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6E"/>
    <a:srgbClr val="F3645E"/>
    <a:srgbClr val="F3BED8"/>
    <a:srgbClr val="72C166"/>
    <a:srgbClr val="53BCEB"/>
    <a:srgbClr val="E6D155"/>
    <a:srgbClr val="F3BFDC"/>
    <a:srgbClr val="F7BCDA"/>
    <a:srgbClr val="F23423"/>
    <a:srgbClr val="F1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B2B62-EC71-40E5-9F10-A162B9962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0E722-F28A-49DF-9611-75B58F11F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25AB2-F101-4601-824F-EECED133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122B9-3CB0-40D9-B20B-A52332C0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7655-CD0B-4B17-902D-B01DF29C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9CFE1-2C69-4390-A024-36CFF04E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AECC0-26F5-44A8-8A09-E76AAB83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8A727-5431-464A-95FE-B6431EA1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1F3F8-EAA1-4186-B991-B9FB718C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10C93-B0C0-4008-B566-978D977D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8060D6-2837-47E1-BAAC-8325C063C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F495C-115C-4420-983B-E6ED3405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27757-F9E2-475F-8FDB-DDECBE3A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5DAFE-A891-4084-BA76-B00A473B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69CBD-A1D0-4162-815C-D3D0CAEB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9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A0F6-96C0-44A2-822F-173DADC4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C6FB0-DA4E-42A8-B604-9FAF379B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597D5-88A4-4847-B70B-8D3A7E31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83506-A107-4725-9E0F-FF43D98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4DF9D-1659-42F9-A586-C73E7A6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2C62B-1513-4263-BC9C-E3B941D1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713D5-C440-4E77-A193-EF4F5810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24EEF-EDA3-4A12-9EF4-A52AA2CD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4785-5DE0-4B4B-8919-AD7FDCE2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CD6BC-F3E7-4371-8605-11119EEF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63626-E63E-49B6-907F-B8DFC231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E3C57-1251-4204-BC63-427612EE5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CE018-9AC8-42CB-B9EF-E45CA5EC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29A98-B896-499C-ACB4-D649269C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6310C-F9D3-4E49-A3E6-B463E1E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8055A-42A2-4FFA-B463-9C088B5D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CC07-279A-4F0A-8E3E-ABBC0917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9ED88-4121-46B8-81FB-3CFB6100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D91239-A114-41F2-A192-6DD12D74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1A2A98-5C02-4A46-85A9-DBF4E224C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2B832-303E-4B61-B11D-D63A19019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0CE9CC-9A2E-485E-BCA6-4948C24E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DE8B7-D9EE-4137-83ED-01E0D0EF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CC58FE-A3A7-4428-BDB8-A72AF3F8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068D0-2777-4C7D-9523-E254391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2FB3C9-6A5A-4B8D-9AD9-ED0A7161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13A044-82C4-4F6A-B6F6-4B8C5C79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15A79-FFFA-4F37-B6FD-6D2E104E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BBF824-B2FA-4E58-A878-6A036FFC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3E53ED-3799-4233-9B03-94950E34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3E649-9238-4676-A9D3-CE6BEA17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8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69C90-FDF5-40DB-A01A-DEB45AEC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EC86E-C67C-4DEE-A62C-D3889500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9AF2B-F32E-4A8D-BAE6-E8F4A336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B9E2E-252C-4910-A9DC-25B4C2AF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18BBD-059F-4029-853F-64A943DE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D804F-185D-4E68-8643-25F2E038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305CF-59E9-4392-BE91-B23C2BB1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0A1114-CBE6-454E-BD5E-418229EC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AEC754-0CC4-408F-9377-43B01E66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CCE78-6E6A-49EB-82ED-9663868C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4D39B-DB02-4C2B-9199-12FB17EA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88C60-6E1E-4572-BB0B-A21CE4E7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4F4C82-7935-47AC-B1D2-0618BCF4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A58C7-30CE-4EBA-BE4E-4EB4480C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8014A-21BD-4775-8891-E54F115D1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D9F2-61E3-479B-B186-9221219155F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F7CC1-E300-4763-87EF-093FC9689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5B863-54A4-4AFF-9569-CF89CDAE6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5674-FC6B-46C4-B481-489DBA23F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953E258-0CCE-4DF7-A733-55FF31BDC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83"/>
          <a:stretch/>
        </p:blipFill>
        <p:spPr>
          <a:xfrm>
            <a:off x="-40567957" y="-30918150"/>
            <a:ext cx="3858228" cy="24220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90599E4-A313-476B-90C3-9445098C6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83"/>
          <a:stretch/>
        </p:blipFill>
        <p:spPr>
          <a:xfrm>
            <a:off x="-39882157" y="33089850"/>
            <a:ext cx="3858228" cy="24220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0B21EB-A5B4-460B-9D0C-1FFF6C74A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83"/>
          <a:stretch/>
        </p:blipFill>
        <p:spPr>
          <a:xfrm>
            <a:off x="70703093" y="-30918150"/>
            <a:ext cx="3858228" cy="24220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494D52A-F2C4-4574-B3A6-97CF92913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83"/>
          <a:stretch/>
        </p:blipFill>
        <p:spPr>
          <a:xfrm>
            <a:off x="71388893" y="33089850"/>
            <a:ext cx="3858228" cy="2422071"/>
          </a:xfrm>
          <a:prstGeom prst="rect">
            <a:avLst/>
          </a:prstGeom>
        </p:spPr>
      </p:pic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20957D5A-EA9B-47BA-A823-22C20C210CB1}"/>
              </a:ext>
            </a:extLst>
          </p:cNvPr>
          <p:cNvSpPr/>
          <p:nvPr/>
        </p:nvSpPr>
        <p:spPr>
          <a:xfrm>
            <a:off x="8877517" y="15234665"/>
            <a:ext cx="357867" cy="223852"/>
          </a:xfrm>
          <a:custGeom>
            <a:avLst/>
            <a:gdLst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299357 w 312964"/>
              <a:gd name="connsiteY7" fmla="*/ 112274 h 207524"/>
              <a:gd name="connsiteX8" fmla="*/ 312964 w 312964"/>
              <a:gd name="connsiteY8" fmla="*/ 68731 h 207524"/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312964 w 312964"/>
              <a:gd name="connsiteY7" fmla="*/ 68731 h 207524"/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312964 w 312964"/>
              <a:gd name="connsiteY7" fmla="*/ 68731 h 207524"/>
              <a:gd name="connsiteX0" fmla="*/ 0 w 357867"/>
              <a:gd name="connsiteY0" fmla="*/ 223852 h 223852"/>
              <a:gd name="connsiteX1" fmla="*/ 178253 w 357867"/>
              <a:gd name="connsiteY1" fmla="*/ 150374 h 223852"/>
              <a:gd name="connsiteX2" fmla="*/ 229960 w 357867"/>
              <a:gd name="connsiteY2" fmla="*/ 74174 h 223852"/>
              <a:gd name="connsiteX3" fmla="*/ 178253 w 357867"/>
              <a:gd name="connsiteY3" fmla="*/ 3417 h 223852"/>
              <a:gd name="connsiteX4" fmla="*/ 91167 w 357867"/>
              <a:gd name="connsiteY4" fmla="*/ 22467 h 223852"/>
              <a:gd name="connsiteX5" fmla="*/ 83003 w 357867"/>
              <a:gd name="connsiteY5" fmla="*/ 120438 h 223852"/>
              <a:gd name="connsiteX6" fmla="*/ 243567 w 357867"/>
              <a:gd name="connsiteY6" fmla="*/ 183031 h 223852"/>
              <a:gd name="connsiteX7" fmla="*/ 357867 w 357867"/>
              <a:gd name="connsiteY7" fmla="*/ 68731 h 2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867" h="223852">
                <a:moveTo>
                  <a:pt x="0" y="223852"/>
                </a:moveTo>
                <a:cubicBezTo>
                  <a:pt x="51253" y="206389"/>
                  <a:pt x="139926" y="175320"/>
                  <a:pt x="178253" y="150374"/>
                </a:cubicBezTo>
                <a:cubicBezTo>
                  <a:pt x="216580" y="125428"/>
                  <a:pt x="229960" y="98667"/>
                  <a:pt x="229960" y="74174"/>
                </a:cubicBezTo>
                <a:cubicBezTo>
                  <a:pt x="229960" y="49681"/>
                  <a:pt x="201385" y="12035"/>
                  <a:pt x="178253" y="3417"/>
                </a:cubicBezTo>
                <a:cubicBezTo>
                  <a:pt x="155121" y="-5201"/>
                  <a:pt x="107042" y="2963"/>
                  <a:pt x="91167" y="22467"/>
                </a:cubicBezTo>
                <a:cubicBezTo>
                  <a:pt x="75292" y="41970"/>
                  <a:pt x="57603" y="93677"/>
                  <a:pt x="83003" y="120438"/>
                </a:cubicBezTo>
                <a:cubicBezTo>
                  <a:pt x="108403" y="147199"/>
                  <a:pt x="197756" y="191649"/>
                  <a:pt x="243567" y="183031"/>
                </a:cubicBezTo>
                <a:cubicBezTo>
                  <a:pt x="289378" y="174413"/>
                  <a:pt x="353105" y="118397"/>
                  <a:pt x="357867" y="68731"/>
                </a:cubicBezTo>
              </a:path>
            </a:pathLst>
          </a:custGeom>
          <a:noFill/>
          <a:ln w="88900" cap="rnd">
            <a:solidFill>
              <a:srgbClr val="F3B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11F5F262-AF26-444B-A29D-4E64AAB0527B}"/>
              </a:ext>
            </a:extLst>
          </p:cNvPr>
          <p:cNvSpPr/>
          <p:nvPr/>
        </p:nvSpPr>
        <p:spPr>
          <a:xfrm>
            <a:off x="7103756" y="15882379"/>
            <a:ext cx="1814170" cy="559087"/>
          </a:xfrm>
          <a:custGeom>
            <a:avLst/>
            <a:gdLst>
              <a:gd name="connsiteX0" fmla="*/ 1389493 w 1814170"/>
              <a:gd name="connsiteY0" fmla="*/ 540795 h 559087"/>
              <a:gd name="connsiteX1" fmla="*/ 1556407 w 1814170"/>
              <a:gd name="connsiteY1" fmla="*/ 471852 h 559087"/>
              <a:gd name="connsiteX2" fmla="*/ 1585436 w 1814170"/>
              <a:gd name="connsiteY2" fmla="*/ 413795 h 559087"/>
              <a:gd name="connsiteX3" fmla="*/ 1752350 w 1814170"/>
              <a:gd name="connsiteY3" fmla="*/ 406538 h 559087"/>
              <a:gd name="connsiteX4" fmla="*/ 1810407 w 1814170"/>
              <a:gd name="connsiteY4" fmla="*/ 261395 h 559087"/>
              <a:gd name="connsiteX5" fmla="*/ 1658007 w 1814170"/>
              <a:gd name="connsiteY5" fmla="*/ 127138 h 559087"/>
              <a:gd name="connsiteX6" fmla="*/ 1179036 w 1814170"/>
              <a:gd name="connsiteY6" fmla="*/ 65452 h 559087"/>
              <a:gd name="connsiteX7" fmla="*/ 906893 w 1814170"/>
              <a:gd name="connsiteY7" fmla="*/ 138 h 559087"/>
              <a:gd name="connsiteX8" fmla="*/ 594836 w 1814170"/>
              <a:gd name="connsiteY8" fmla="*/ 83595 h 559087"/>
              <a:gd name="connsiteX9" fmla="*/ 261007 w 1814170"/>
              <a:gd name="connsiteY9" fmla="*/ 123509 h 559087"/>
              <a:gd name="connsiteX10" fmla="*/ 57807 w 1814170"/>
              <a:gd name="connsiteY10" fmla="*/ 196081 h 559087"/>
              <a:gd name="connsiteX11" fmla="*/ 7007 w 1814170"/>
              <a:gd name="connsiteY11" fmla="*/ 377509 h 559087"/>
              <a:gd name="connsiteX12" fmla="*/ 184807 w 1814170"/>
              <a:gd name="connsiteY12" fmla="*/ 457338 h 559087"/>
              <a:gd name="connsiteX13" fmla="*/ 286407 w 1814170"/>
              <a:gd name="connsiteY13" fmla="*/ 464595 h 559087"/>
              <a:gd name="connsiteX14" fmla="*/ 442436 w 1814170"/>
              <a:gd name="connsiteY14" fmla="*/ 548052 h 559087"/>
              <a:gd name="connsiteX15" fmla="*/ 645636 w 1814170"/>
              <a:gd name="connsiteY15" fmla="*/ 555309 h 559087"/>
              <a:gd name="connsiteX16" fmla="*/ 983093 w 1814170"/>
              <a:gd name="connsiteY16" fmla="*/ 555309 h 559087"/>
              <a:gd name="connsiteX17" fmla="*/ 1211693 w 1814170"/>
              <a:gd name="connsiteY17" fmla="*/ 508138 h 559087"/>
              <a:gd name="connsiteX18" fmla="*/ 1389493 w 1814170"/>
              <a:gd name="connsiteY18" fmla="*/ 540795 h 559087"/>
              <a:gd name="connsiteX0" fmla="*/ 1389493 w 1814170"/>
              <a:gd name="connsiteY0" fmla="*/ 540795 h 559087"/>
              <a:gd name="connsiteX1" fmla="*/ 1531007 w 1814170"/>
              <a:gd name="connsiteY1" fmla="*/ 466409 h 559087"/>
              <a:gd name="connsiteX2" fmla="*/ 1585436 w 1814170"/>
              <a:gd name="connsiteY2" fmla="*/ 413795 h 559087"/>
              <a:gd name="connsiteX3" fmla="*/ 1752350 w 1814170"/>
              <a:gd name="connsiteY3" fmla="*/ 406538 h 559087"/>
              <a:gd name="connsiteX4" fmla="*/ 1810407 w 1814170"/>
              <a:gd name="connsiteY4" fmla="*/ 261395 h 559087"/>
              <a:gd name="connsiteX5" fmla="*/ 1658007 w 1814170"/>
              <a:gd name="connsiteY5" fmla="*/ 127138 h 559087"/>
              <a:gd name="connsiteX6" fmla="*/ 1179036 w 1814170"/>
              <a:gd name="connsiteY6" fmla="*/ 65452 h 559087"/>
              <a:gd name="connsiteX7" fmla="*/ 906893 w 1814170"/>
              <a:gd name="connsiteY7" fmla="*/ 138 h 559087"/>
              <a:gd name="connsiteX8" fmla="*/ 594836 w 1814170"/>
              <a:gd name="connsiteY8" fmla="*/ 83595 h 559087"/>
              <a:gd name="connsiteX9" fmla="*/ 261007 w 1814170"/>
              <a:gd name="connsiteY9" fmla="*/ 123509 h 559087"/>
              <a:gd name="connsiteX10" fmla="*/ 57807 w 1814170"/>
              <a:gd name="connsiteY10" fmla="*/ 196081 h 559087"/>
              <a:gd name="connsiteX11" fmla="*/ 7007 w 1814170"/>
              <a:gd name="connsiteY11" fmla="*/ 377509 h 559087"/>
              <a:gd name="connsiteX12" fmla="*/ 184807 w 1814170"/>
              <a:gd name="connsiteY12" fmla="*/ 457338 h 559087"/>
              <a:gd name="connsiteX13" fmla="*/ 286407 w 1814170"/>
              <a:gd name="connsiteY13" fmla="*/ 464595 h 559087"/>
              <a:gd name="connsiteX14" fmla="*/ 442436 w 1814170"/>
              <a:gd name="connsiteY14" fmla="*/ 548052 h 559087"/>
              <a:gd name="connsiteX15" fmla="*/ 645636 w 1814170"/>
              <a:gd name="connsiteY15" fmla="*/ 555309 h 559087"/>
              <a:gd name="connsiteX16" fmla="*/ 983093 w 1814170"/>
              <a:gd name="connsiteY16" fmla="*/ 555309 h 559087"/>
              <a:gd name="connsiteX17" fmla="*/ 1211693 w 1814170"/>
              <a:gd name="connsiteY17" fmla="*/ 508138 h 559087"/>
              <a:gd name="connsiteX18" fmla="*/ 1389493 w 1814170"/>
              <a:gd name="connsiteY18" fmla="*/ 540795 h 55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14170" h="559087">
                <a:moveTo>
                  <a:pt x="1389493" y="540795"/>
                </a:moveTo>
                <a:cubicBezTo>
                  <a:pt x="1442712" y="533840"/>
                  <a:pt x="1498350" y="487576"/>
                  <a:pt x="1531007" y="466409"/>
                </a:cubicBezTo>
                <a:cubicBezTo>
                  <a:pt x="1563664" y="445242"/>
                  <a:pt x="1548546" y="423773"/>
                  <a:pt x="1585436" y="413795"/>
                </a:cubicBezTo>
                <a:cubicBezTo>
                  <a:pt x="1622326" y="403817"/>
                  <a:pt x="1714855" y="431938"/>
                  <a:pt x="1752350" y="406538"/>
                </a:cubicBezTo>
                <a:cubicBezTo>
                  <a:pt x="1789845" y="381138"/>
                  <a:pt x="1826131" y="307962"/>
                  <a:pt x="1810407" y="261395"/>
                </a:cubicBezTo>
                <a:cubicBezTo>
                  <a:pt x="1794683" y="214828"/>
                  <a:pt x="1763235" y="159795"/>
                  <a:pt x="1658007" y="127138"/>
                </a:cubicBezTo>
                <a:cubicBezTo>
                  <a:pt x="1552779" y="94481"/>
                  <a:pt x="1304222" y="86619"/>
                  <a:pt x="1179036" y="65452"/>
                </a:cubicBezTo>
                <a:cubicBezTo>
                  <a:pt x="1053850" y="44285"/>
                  <a:pt x="1004260" y="-2886"/>
                  <a:pt x="906893" y="138"/>
                </a:cubicBezTo>
                <a:cubicBezTo>
                  <a:pt x="809526" y="3162"/>
                  <a:pt x="702484" y="63033"/>
                  <a:pt x="594836" y="83595"/>
                </a:cubicBezTo>
                <a:cubicBezTo>
                  <a:pt x="487188" y="104157"/>
                  <a:pt x="350512" y="104761"/>
                  <a:pt x="261007" y="123509"/>
                </a:cubicBezTo>
                <a:cubicBezTo>
                  <a:pt x="171502" y="142257"/>
                  <a:pt x="100140" y="153748"/>
                  <a:pt x="57807" y="196081"/>
                </a:cubicBezTo>
                <a:cubicBezTo>
                  <a:pt x="15474" y="238414"/>
                  <a:pt x="-14160" y="333966"/>
                  <a:pt x="7007" y="377509"/>
                </a:cubicBezTo>
                <a:cubicBezTo>
                  <a:pt x="28174" y="421052"/>
                  <a:pt x="138240" y="442824"/>
                  <a:pt x="184807" y="457338"/>
                </a:cubicBezTo>
                <a:cubicBezTo>
                  <a:pt x="231374" y="471852"/>
                  <a:pt x="243469" y="449476"/>
                  <a:pt x="286407" y="464595"/>
                </a:cubicBezTo>
                <a:cubicBezTo>
                  <a:pt x="329345" y="479714"/>
                  <a:pt x="382564" y="532933"/>
                  <a:pt x="442436" y="548052"/>
                </a:cubicBezTo>
                <a:cubicBezTo>
                  <a:pt x="502307" y="563171"/>
                  <a:pt x="555527" y="554100"/>
                  <a:pt x="645636" y="555309"/>
                </a:cubicBezTo>
                <a:cubicBezTo>
                  <a:pt x="735745" y="556518"/>
                  <a:pt x="888750" y="563171"/>
                  <a:pt x="983093" y="555309"/>
                </a:cubicBezTo>
                <a:cubicBezTo>
                  <a:pt x="1077436" y="547447"/>
                  <a:pt x="1143960" y="508138"/>
                  <a:pt x="1211693" y="508138"/>
                </a:cubicBezTo>
                <a:cubicBezTo>
                  <a:pt x="1279426" y="508138"/>
                  <a:pt x="1336274" y="547750"/>
                  <a:pt x="1389493" y="540795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63BC5CE-1329-462D-B5A1-3B50C15E8A30}"/>
              </a:ext>
            </a:extLst>
          </p:cNvPr>
          <p:cNvSpPr/>
          <p:nvPr/>
        </p:nvSpPr>
        <p:spPr>
          <a:xfrm>
            <a:off x="8406941" y="15762467"/>
            <a:ext cx="95250" cy="134938"/>
          </a:xfrm>
          <a:prstGeom prst="rect">
            <a:avLst/>
          </a:prstGeom>
          <a:solidFill>
            <a:srgbClr val="F6C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205F9E-F38F-4796-B7B0-0C8D53B59EC0}"/>
              </a:ext>
            </a:extLst>
          </p:cNvPr>
          <p:cNvSpPr/>
          <p:nvPr/>
        </p:nvSpPr>
        <p:spPr>
          <a:xfrm>
            <a:off x="7602918" y="15762467"/>
            <a:ext cx="95250" cy="134938"/>
          </a:xfrm>
          <a:prstGeom prst="rect">
            <a:avLst/>
          </a:prstGeom>
          <a:solidFill>
            <a:srgbClr val="F6C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4763E69-5EEF-42EA-9CFD-3A42EB0081F6}"/>
              </a:ext>
            </a:extLst>
          </p:cNvPr>
          <p:cNvSpPr/>
          <p:nvPr/>
        </p:nvSpPr>
        <p:spPr>
          <a:xfrm>
            <a:off x="8062006" y="12730009"/>
            <a:ext cx="301121" cy="406867"/>
          </a:xfrm>
          <a:custGeom>
            <a:avLst/>
            <a:gdLst>
              <a:gd name="connsiteX0" fmla="*/ 18773 w 314516"/>
              <a:gd name="connsiteY0" fmla="*/ 349296 h 411227"/>
              <a:gd name="connsiteX1" fmla="*/ 9702 w 314516"/>
              <a:gd name="connsiteY1" fmla="*/ 200525 h 411227"/>
              <a:gd name="connsiteX2" fmla="*/ 62316 w 314516"/>
              <a:gd name="connsiteY2" fmla="*/ 60825 h 411227"/>
              <a:gd name="connsiteX3" fmla="*/ 176616 w 314516"/>
              <a:gd name="connsiteY3" fmla="*/ 6396 h 411227"/>
              <a:gd name="connsiteX4" fmla="*/ 272773 w 314516"/>
              <a:gd name="connsiteY4" fmla="*/ 13654 h 411227"/>
              <a:gd name="connsiteX5" fmla="*/ 314502 w 314516"/>
              <a:gd name="connsiteY5" fmla="*/ 118882 h 411227"/>
              <a:gd name="connsiteX6" fmla="*/ 276402 w 314516"/>
              <a:gd name="connsiteY6" fmla="*/ 260396 h 411227"/>
              <a:gd name="connsiteX7" fmla="*/ 192944 w 314516"/>
              <a:gd name="connsiteY7" fmla="*/ 407354 h 411227"/>
              <a:gd name="connsiteX8" fmla="*/ 18773 w 314516"/>
              <a:gd name="connsiteY8" fmla="*/ 349296 h 411227"/>
              <a:gd name="connsiteX0" fmla="*/ 20510 w 312171"/>
              <a:gd name="connsiteY0" fmla="*/ 356099 h 411509"/>
              <a:gd name="connsiteX1" fmla="*/ 7357 w 312171"/>
              <a:gd name="connsiteY1" fmla="*/ 200525 h 411509"/>
              <a:gd name="connsiteX2" fmla="*/ 59971 w 312171"/>
              <a:gd name="connsiteY2" fmla="*/ 60825 h 411509"/>
              <a:gd name="connsiteX3" fmla="*/ 174271 w 312171"/>
              <a:gd name="connsiteY3" fmla="*/ 6396 h 411509"/>
              <a:gd name="connsiteX4" fmla="*/ 270428 w 312171"/>
              <a:gd name="connsiteY4" fmla="*/ 13654 h 411509"/>
              <a:gd name="connsiteX5" fmla="*/ 312157 w 312171"/>
              <a:gd name="connsiteY5" fmla="*/ 118882 h 411509"/>
              <a:gd name="connsiteX6" fmla="*/ 274057 w 312171"/>
              <a:gd name="connsiteY6" fmla="*/ 260396 h 411509"/>
              <a:gd name="connsiteX7" fmla="*/ 190599 w 312171"/>
              <a:gd name="connsiteY7" fmla="*/ 407354 h 411509"/>
              <a:gd name="connsiteX8" fmla="*/ 20510 w 312171"/>
              <a:gd name="connsiteY8" fmla="*/ 356099 h 411509"/>
              <a:gd name="connsiteX0" fmla="*/ 25804 w 307940"/>
              <a:gd name="connsiteY0" fmla="*/ 356099 h 411508"/>
              <a:gd name="connsiteX1" fmla="*/ 3126 w 307940"/>
              <a:gd name="connsiteY1" fmla="*/ 200525 h 411508"/>
              <a:gd name="connsiteX2" fmla="*/ 55740 w 307940"/>
              <a:gd name="connsiteY2" fmla="*/ 60825 h 411508"/>
              <a:gd name="connsiteX3" fmla="*/ 170040 w 307940"/>
              <a:gd name="connsiteY3" fmla="*/ 6396 h 411508"/>
              <a:gd name="connsiteX4" fmla="*/ 266197 w 307940"/>
              <a:gd name="connsiteY4" fmla="*/ 13654 h 411508"/>
              <a:gd name="connsiteX5" fmla="*/ 307926 w 307940"/>
              <a:gd name="connsiteY5" fmla="*/ 118882 h 411508"/>
              <a:gd name="connsiteX6" fmla="*/ 269826 w 307940"/>
              <a:gd name="connsiteY6" fmla="*/ 260396 h 411508"/>
              <a:gd name="connsiteX7" fmla="*/ 186368 w 307940"/>
              <a:gd name="connsiteY7" fmla="*/ 407354 h 411508"/>
              <a:gd name="connsiteX8" fmla="*/ 25804 w 307940"/>
              <a:gd name="connsiteY8" fmla="*/ 356099 h 411508"/>
              <a:gd name="connsiteX0" fmla="*/ 20137 w 302273"/>
              <a:gd name="connsiteY0" fmla="*/ 356099 h 411544"/>
              <a:gd name="connsiteX1" fmla="*/ 5623 w 302273"/>
              <a:gd name="connsiteY1" fmla="*/ 197804 h 411544"/>
              <a:gd name="connsiteX2" fmla="*/ 50073 w 302273"/>
              <a:gd name="connsiteY2" fmla="*/ 60825 h 411544"/>
              <a:gd name="connsiteX3" fmla="*/ 164373 w 302273"/>
              <a:gd name="connsiteY3" fmla="*/ 6396 h 411544"/>
              <a:gd name="connsiteX4" fmla="*/ 260530 w 302273"/>
              <a:gd name="connsiteY4" fmla="*/ 13654 h 411544"/>
              <a:gd name="connsiteX5" fmla="*/ 302259 w 302273"/>
              <a:gd name="connsiteY5" fmla="*/ 118882 h 411544"/>
              <a:gd name="connsiteX6" fmla="*/ 264159 w 302273"/>
              <a:gd name="connsiteY6" fmla="*/ 260396 h 411544"/>
              <a:gd name="connsiteX7" fmla="*/ 180701 w 302273"/>
              <a:gd name="connsiteY7" fmla="*/ 407354 h 411544"/>
              <a:gd name="connsiteX8" fmla="*/ 20137 w 302273"/>
              <a:gd name="connsiteY8" fmla="*/ 356099 h 411544"/>
              <a:gd name="connsiteX0" fmla="*/ 20777 w 302913"/>
              <a:gd name="connsiteY0" fmla="*/ 356190 h 411635"/>
              <a:gd name="connsiteX1" fmla="*/ 6263 w 302913"/>
              <a:gd name="connsiteY1" fmla="*/ 197895 h 411635"/>
              <a:gd name="connsiteX2" fmla="*/ 60238 w 302913"/>
              <a:gd name="connsiteY2" fmla="*/ 62277 h 411635"/>
              <a:gd name="connsiteX3" fmla="*/ 165013 w 302913"/>
              <a:gd name="connsiteY3" fmla="*/ 6487 h 411635"/>
              <a:gd name="connsiteX4" fmla="*/ 261170 w 302913"/>
              <a:gd name="connsiteY4" fmla="*/ 13745 h 411635"/>
              <a:gd name="connsiteX5" fmla="*/ 302899 w 302913"/>
              <a:gd name="connsiteY5" fmla="*/ 118973 h 411635"/>
              <a:gd name="connsiteX6" fmla="*/ 264799 w 302913"/>
              <a:gd name="connsiteY6" fmla="*/ 260487 h 411635"/>
              <a:gd name="connsiteX7" fmla="*/ 181341 w 302913"/>
              <a:gd name="connsiteY7" fmla="*/ 407445 h 411635"/>
              <a:gd name="connsiteX8" fmla="*/ 20777 w 302913"/>
              <a:gd name="connsiteY8" fmla="*/ 356190 h 411635"/>
              <a:gd name="connsiteX0" fmla="*/ 20777 w 302913"/>
              <a:gd name="connsiteY0" fmla="*/ 352499 h 407944"/>
              <a:gd name="connsiteX1" fmla="*/ 6263 w 302913"/>
              <a:gd name="connsiteY1" fmla="*/ 194204 h 407944"/>
              <a:gd name="connsiteX2" fmla="*/ 60238 w 302913"/>
              <a:gd name="connsiteY2" fmla="*/ 58586 h 407944"/>
              <a:gd name="connsiteX3" fmla="*/ 165013 w 302913"/>
              <a:gd name="connsiteY3" fmla="*/ 2796 h 407944"/>
              <a:gd name="connsiteX4" fmla="*/ 261170 w 302913"/>
              <a:gd name="connsiteY4" fmla="*/ 19579 h 407944"/>
              <a:gd name="connsiteX5" fmla="*/ 302899 w 302913"/>
              <a:gd name="connsiteY5" fmla="*/ 115282 h 407944"/>
              <a:gd name="connsiteX6" fmla="*/ 264799 w 302913"/>
              <a:gd name="connsiteY6" fmla="*/ 256796 h 407944"/>
              <a:gd name="connsiteX7" fmla="*/ 181341 w 302913"/>
              <a:gd name="connsiteY7" fmla="*/ 403754 h 407944"/>
              <a:gd name="connsiteX8" fmla="*/ 20777 w 302913"/>
              <a:gd name="connsiteY8" fmla="*/ 352499 h 407944"/>
              <a:gd name="connsiteX0" fmla="*/ 20777 w 300194"/>
              <a:gd name="connsiteY0" fmla="*/ 352577 h 408022"/>
              <a:gd name="connsiteX1" fmla="*/ 6263 w 300194"/>
              <a:gd name="connsiteY1" fmla="*/ 194282 h 408022"/>
              <a:gd name="connsiteX2" fmla="*/ 60238 w 300194"/>
              <a:gd name="connsiteY2" fmla="*/ 58664 h 408022"/>
              <a:gd name="connsiteX3" fmla="*/ 165013 w 300194"/>
              <a:gd name="connsiteY3" fmla="*/ 2874 h 408022"/>
              <a:gd name="connsiteX4" fmla="*/ 261170 w 300194"/>
              <a:gd name="connsiteY4" fmla="*/ 19657 h 408022"/>
              <a:gd name="connsiteX5" fmla="*/ 300178 w 300194"/>
              <a:gd name="connsiteY5" fmla="*/ 118081 h 408022"/>
              <a:gd name="connsiteX6" fmla="*/ 264799 w 300194"/>
              <a:gd name="connsiteY6" fmla="*/ 256874 h 408022"/>
              <a:gd name="connsiteX7" fmla="*/ 181341 w 300194"/>
              <a:gd name="connsiteY7" fmla="*/ 403832 h 408022"/>
              <a:gd name="connsiteX8" fmla="*/ 20777 w 300194"/>
              <a:gd name="connsiteY8" fmla="*/ 352577 h 408022"/>
              <a:gd name="connsiteX0" fmla="*/ 20777 w 300178"/>
              <a:gd name="connsiteY0" fmla="*/ 352577 h 408023"/>
              <a:gd name="connsiteX1" fmla="*/ 6263 w 300178"/>
              <a:gd name="connsiteY1" fmla="*/ 194282 h 408023"/>
              <a:gd name="connsiteX2" fmla="*/ 60238 w 300178"/>
              <a:gd name="connsiteY2" fmla="*/ 58664 h 408023"/>
              <a:gd name="connsiteX3" fmla="*/ 165013 w 300178"/>
              <a:gd name="connsiteY3" fmla="*/ 2874 h 408023"/>
              <a:gd name="connsiteX4" fmla="*/ 261170 w 300178"/>
              <a:gd name="connsiteY4" fmla="*/ 19657 h 408023"/>
              <a:gd name="connsiteX5" fmla="*/ 300178 w 300178"/>
              <a:gd name="connsiteY5" fmla="*/ 118081 h 408023"/>
              <a:gd name="connsiteX6" fmla="*/ 262078 w 300178"/>
              <a:gd name="connsiteY6" fmla="*/ 256874 h 408023"/>
              <a:gd name="connsiteX7" fmla="*/ 181341 w 300178"/>
              <a:gd name="connsiteY7" fmla="*/ 403832 h 408023"/>
              <a:gd name="connsiteX8" fmla="*/ 20777 w 300178"/>
              <a:gd name="connsiteY8" fmla="*/ 352577 h 408023"/>
              <a:gd name="connsiteX0" fmla="*/ 21720 w 301121"/>
              <a:gd name="connsiteY0" fmla="*/ 352577 h 406867"/>
              <a:gd name="connsiteX1" fmla="*/ 7206 w 301121"/>
              <a:gd name="connsiteY1" fmla="*/ 194282 h 406867"/>
              <a:gd name="connsiteX2" fmla="*/ 61181 w 301121"/>
              <a:gd name="connsiteY2" fmla="*/ 58664 h 406867"/>
              <a:gd name="connsiteX3" fmla="*/ 165956 w 301121"/>
              <a:gd name="connsiteY3" fmla="*/ 2874 h 406867"/>
              <a:gd name="connsiteX4" fmla="*/ 262113 w 301121"/>
              <a:gd name="connsiteY4" fmla="*/ 19657 h 406867"/>
              <a:gd name="connsiteX5" fmla="*/ 301121 w 301121"/>
              <a:gd name="connsiteY5" fmla="*/ 118081 h 406867"/>
              <a:gd name="connsiteX6" fmla="*/ 263021 w 301121"/>
              <a:gd name="connsiteY6" fmla="*/ 256874 h 406867"/>
              <a:gd name="connsiteX7" fmla="*/ 182284 w 301121"/>
              <a:gd name="connsiteY7" fmla="*/ 403832 h 406867"/>
              <a:gd name="connsiteX8" fmla="*/ 21720 w 301121"/>
              <a:gd name="connsiteY8" fmla="*/ 352577 h 40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21" h="406867">
                <a:moveTo>
                  <a:pt x="21720" y="352577"/>
                </a:moveTo>
                <a:cubicBezTo>
                  <a:pt x="-10181" y="336702"/>
                  <a:pt x="629" y="243267"/>
                  <a:pt x="7206" y="194282"/>
                </a:cubicBezTo>
                <a:cubicBezTo>
                  <a:pt x="13783" y="145297"/>
                  <a:pt x="34723" y="90565"/>
                  <a:pt x="61181" y="58664"/>
                </a:cubicBezTo>
                <a:cubicBezTo>
                  <a:pt x="87639" y="26763"/>
                  <a:pt x="132467" y="9375"/>
                  <a:pt x="165956" y="2874"/>
                </a:cubicBezTo>
                <a:cubicBezTo>
                  <a:pt x="199445" y="-3627"/>
                  <a:pt x="239586" y="456"/>
                  <a:pt x="262113" y="19657"/>
                </a:cubicBezTo>
                <a:cubicBezTo>
                  <a:pt x="284640" y="38858"/>
                  <a:pt x="300970" y="78545"/>
                  <a:pt x="301121" y="118081"/>
                </a:cubicBezTo>
                <a:cubicBezTo>
                  <a:pt x="301272" y="157617"/>
                  <a:pt x="283281" y="208795"/>
                  <a:pt x="263021" y="256874"/>
                </a:cubicBezTo>
                <a:cubicBezTo>
                  <a:pt x="242761" y="304953"/>
                  <a:pt x="222501" y="387881"/>
                  <a:pt x="182284" y="403832"/>
                </a:cubicBezTo>
                <a:cubicBezTo>
                  <a:pt x="142067" y="419783"/>
                  <a:pt x="53621" y="368452"/>
                  <a:pt x="21720" y="352577"/>
                </a:cubicBezTo>
                <a:close/>
              </a:path>
            </a:pathLst>
          </a:custGeom>
          <a:noFill/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6027CE1-49F1-4700-BF64-5C2BD4ED8794}"/>
              </a:ext>
            </a:extLst>
          </p:cNvPr>
          <p:cNvSpPr/>
          <p:nvPr/>
        </p:nvSpPr>
        <p:spPr>
          <a:xfrm>
            <a:off x="8406941" y="12986318"/>
            <a:ext cx="389265" cy="447760"/>
          </a:xfrm>
          <a:custGeom>
            <a:avLst/>
            <a:gdLst>
              <a:gd name="connsiteX0" fmla="*/ 2903 w 389265"/>
              <a:gd name="connsiteY0" fmla="*/ 280874 h 438342"/>
              <a:gd name="connsiteX1" fmla="*/ 64135 w 389265"/>
              <a:gd name="connsiteY1" fmla="*/ 154327 h 438342"/>
              <a:gd name="connsiteX2" fmla="*/ 145778 w 389265"/>
              <a:gd name="connsiteY2" fmla="*/ 42749 h 438342"/>
              <a:gd name="connsiteX3" fmla="*/ 279128 w 389265"/>
              <a:gd name="connsiteY3" fmla="*/ 566 h 438342"/>
              <a:gd name="connsiteX4" fmla="*/ 383903 w 389265"/>
              <a:gd name="connsiteY4" fmla="*/ 68602 h 438342"/>
              <a:gd name="connsiteX5" fmla="*/ 362132 w 389265"/>
              <a:gd name="connsiteY5" fmla="*/ 216920 h 438342"/>
              <a:gd name="connsiteX6" fmla="*/ 260078 w 389265"/>
              <a:gd name="connsiteY6" fmla="*/ 354352 h 438342"/>
              <a:gd name="connsiteX7" fmla="*/ 159385 w 389265"/>
              <a:gd name="connsiteY7" fmla="*/ 435995 h 438342"/>
              <a:gd name="connsiteX8" fmla="*/ 2903 w 389265"/>
              <a:gd name="connsiteY8" fmla="*/ 280874 h 438342"/>
              <a:gd name="connsiteX0" fmla="*/ 2903 w 389265"/>
              <a:gd name="connsiteY0" fmla="*/ 280874 h 445265"/>
              <a:gd name="connsiteX1" fmla="*/ 64135 w 389265"/>
              <a:gd name="connsiteY1" fmla="*/ 154327 h 445265"/>
              <a:gd name="connsiteX2" fmla="*/ 145778 w 389265"/>
              <a:gd name="connsiteY2" fmla="*/ 42749 h 445265"/>
              <a:gd name="connsiteX3" fmla="*/ 279128 w 389265"/>
              <a:gd name="connsiteY3" fmla="*/ 566 h 445265"/>
              <a:gd name="connsiteX4" fmla="*/ 383903 w 389265"/>
              <a:gd name="connsiteY4" fmla="*/ 68602 h 445265"/>
              <a:gd name="connsiteX5" fmla="*/ 362132 w 389265"/>
              <a:gd name="connsiteY5" fmla="*/ 216920 h 445265"/>
              <a:gd name="connsiteX6" fmla="*/ 260078 w 389265"/>
              <a:gd name="connsiteY6" fmla="*/ 354352 h 445265"/>
              <a:gd name="connsiteX7" fmla="*/ 159385 w 389265"/>
              <a:gd name="connsiteY7" fmla="*/ 435995 h 445265"/>
              <a:gd name="connsiteX8" fmla="*/ 2903 w 389265"/>
              <a:gd name="connsiteY8" fmla="*/ 280874 h 445265"/>
              <a:gd name="connsiteX0" fmla="*/ 2903 w 389265"/>
              <a:gd name="connsiteY0" fmla="*/ 280874 h 447760"/>
              <a:gd name="connsiteX1" fmla="*/ 64135 w 389265"/>
              <a:gd name="connsiteY1" fmla="*/ 154327 h 447760"/>
              <a:gd name="connsiteX2" fmla="*/ 145778 w 389265"/>
              <a:gd name="connsiteY2" fmla="*/ 42749 h 447760"/>
              <a:gd name="connsiteX3" fmla="*/ 279128 w 389265"/>
              <a:gd name="connsiteY3" fmla="*/ 566 h 447760"/>
              <a:gd name="connsiteX4" fmla="*/ 383903 w 389265"/>
              <a:gd name="connsiteY4" fmla="*/ 68602 h 447760"/>
              <a:gd name="connsiteX5" fmla="*/ 362132 w 389265"/>
              <a:gd name="connsiteY5" fmla="*/ 216920 h 447760"/>
              <a:gd name="connsiteX6" fmla="*/ 260078 w 389265"/>
              <a:gd name="connsiteY6" fmla="*/ 354352 h 447760"/>
              <a:gd name="connsiteX7" fmla="*/ 159385 w 389265"/>
              <a:gd name="connsiteY7" fmla="*/ 435995 h 447760"/>
              <a:gd name="connsiteX8" fmla="*/ 2903 w 389265"/>
              <a:gd name="connsiteY8" fmla="*/ 280874 h 44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265" h="447760">
                <a:moveTo>
                  <a:pt x="2903" y="280874"/>
                </a:moveTo>
                <a:cubicBezTo>
                  <a:pt x="-12972" y="233929"/>
                  <a:pt x="40323" y="194014"/>
                  <a:pt x="64135" y="154327"/>
                </a:cubicBezTo>
                <a:cubicBezTo>
                  <a:pt x="87948" y="114639"/>
                  <a:pt x="109946" y="68376"/>
                  <a:pt x="145778" y="42749"/>
                </a:cubicBezTo>
                <a:cubicBezTo>
                  <a:pt x="181610" y="17122"/>
                  <a:pt x="239441" y="-3743"/>
                  <a:pt x="279128" y="566"/>
                </a:cubicBezTo>
                <a:cubicBezTo>
                  <a:pt x="318815" y="4875"/>
                  <a:pt x="370069" y="32543"/>
                  <a:pt x="383903" y="68602"/>
                </a:cubicBezTo>
                <a:cubicBezTo>
                  <a:pt x="397737" y="104661"/>
                  <a:pt x="382770" y="169295"/>
                  <a:pt x="362132" y="216920"/>
                </a:cubicBezTo>
                <a:cubicBezTo>
                  <a:pt x="341495" y="264545"/>
                  <a:pt x="293869" y="317839"/>
                  <a:pt x="260078" y="354352"/>
                </a:cubicBezTo>
                <a:cubicBezTo>
                  <a:pt x="226287" y="390865"/>
                  <a:pt x="184105" y="479538"/>
                  <a:pt x="159385" y="435995"/>
                </a:cubicBezTo>
                <a:cubicBezTo>
                  <a:pt x="134665" y="392452"/>
                  <a:pt x="18778" y="327819"/>
                  <a:pt x="2903" y="280874"/>
                </a:cubicBezTo>
                <a:close/>
              </a:path>
            </a:pathLst>
          </a:custGeom>
          <a:noFill/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D31BEF5-10C7-4FBA-A86F-3196A859E1C8}"/>
              </a:ext>
            </a:extLst>
          </p:cNvPr>
          <p:cNvSpPr/>
          <p:nvPr/>
        </p:nvSpPr>
        <p:spPr>
          <a:xfrm>
            <a:off x="6855855" y="12906357"/>
            <a:ext cx="1959605" cy="1851124"/>
          </a:xfrm>
          <a:custGeom>
            <a:avLst/>
            <a:gdLst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391363 w 1961058"/>
              <a:gd name="connsiteY12" fmla="*/ 1178350 h 1860290"/>
              <a:gd name="connsiteX13" fmla="*/ 507477 w 1961058"/>
              <a:gd name="connsiteY13" fmla="*/ 864479 h 1860290"/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391363 w 1961058"/>
              <a:gd name="connsiteY12" fmla="*/ 1178350 h 1860290"/>
              <a:gd name="connsiteX13" fmla="*/ 507477 w 1961058"/>
              <a:gd name="connsiteY13" fmla="*/ 864479 h 1860290"/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507477 w 1961058"/>
              <a:gd name="connsiteY13" fmla="*/ 864479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2419"/>
              <a:gd name="connsiteY0" fmla="*/ 853613 h 1860310"/>
              <a:gd name="connsiteX1" fmla="*/ 228526 w 1962419"/>
              <a:gd name="connsiteY1" fmla="*/ 686245 h 1860310"/>
              <a:gd name="connsiteX2" fmla="*/ 13080 w 1962419"/>
              <a:gd name="connsiteY2" fmla="*/ 432699 h 1860310"/>
              <a:gd name="connsiteX3" fmla="*/ 54808 w 1962419"/>
              <a:gd name="connsiteY3" fmla="*/ 149670 h 1860310"/>
              <a:gd name="connsiteX4" fmla="*/ 308808 w 1962419"/>
              <a:gd name="connsiteY4" fmla="*/ 899 h 1860310"/>
              <a:gd name="connsiteX5" fmla="*/ 1016380 w 1962419"/>
              <a:gd name="connsiteY5" fmla="*/ 104313 h 1860310"/>
              <a:gd name="connsiteX6" fmla="*/ 1639134 w 1962419"/>
              <a:gd name="connsiteY6" fmla="*/ 423174 h 1860310"/>
              <a:gd name="connsiteX7" fmla="*/ 1950737 w 1962419"/>
              <a:gd name="connsiteY7" fmla="*/ 975170 h 1860310"/>
              <a:gd name="connsiteX8" fmla="*/ 1852766 w 1962419"/>
              <a:gd name="connsiteY8" fmla="*/ 1521270 h 1860310"/>
              <a:gd name="connsiteX9" fmla="*/ 1446366 w 1962419"/>
              <a:gd name="connsiteY9" fmla="*/ 1829699 h 1860310"/>
              <a:gd name="connsiteX10" fmla="*/ 927480 w 1962419"/>
              <a:gd name="connsiteY10" fmla="*/ 1820627 h 1860310"/>
              <a:gd name="connsiteX11" fmla="*/ 521080 w 1962419"/>
              <a:gd name="connsiteY11" fmla="*/ 1577513 h 1860310"/>
              <a:gd name="connsiteX12" fmla="*/ 405873 w 1962419"/>
              <a:gd name="connsiteY12" fmla="*/ 1182453 h 1860310"/>
              <a:gd name="connsiteX13" fmla="*/ 492051 w 1962419"/>
              <a:gd name="connsiteY13" fmla="*/ 853613 h 1860310"/>
              <a:gd name="connsiteX0" fmla="*/ 492051 w 1954123"/>
              <a:gd name="connsiteY0" fmla="*/ 853613 h 1860310"/>
              <a:gd name="connsiteX1" fmla="*/ 228526 w 1954123"/>
              <a:gd name="connsiteY1" fmla="*/ 686245 h 1860310"/>
              <a:gd name="connsiteX2" fmla="*/ 13080 w 1954123"/>
              <a:gd name="connsiteY2" fmla="*/ 432699 h 1860310"/>
              <a:gd name="connsiteX3" fmla="*/ 54808 w 1954123"/>
              <a:gd name="connsiteY3" fmla="*/ 149670 h 1860310"/>
              <a:gd name="connsiteX4" fmla="*/ 308808 w 1954123"/>
              <a:gd name="connsiteY4" fmla="*/ 899 h 1860310"/>
              <a:gd name="connsiteX5" fmla="*/ 1016380 w 1954123"/>
              <a:gd name="connsiteY5" fmla="*/ 104313 h 1860310"/>
              <a:gd name="connsiteX6" fmla="*/ 1639134 w 1954123"/>
              <a:gd name="connsiteY6" fmla="*/ 423174 h 1860310"/>
              <a:gd name="connsiteX7" fmla="*/ 1950737 w 1954123"/>
              <a:gd name="connsiteY7" fmla="*/ 975170 h 1860310"/>
              <a:gd name="connsiteX8" fmla="*/ 1852766 w 1954123"/>
              <a:gd name="connsiteY8" fmla="*/ 1521270 h 1860310"/>
              <a:gd name="connsiteX9" fmla="*/ 1446366 w 1954123"/>
              <a:gd name="connsiteY9" fmla="*/ 1829699 h 1860310"/>
              <a:gd name="connsiteX10" fmla="*/ 927480 w 1954123"/>
              <a:gd name="connsiteY10" fmla="*/ 1820627 h 1860310"/>
              <a:gd name="connsiteX11" fmla="*/ 521080 w 1954123"/>
              <a:gd name="connsiteY11" fmla="*/ 1577513 h 1860310"/>
              <a:gd name="connsiteX12" fmla="*/ 405873 w 1954123"/>
              <a:gd name="connsiteY12" fmla="*/ 1182453 h 1860310"/>
              <a:gd name="connsiteX13" fmla="*/ 492051 w 1954123"/>
              <a:gd name="connsiteY13" fmla="*/ 853613 h 1860310"/>
              <a:gd name="connsiteX0" fmla="*/ 492051 w 1960690"/>
              <a:gd name="connsiteY0" fmla="*/ 853613 h 1860310"/>
              <a:gd name="connsiteX1" fmla="*/ 228526 w 1960690"/>
              <a:gd name="connsiteY1" fmla="*/ 686245 h 1860310"/>
              <a:gd name="connsiteX2" fmla="*/ 13080 w 1960690"/>
              <a:gd name="connsiteY2" fmla="*/ 432699 h 1860310"/>
              <a:gd name="connsiteX3" fmla="*/ 54808 w 1960690"/>
              <a:gd name="connsiteY3" fmla="*/ 149670 h 1860310"/>
              <a:gd name="connsiteX4" fmla="*/ 308808 w 1960690"/>
              <a:gd name="connsiteY4" fmla="*/ 899 h 1860310"/>
              <a:gd name="connsiteX5" fmla="*/ 1016380 w 1960690"/>
              <a:gd name="connsiteY5" fmla="*/ 104313 h 1860310"/>
              <a:gd name="connsiteX6" fmla="*/ 1639134 w 1960690"/>
              <a:gd name="connsiteY6" fmla="*/ 423174 h 1860310"/>
              <a:gd name="connsiteX7" fmla="*/ 1950737 w 1960690"/>
              <a:gd name="connsiteY7" fmla="*/ 975170 h 1860310"/>
              <a:gd name="connsiteX8" fmla="*/ 1843241 w 1960690"/>
              <a:gd name="connsiteY8" fmla="*/ 1521270 h 1860310"/>
              <a:gd name="connsiteX9" fmla="*/ 1446366 w 1960690"/>
              <a:gd name="connsiteY9" fmla="*/ 1829699 h 1860310"/>
              <a:gd name="connsiteX10" fmla="*/ 927480 w 1960690"/>
              <a:gd name="connsiteY10" fmla="*/ 1820627 h 1860310"/>
              <a:gd name="connsiteX11" fmla="*/ 521080 w 1960690"/>
              <a:gd name="connsiteY11" fmla="*/ 1577513 h 1860310"/>
              <a:gd name="connsiteX12" fmla="*/ 405873 w 1960690"/>
              <a:gd name="connsiteY12" fmla="*/ 1182453 h 1860310"/>
              <a:gd name="connsiteX13" fmla="*/ 492051 w 1960690"/>
              <a:gd name="connsiteY13" fmla="*/ 853613 h 1860310"/>
              <a:gd name="connsiteX0" fmla="*/ 492051 w 1960025"/>
              <a:gd name="connsiteY0" fmla="*/ 853613 h 1860025"/>
              <a:gd name="connsiteX1" fmla="*/ 228526 w 1960025"/>
              <a:gd name="connsiteY1" fmla="*/ 686245 h 1860025"/>
              <a:gd name="connsiteX2" fmla="*/ 13080 w 1960025"/>
              <a:gd name="connsiteY2" fmla="*/ 432699 h 1860025"/>
              <a:gd name="connsiteX3" fmla="*/ 54808 w 1960025"/>
              <a:gd name="connsiteY3" fmla="*/ 149670 h 1860025"/>
              <a:gd name="connsiteX4" fmla="*/ 308808 w 1960025"/>
              <a:gd name="connsiteY4" fmla="*/ 899 h 1860025"/>
              <a:gd name="connsiteX5" fmla="*/ 1016380 w 1960025"/>
              <a:gd name="connsiteY5" fmla="*/ 104313 h 1860025"/>
              <a:gd name="connsiteX6" fmla="*/ 1639134 w 1960025"/>
              <a:gd name="connsiteY6" fmla="*/ 423174 h 1860025"/>
              <a:gd name="connsiteX7" fmla="*/ 1950737 w 1960025"/>
              <a:gd name="connsiteY7" fmla="*/ 975170 h 1860025"/>
              <a:gd name="connsiteX8" fmla="*/ 1839159 w 1960025"/>
              <a:gd name="connsiteY8" fmla="*/ 1525352 h 1860025"/>
              <a:gd name="connsiteX9" fmla="*/ 1446366 w 1960025"/>
              <a:gd name="connsiteY9" fmla="*/ 1829699 h 1860025"/>
              <a:gd name="connsiteX10" fmla="*/ 927480 w 1960025"/>
              <a:gd name="connsiteY10" fmla="*/ 1820627 h 1860025"/>
              <a:gd name="connsiteX11" fmla="*/ 521080 w 1960025"/>
              <a:gd name="connsiteY11" fmla="*/ 1577513 h 1860025"/>
              <a:gd name="connsiteX12" fmla="*/ 405873 w 1960025"/>
              <a:gd name="connsiteY12" fmla="*/ 1182453 h 1860025"/>
              <a:gd name="connsiteX13" fmla="*/ 492051 w 1960025"/>
              <a:gd name="connsiteY13" fmla="*/ 853613 h 1860025"/>
              <a:gd name="connsiteX0" fmla="*/ 492051 w 1959605"/>
              <a:gd name="connsiteY0" fmla="*/ 853613 h 1859646"/>
              <a:gd name="connsiteX1" fmla="*/ 228526 w 1959605"/>
              <a:gd name="connsiteY1" fmla="*/ 686245 h 1859646"/>
              <a:gd name="connsiteX2" fmla="*/ 13080 w 1959605"/>
              <a:gd name="connsiteY2" fmla="*/ 432699 h 1859646"/>
              <a:gd name="connsiteX3" fmla="*/ 54808 w 1959605"/>
              <a:gd name="connsiteY3" fmla="*/ 149670 h 1859646"/>
              <a:gd name="connsiteX4" fmla="*/ 308808 w 1959605"/>
              <a:gd name="connsiteY4" fmla="*/ 899 h 1859646"/>
              <a:gd name="connsiteX5" fmla="*/ 1016380 w 1959605"/>
              <a:gd name="connsiteY5" fmla="*/ 104313 h 1859646"/>
              <a:gd name="connsiteX6" fmla="*/ 1639134 w 1959605"/>
              <a:gd name="connsiteY6" fmla="*/ 423174 h 1859646"/>
              <a:gd name="connsiteX7" fmla="*/ 1950737 w 1959605"/>
              <a:gd name="connsiteY7" fmla="*/ 975170 h 1859646"/>
              <a:gd name="connsiteX8" fmla="*/ 1836437 w 1959605"/>
              <a:gd name="connsiteY8" fmla="*/ 1530795 h 1859646"/>
              <a:gd name="connsiteX9" fmla="*/ 1446366 w 1959605"/>
              <a:gd name="connsiteY9" fmla="*/ 1829699 h 1859646"/>
              <a:gd name="connsiteX10" fmla="*/ 927480 w 1959605"/>
              <a:gd name="connsiteY10" fmla="*/ 1820627 h 1859646"/>
              <a:gd name="connsiteX11" fmla="*/ 521080 w 1959605"/>
              <a:gd name="connsiteY11" fmla="*/ 1577513 h 1859646"/>
              <a:gd name="connsiteX12" fmla="*/ 405873 w 1959605"/>
              <a:gd name="connsiteY12" fmla="*/ 1182453 h 1859646"/>
              <a:gd name="connsiteX13" fmla="*/ 492051 w 1959605"/>
              <a:gd name="connsiteY13" fmla="*/ 853613 h 1859646"/>
              <a:gd name="connsiteX0" fmla="*/ 492051 w 1959605"/>
              <a:gd name="connsiteY0" fmla="*/ 853613 h 1854540"/>
              <a:gd name="connsiteX1" fmla="*/ 228526 w 1959605"/>
              <a:gd name="connsiteY1" fmla="*/ 686245 h 1854540"/>
              <a:gd name="connsiteX2" fmla="*/ 13080 w 1959605"/>
              <a:gd name="connsiteY2" fmla="*/ 432699 h 1854540"/>
              <a:gd name="connsiteX3" fmla="*/ 54808 w 1959605"/>
              <a:gd name="connsiteY3" fmla="*/ 149670 h 1854540"/>
              <a:gd name="connsiteX4" fmla="*/ 308808 w 1959605"/>
              <a:gd name="connsiteY4" fmla="*/ 899 h 1854540"/>
              <a:gd name="connsiteX5" fmla="*/ 1016380 w 1959605"/>
              <a:gd name="connsiteY5" fmla="*/ 104313 h 1854540"/>
              <a:gd name="connsiteX6" fmla="*/ 1639134 w 1959605"/>
              <a:gd name="connsiteY6" fmla="*/ 423174 h 1854540"/>
              <a:gd name="connsiteX7" fmla="*/ 1950737 w 1959605"/>
              <a:gd name="connsiteY7" fmla="*/ 975170 h 1854540"/>
              <a:gd name="connsiteX8" fmla="*/ 1836437 w 1959605"/>
              <a:gd name="connsiteY8" fmla="*/ 1530795 h 1854540"/>
              <a:gd name="connsiteX9" fmla="*/ 1446366 w 1959605"/>
              <a:gd name="connsiteY9" fmla="*/ 1821535 h 1854540"/>
              <a:gd name="connsiteX10" fmla="*/ 927480 w 1959605"/>
              <a:gd name="connsiteY10" fmla="*/ 1820627 h 1854540"/>
              <a:gd name="connsiteX11" fmla="*/ 521080 w 1959605"/>
              <a:gd name="connsiteY11" fmla="*/ 1577513 h 1854540"/>
              <a:gd name="connsiteX12" fmla="*/ 405873 w 1959605"/>
              <a:gd name="connsiteY12" fmla="*/ 1182453 h 1854540"/>
              <a:gd name="connsiteX13" fmla="*/ 492051 w 1959605"/>
              <a:gd name="connsiteY13" fmla="*/ 853613 h 1854540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21080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605" h="1851124">
                <a:moveTo>
                  <a:pt x="507019" y="853613"/>
                </a:moveTo>
                <a:cubicBezTo>
                  <a:pt x="474739" y="877048"/>
                  <a:pt x="310849" y="756397"/>
                  <a:pt x="228526" y="686245"/>
                </a:cubicBezTo>
                <a:cubicBezTo>
                  <a:pt x="146203" y="616093"/>
                  <a:pt x="42033" y="522128"/>
                  <a:pt x="13080" y="432699"/>
                </a:cubicBezTo>
                <a:cubicBezTo>
                  <a:pt x="-15873" y="343270"/>
                  <a:pt x="5520" y="221637"/>
                  <a:pt x="54808" y="149670"/>
                </a:cubicBezTo>
                <a:cubicBezTo>
                  <a:pt x="104096" y="77703"/>
                  <a:pt x="148546" y="8458"/>
                  <a:pt x="308808" y="899"/>
                </a:cubicBezTo>
                <a:cubicBezTo>
                  <a:pt x="469070" y="-6660"/>
                  <a:pt x="794659" y="33934"/>
                  <a:pt x="1016380" y="104313"/>
                </a:cubicBezTo>
                <a:cubicBezTo>
                  <a:pt x="1238101" y="174692"/>
                  <a:pt x="1473883" y="287556"/>
                  <a:pt x="1639134" y="423174"/>
                </a:cubicBezTo>
                <a:cubicBezTo>
                  <a:pt x="1804385" y="558792"/>
                  <a:pt x="1917853" y="790567"/>
                  <a:pt x="1950737" y="975170"/>
                </a:cubicBezTo>
                <a:cubicBezTo>
                  <a:pt x="1983621" y="1159773"/>
                  <a:pt x="1920499" y="1389734"/>
                  <a:pt x="1836437" y="1530795"/>
                </a:cubicBezTo>
                <a:cubicBezTo>
                  <a:pt x="1752375" y="1671856"/>
                  <a:pt x="1598312" y="1774364"/>
                  <a:pt x="1446366" y="1821535"/>
                </a:cubicBezTo>
                <a:cubicBezTo>
                  <a:pt x="1294420" y="1868706"/>
                  <a:pt x="1077386" y="1854494"/>
                  <a:pt x="924759" y="1813824"/>
                </a:cubicBezTo>
                <a:cubicBezTo>
                  <a:pt x="772132" y="1773154"/>
                  <a:pt x="619807" y="1684556"/>
                  <a:pt x="530605" y="1577513"/>
                </a:cubicBezTo>
                <a:cubicBezTo>
                  <a:pt x="441403" y="1470470"/>
                  <a:pt x="400279" y="1303103"/>
                  <a:pt x="405873" y="1182453"/>
                </a:cubicBezTo>
                <a:cubicBezTo>
                  <a:pt x="411467" y="1061803"/>
                  <a:pt x="539299" y="830178"/>
                  <a:pt x="507019" y="853613"/>
                </a:cubicBezTo>
                <a:close/>
              </a:path>
            </a:pathLst>
          </a:custGeom>
          <a:solidFill>
            <a:srgbClr val="F3BED8"/>
          </a:solidFill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7AF286E-C108-4F8F-A20C-112DFBA301EA}"/>
              </a:ext>
            </a:extLst>
          </p:cNvPr>
          <p:cNvSpPr/>
          <p:nvPr/>
        </p:nvSpPr>
        <p:spPr>
          <a:xfrm>
            <a:off x="8635309" y="14534480"/>
            <a:ext cx="600075" cy="258653"/>
          </a:xfrm>
          <a:custGeom>
            <a:avLst/>
            <a:gdLst>
              <a:gd name="connsiteX0" fmla="*/ 0 w 600075"/>
              <a:gd name="connsiteY0" fmla="*/ 258473 h 258473"/>
              <a:gd name="connsiteX1" fmla="*/ 250371 w 600075"/>
              <a:gd name="connsiteY1" fmla="*/ 112877 h 258473"/>
              <a:gd name="connsiteX2" fmla="*/ 511628 w 600075"/>
              <a:gd name="connsiteY2" fmla="*/ 10823 h 258473"/>
              <a:gd name="connsiteX3" fmla="*/ 600075 w 600075"/>
              <a:gd name="connsiteY3" fmla="*/ 1298 h 258473"/>
              <a:gd name="connsiteX0" fmla="*/ 0 w 600075"/>
              <a:gd name="connsiteY0" fmla="*/ 258653 h 258653"/>
              <a:gd name="connsiteX1" fmla="*/ 250371 w 600075"/>
              <a:gd name="connsiteY1" fmla="*/ 115778 h 258653"/>
              <a:gd name="connsiteX2" fmla="*/ 511628 w 600075"/>
              <a:gd name="connsiteY2" fmla="*/ 11003 h 258653"/>
              <a:gd name="connsiteX3" fmla="*/ 600075 w 600075"/>
              <a:gd name="connsiteY3" fmla="*/ 1478 h 25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58653">
                <a:moveTo>
                  <a:pt x="0" y="258653"/>
                </a:moveTo>
                <a:cubicBezTo>
                  <a:pt x="82550" y="206492"/>
                  <a:pt x="165100" y="157053"/>
                  <a:pt x="250371" y="115778"/>
                </a:cubicBezTo>
                <a:cubicBezTo>
                  <a:pt x="335642" y="74503"/>
                  <a:pt x="453344" y="30053"/>
                  <a:pt x="511628" y="11003"/>
                </a:cubicBezTo>
                <a:cubicBezTo>
                  <a:pt x="569912" y="-8047"/>
                  <a:pt x="588282" y="3973"/>
                  <a:pt x="600075" y="1478"/>
                </a:cubicBezTo>
              </a:path>
            </a:pathLst>
          </a:custGeom>
          <a:noFill/>
          <a:ln w="88900" cap="rnd">
            <a:solidFill>
              <a:srgbClr val="F3B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6439CB5-93C0-4F05-959A-61E85727E790}"/>
              </a:ext>
            </a:extLst>
          </p:cNvPr>
          <p:cNvSpPr/>
          <p:nvPr/>
        </p:nvSpPr>
        <p:spPr>
          <a:xfrm>
            <a:off x="9037459" y="14405071"/>
            <a:ext cx="132612" cy="229960"/>
          </a:xfrm>
          <a:custGeom>
            <a:avLst/>
            <a:gdLst>
              <a:gd name="connsiteX0" fmla="*/ 65937 w 132612"/>
              <a:gd name="connsiteY0" fmla="*/ 0 h 229960"/>
              <a:gd name="connsiteX1" fmla="*/ 1983 w 132612"/>
              <a:gd name="connsiteY1" fmla="*/ 149678 h 229960"/>
              <a:gd name="connsiteX2" fmla="*/ 132612 w 132612"/>
              <a:gd name="connsiteY2" fmla="*/ 229960 h 22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612" h="229960">
                <a:moveTo>
                  <a:pt x="65937" y="0"/>
                </a:moveTo>
                <a:cubicBezTo>
                  <a:pt x="28403" y="55675"/>
                  <a:pt x="-9130" y="111351"/>
                  <a:pt x="1983" y="149678"/>
                </a:cubicBezTo>
                <a:cubicBezTo>
                  <a:pt x="13095" y="188005"/>
                  <a:pt x="113108" y="217033"/>
                  <a:pt x="132612" y="229960"/>
                </a:cubicBezTo>
              </a:path>
            </a:pathLst>
          </a:custGeom>
          <a:noFill/>
          <a:ln w="88900" cap="rnd">
            <a:solidFill>
              <a:srgbClr val="F3B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343E981-C380-4D2F-802B-56622CC0C8A3}"/>
              </a:ext>
            </a:extLst>
          </p:cNvPr>
          <p:cNvSpPr/>
          <p:nvPr/>
        </p:nvSpPr>
        <p:spPr>
          <a:xfrm flipH="1">
            <a:off x="6650027" y="14534480"/>
            <a:ext cx="600075" cy="258653"/>
          </a:xfrm>
          <a:custGeom>
            <a:avLst/>
            <a:gdLst>
              <a:gd name="connsiteX0" fmla="*/ 0 w 600075"/>
              <a:gd name="connsiteY0" fmla="*/ 258473 h 258473"/>
              <a:gd name="connsiteX1" fmla="*/ 250371 w 600075"/>
              <a:gd name="connsiteY1" fmla="*/ 112877 h 258473"/>
              <a:gd name="connsiteX2" fmla="*/ 511628 w 600075"/>
              <a:gd name="connsiteY2" fmla="*/ 10823 h 258473"/>
              <a:gd name="connsiteX3" fmla="*/ 600075 w 600075"/>
              <a:gd name="connsiteY3" fmla="*/ 1298 h 258473"/>
              <a:gd name="connsiteX0" fmla="*/ 0 w 600075"/>
              <a:gd name="connsiteY0" fmla="*/ 258653 h 258653"/>
              <a:gd name="connsiteX1" fmla="*/ 250371 w 600075"/>
              <a:gd name="connsiteY1" fmla="*/ 115778 h 258653"/>
              <a:gd name="connsiteX2" fmla="*/ 511628 w 600075"/>
              <a:gd name="connsiteY2" fmla="*/ 11003 h 258653"/>
              <a:gd name="connsiteX3" fmla="*/ 600075 w 600075"/>
              <a:gd name="connsiteY3" fmla="*/ 1478 h 25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58653">
                <a:moveTo>
                  <a:pt x="0" y="258653"/>
                </a:moveTo>
                <a:cubicBezTo>
                  <a:pt x="82550" y="206492"/>
                  <a:pt x="165100" y="157053"/>
                  <a:pt x="250371" y="115778"/>
                </a:cubicBezTo>
                <a:cubicBezTo>
                  <a:pt x="335642" y="74503"/>
                  <a:pt x="453344" y="30053"/>
                  <a:pt x="511628" y="11003"/>
                </a:cubicBezTo>
                <a:cubicBezTo>
                  <a:pt x="569912" y="-8047"/>
                  <a:pt x="588282" y="3973"/>
                  <a:pt x="600075" y="1478"/>
                </a:cubicBezTo>
              </a:path>
            </a:pathLst>
          </a:custGeom>
          <a:noFill/>
          <a:ln w="88900" cap="rnd">
            <a:solidFill>
              <a:srgbClr val="F3B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34A6F71-E74E-4E30-BFC2-79C2E01E31F8}"/>
              </a:ext>
            </a:extLst>
          </p:cNvPr>
          <p:cNvSpPr/>
          <p:nvPr/>
        </p:nvSpPr>
        <p:spPr>
          <a:xfrm flipH="1">
            <a:off x="6715340" y="14405071"/>
            <a:ext cx="132612" cy="229960"/>
          </a:xfrm>
          <a:custGeom>
            <a:avLst/>
            <a:gdLst>
              <a:gd name="connsiteX0" fmla="*/ 65937 w 132612"/>
              <a:gd name="connsiteY0" fmla="*/ 0 h 229960"/>
              <a:gd name="connsiteX1" fmla="*/ 1983 w 132612"/>
              <a:gd name="connsiteY1" fmla="*/ 149678 h 229960"/>
              <a:gd name="connsiteX2" fmla="*/ 132612 w 132612"/>
              <a:gd name="connsiteY2" fmla="*/ 229960 h 22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612" h="229960">
                <a:moveTo>
                  <a:pt x="65937" y="0"/>
                </a:moveTo>
                <a:cubicBezTo>
                  <a:pt x="28403" y="55675"/>
                  <a:pt x="-9130" y="111351"/>
                  <a:pt x="1983" y="149678"/>
                </a:cubicBezTo>
                <a:cubicBezTo>
                  <a:pt x="13095" y="188005"/>
                  <a:pt x="113108" y="217033"/>
                  <a:pt x="132612" y="229960"/>
                </a:cubicBezTo>
              </a:path>
            </a:pathLst>
          </a:custGeom>
          <a:noFill/>
          <a:ln w="88900" cap="rnd">
            <a:solidFill>
              <a:srgbClr val="F3B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梯形 31">
            <a:extLst>
              <a:ext uri="{FF2B5EF4-FFF2-40B4-BE49-F238E27FC236}">
                <a16:creationId xmlns:a16="http://schemas.microsoft.com/office/drawing/2014/main" id="{BFE04B05-8103-4A7D-9BD3-805074E82E39}"/>
              </a:ext>
            </a:extLst>
          </p:cNvPr>
          <p:cNvSpPr/>
          <p:nvPr/>
        </p:nvSpPr>
        <p:spPr>
          <a:xfrm>
            <a:off x="7043199" y="14544282"/>
            <a:ext cx="1860067" cy="1213881"/>
          </a:xfrm>
          <a:custGeom>
            <a:avLst/>
            <a:gdLst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897080"/>
              <a:gd name="connsiteY0" fmla="*/ 1238036 h 1238036"/>
              <a:gd name="connsiteX1" fmla="*/ 402040 w 1897080"/>
              <a:gd name="connsiteY1" fmla="*/ 0 h 1238036"/>
              <a:gd name="connsiteX2" fmla="*/ 1514090 w 1897080"/>
              <a:gd name="connsiteY2" fmla="*/ 0 h 1238036"/>
              <a:gd name="connsiteX3" fmla="*/ 1897080 w 1897080"/>
              <a:gd name="connsiteY3" fmla="*/ 1238036 h 1238036"/>
              <a:gd name="connsiteX4" fmla="*/ 0 w 1897080"/>
              <a:gd name="connsiteY4" fmla="*/ 1238036 h 1238036"/>
              <a:gd name="connsiteX0" fmla="*/ 0 w 1897080"/>
              <a:gd name="connsiteY0" fmla="*/ 1238036 h 1238036"/>
              <a:gd name="connsiteX1" fmla="*/ 402040 w 1897080"/>
              <a:gd name="connsiteY1" fmla="*/ 0 h 1238036"/>
              <a:gd name="connsiteX2" fmla="*/ 1514090 w 1897080"/>
              <a:gd name="connsiteY2" fmla="*/ 0 h 1238036"/>
              <a:gd name="connsiteX3" fmla="*/ 1897080 w 1897080"/>
              <a:gd name="connsiteY3" fmla="*/ 1238036 h 1238036"/>
              <a:gd name="connsiteX4" fmla="*/ 0 w 1897080"/>
              <a:gd name="connsiteY4" fmla="*/ 1238036 h 123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80" h="1238036">
                <a:moveTo>
                  <a:pt x="0" y="1238036"/>
                </a:moveTo>
                <a:cubicBezTo>
                  <a:pt x="134013" y="825357"/>
                  <a:pt x="50313" y="388186"/>
                  <a:pt x="402040" y="0"/>
                </a:cubicBezTo>
                <a:lnTo>
                  <a:pt x="1514090" y="0"/>
                </a:lnTo>
                <a:cubicBezTo>
                  <a:pt x="1781453" y="350087"/>
                  <a:pt x="1798446" y="811750"/>
                  <a:pt x="1897080" y="1238036"/>
                </a:cubicBezTo>
                <a:lnTo>
                  <a:pt x="0" y="1238036"/>
                </a:lnTo>
                <a:close/>
              </a:path>
            </a:pathLst>
          </a:custGeom>
          <a:solidFill>
            <a:srgbClr val="F3645E"/>
          </a:solidFill>
          <a:ln w="76200" cap="rnd">
            <a:solidFill>
              <a:srgbClr val="F234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851833C5-4BDB-4E06-8FA8-BD0F0D87632F}"/>
              </a:ext>
            </a:extLst>
          </p:cNvPr>
          <p:cNvSpPr/>
          <p:nvPr/>
        </p:nvSpPr>
        <p:spPr>
          <a:xfrm rot="5400000">
            <a:off x="8178248" y="15855668"/>
            <a:ext cx="352652" cy="473528"/>
          </a:xfrm>
          <a:custGeom>
            <a:avLst/>
            <a:gdLst>
              <a:gd name="connsiteX0" fmla="*/ 0 w 352652"/>
              <a:gd name="connsiteY0" fmla="*/ 234690 h 473528"/>
              <a:gd name="connsiteX1" fmla="*/ 0 w 352652"/>
              <a:gd name="connsiteY1" fmla="*/ 2074 h 473528"/>
              <a:gd name="connsiteX2" fmla="*/ 2074 w 352652"/>
              <a:gd name="connsiteY2" fmla="*/ 0 h 473528"/>
              <a:gd name="connsiteX3" fmla="*/ 232911 w 352652"/>
              <a:gd name="connsiteY3" fmla="*/ 0 h 473528"/>
              <a:gd name="connsiteX4" fmla="*/ 265111 w 352652"/>
              <a:gd name="connsiteY4" fmla="*/ 0 h 473528"/>
              <a:gd name="connsiteX5" fmla="*/ 350578 w 352652"/>
              <a:gd name="connsiteY5" fmla="*/ 0 h 473528"/>
              <a:gd name="connsiteX6" fmla="*/ 352652 w 352652"/>
              <a:gd name="connsiteY6" fmla="*/ 2074 h 473528"/>
              <a:gd name="connsiteX7" fmla="*/ 352652 w 352652"/>
              <a:gd name="connsiteY7" fmla="*/ 87541 h 473528"/>
              <a:gd name="connsiteX8" fmla="*/ 352652 w 352652"/>
              <a:gd name="connsiteY8" fmla="*/ 234690 h 473528"/>
              <a:gd name="connsiteX9" fmla="*/ 352652 w 352652"/>
              <a:gd name="connsiteY9" fmla="*/ 385987 h 473528"/>
              <a:gd name="connsiteX10" fmla="*/ 265111 w 352652"/>
              <a:gd name="connsiteY10" fmla="*/ 473528 h 473528"/>
              <a:gd name="connsiteX11" fmla="*/ 232911 w 352652"/>
              <a:gd name="connsiteY11" fmla="*/ 473528 h 473528"/>
              <a:gd name="connsiteX12" fmla="*/ 145370 w 352652"/>
              <a:gd name="connsiteY12" fmla="*/ 385987 h 473528"/>
              <a:gd name="connsiteX13" fmla="*/ 145370 w 352652"/>
              <a:gd name="connsiteY13" fmla="*/ 236764 h 473528"/>
              <a:gd name="connsiteX14" fmla="*/ 2074 w 352652"/>
              <a:gd name="connsiteY14" fmla="*/ 236764 h 473528"/>
              <a:gd name="connsiteX15" fmla="*/ 0 w 352652"/>
              <a:gd name="connsiteY15" fmla="*/ 234690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2652" h="473528">
                <a:moveTo>
                  <a:pt x="0" y="234690"/>
                </a:moveTo>
                <a:lnTo>
                  <a:pt x="0" y="2074"/>
                </a:lnTo>
                <a:cubicBezTo>
                  <a:pt x="0" y="929"/>
                  <a:pt x="929" y="0"/>
                  <a:pt x="2074" y="0"/>
                </a:cubicBezTo>
                <a:lnTo>
                  <a:pt x="232911" y="0"/>
                </a:lnTo>
                <a:lnTo>
                  <a:pt x="265111" y="0"/>
                </a:lnTo>
                <a:lnTo>
                  <a:pt x="350578" y="0"/>
                </a:lnTo>
                <a:cubicBezTo>
                  <a:pt x="351723" y="0"/>
                  <a:pt x="352652" y="929"/>
                  <a:pt x="352652" y="2074"/>
                </a:cubicBezTo>
                <a:lnTo>
                  <a:pt x="352652" y="87541"/>
                </a:lnTo>
                <a:lnTo>
                  <a:pt x="352652" y="234690"/>
                </a:lnTo>
                <a:lnTo>
                  <a:pt x="352652" y="385987"/>
                </a:lnTo>
                <a:cubicBezTo>
                  <a:pt x="352652" y="434335"/>
                  <a:pt x="313459" y="473528"/>
                  <a:pt x="265111" y="473528"/>
                </a:cubicBezTo>
                <a:lnTo>
                  <a:pt x="232911" y="473528"/>
                </a:lnTo>
                <a:cubicBezTo>
                  <a:pt x="184563" y="473528"/>
                  <a:pt x="145370" y="434335"/>
                  <a:pt x="145370" y="385987"/>
                </a:cubicBezTo>
                <a:lnTo>
                  <a:pt x="145370" y="236764"/>
                </a:lnTo>
                <a:lnTo>
                  <a:pt x="2074" y="236764"/>
                </a:lnTo>
                <a:cubicBezTo>
                  <a:pt x="929" y="236764"/>
                  <a:pt x="0" y="235835"/>
                  <a:pt x="0" y="234690"/>
                </a:cubicBezTo>
                <a:close/>
              </a:path>
            </a:pathLst>
          </a:custGeom>
          <a:solidFill>
            <a:srgbClr val="FBF16E"/>
          </a:solidFill>
          <a:ln w="76200">
            <a:solidFill>
              <a:srgbClr val="E6D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D84235-8799-43A7-8337-1A4997393018}"/>
              </a:ext>
            </a:extLst>
          </p:cNvPr>
          <p:cNvSpPr/>
          <p:nvPr/>
        </p:nvSpPr>
        <p:spPr>
          <a:xfrm rot="5400000">
            <a:off x="7356648" y="15855668"/>
            <a:ext cx="352652" cy="473528"/>
          </a:xfrm>
          <a:custGeom>
            <a:avLst/>
            <a:gdLst>
              <a:gd name="connsiteX0" fmla="*/ 0 w 352652"/>
              <a:gd name="connsiteY0" fmla="*/ 234690 h 473528"/>
              <a:gd name="connsiteX1" fmla="*/ 0 w 352652"/>
              <a:gd name="connsiteY1" fmla="*/ 2074 h 473528"/>
              <a:gd name="connsiteX2" fmla="*/ 2074 w 352652"/>
              <a:gd name="connsiteY2" fmla="*/ 0 h 473528"/>
              <a:gd name="connsiteX3" fmla="*/ 232911 w 352652"/>
              <a:gd name="connsiteY3" fmla="*/ 0 h 473528"/>
              <a:gd name="connsiteX4" fmla="*/ 265111 w 352652"/>
              <a:gd name="connsiteY4" fmla="*/ 0 h 473528"/>
              <a:gd name="connsiteX5" fmla="*/ 350578 w 352652"/>
              <a:gd name="connsiteY5" fmla="*/ 0 h 473528"/>
              <a:gd name="connsiteX6" fmla="*/ 352652 w 352652"/>
              <a:gd name="connsiteY6" fmla="*/ 2074 h 473528"/>
              <a:gd name="connsiteX7" fmla="*/ 352652 w 352652"/>
              <a:gd name="connsiteY7" fmla="*/ 87541 h 473528"/>
              <a:gd name="connsiteX8" fmla="*/ 352652 w 352652"/>
              <a:gd name="connsiteY8" fmla="*/ 234690 h 473528"/>
              <a:gd name="connsiteX9" fmla="*/ 352652 w 352652"/>
              <a:gd name="connsiteY9" fmla="*/ 385987 h 473528"/>
              <a:gd name="connsiteX10" fmla="*/ 265111 w 352652"/>
              <a:gd name="connsiteY10" fmla="*/ 473528 h 473528"/>
              <a:gd name="connsiteX11" fmla="*/ 232911 w 352652"/>
              <a:gd name="connsiteY11" fmla="*/ 473528 h 473528"/>
              <a:gd name="connsiteX12" fmla="*/ 145370 w 352652"/>
              <a:gd name="connsiteY12" fmla="*/ 385987 h 473528"/>
              <a:gd name="connsiteX13" fmla="*/ 145370 w 352652"/>
              <a:gd name="connsiteY13" fmla="*/ 236764 h 473528"/>
              <a:gd name="connsiteX14" fmla="*/ 2074 w 352652"/>
              <a:gd name="connsiteY14" fmla="*/ 236764 h 473528"/>
              <a:gd name="connsiteX15" fmla="*/ 0 w 352652"/>
              <a:gd name="connsiteY15" fmla="*/ 234690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2652" h="473528">
                <a:moveTo>
                  <a:pt x="0" y="234690"/>
                </a:moveTo>
                <a:lnTo>
                  <a:pt x="0" y="2074"/>
                </a:lnTo>
                <a:cubicBezTo>
                  <a:pt x="0" y="929"/>
                  <a:pt x="929" y="0"/>
                  <a:pt x="2074" y="0"/>
                </a:cubicBezTo>
                <a:lnTo>
                  <a:pt x="232911" y="0"/>
                </a:lnTo>
                <a:lnTo>
                  <a:pt x="265111" y="0"/>
                </a:lnTo>
                <a:lnTo>
                  <a:pt x="350578" y="0"/>
                </a:lnTo>
                <a:cubicBezTo>
                  <a:pt x="351723" y="0"/>
                  <a:pt x="352652" y="929"/>
                  <a:pt x="352652" y="2074"/>
                </a:cubicBezTo>
                <a:lnTo>
                  <a:pt x="352652" y="87541"/>
                </a:lnTo>
                <a:lnTo>
                  <a:pt x="352652" y="234690"/>
                </a:lnTo>
                <a:lnTo>
                  <a:pt x="352652" y="385987"/>
                </a:lnTo>
                <a:cubicBezTo>
                  <a:pt x="352652" y="434335"/>
                  <a:pt x="313459" y="473528"/>
                  <a:pt x="265111" y="473528"/>
                </a:cubicBezTo>
                <a:lnTo>
                  <a:pt x="232911" y="473528"/>
                </a:lnTo>
                <a:cubicBezTo>
                  <a:pt x="184563" y="473528"/>
                  <a:pt x="145370" y="434335"/>
                  <a:pt x="145370" y="385987"/>
                </a:cubicBezTo>
                <a:lnTo>
                  <a:pt x="145370" y="236764"/>
                </a:lnTo>
                <a:lnTo>
                  <a:pt x="2074" y="236764"/>
                </a:lnTo>
                <a:cubicBezTo>
                  <a:pt x="929" y="236764"/>
                  <a:pt x="0" y="235835"/>
                  <a:pt x="0" y="234690"/>
                </a:cubicBezTo>
                <a:close/>
              </a:path>
            </a:pathLst>
          </a:custGeom>
          <a:solidFill>
            <a:srgbClr val="FBF16E"/>
          </a:solidFill>
          <a:ln w="76200">
            <a:solidFill>
              <a:srgbClr val="E6D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F7585650-1F46-4444-88D6-E0C55B816E21}"/>
              </a:ext>
            </a:extLst>
          </p:cNvPr>
          <p:cNvSpPr/>
          <p:nvPr/>
        </p:nvSpPr>
        <p:spPr>
          <a:xfrm>
            <a:off x="6310943" y="15990852"/>
            <a:ext cx="685363" cy="334430"/>
          </a:xfrm>
          <a:custGeom>
            <a:avLst/>
            <a:gdLst>
              <a:gd name="connsiteX0" fmla="*/ 701677 w 701856"/>
              <a:gd name="connsiteY0" fmla="*/ 50660 h 339495"/>
              <a:gd name="connsiteX1" fmla="*/ 527506 w 701856"/>
              <a:gd name="connsiteY1" fmla="*/ 7117 h 339495"/>
              <a:gd name="connsiteX2" fmla="*/ 255363 w 701856"/>
              <a:gd name="connsiteY2" fmla="*/ 7117 h 339495"/>
              <a:gd name="connsiteX3" fmla="*/ 77563 w 701856"/>
              <a:gd name="connsiteY3" fmla="*/ 76060 h 339495"/>
              <a:gd name="connsiteX4" fmla="*/ 1363 w 701856"/>
              <a:gd name="connsiteY4" fmla="*/ 203060 h 339495"/>
              <a:gd name="connsiteX5" fmla="*/ 135620 w 701856"/>
              <a:gd name="connsiteY5" fmla="*/ 311917 h 339495"/>
              <a:gd name="connsiteX6" fmla="*/ 324306 w 701856"/>
              <a:gd name="connsiteY6" fmla="*/ 330060 h 339495"/>
              <a:gd name="connsiteX7" fmla="*/ 523877 w 701856"/>
              <a:gd name="connsiteY7" fmla="*/ 184917 h 339495"/>
              <a:gd name="connsiteX8" fmla="*/ 560163 w 701856"/>
              <a:gd name="connsiteY8" fmla="*/ 90575 h 339495"/>
              <a:gd name="connsiteX9" fmla="*/ 701677 w 701856"/>
              <a:gd name="connsiteY9" fmla="*/ 50660 h 339495"/>
              <a:gd name="connsiteX0" fmla="*/ 701677 w 701863"/>
              <a:gd name="connsiteY0" fmla="*/ 50660 h 339696"/>
              <a:gd name="connsiteX1" fmla="*/ 527506 w 701863"/>
              <a:gd name="connsiteY1" fmla="*/ 7117 h 339696"/>
              <a:gd name="connsiteX2" fmla="*/ 255363 w 701863"/>
              <a:gd name="connsiteY2" fmla="*/ 7117 h 339696"/>
              <a:gd name="connsiteX3" fmla="*/ 77563 w 701863"/>
              <a:gd name="connsiteY3" fmla="*/ 76060 h 339696"/>
              <a:gd name="connsiteX4" fmla="*/ 1363 w 701863"/>
              <a:gd name="connsiteY4" fmla="*/ 203060 h 339696"/>
              <a:gd name="connsiteX5" fmla="*/ 135620 w 701863"/>
              <a:gd name="connsiteY5" fmla="*/ 311917 h 339696"/>
              <a:gd name="connsiteX6" fmla="*/ 324306 w 701863"/>
              <a:gd name="connsiteY6" fmla="*/ 330060 h 339696"/>
              <a:gd name="connsiteX7" fmla="*/ 511631 w 701863"/>
              <a:gd name="connsiteY7" fmla="*/ 182196 h 339696"/>
              <a:gd name="connsiteX8" fmla="*/ 560163 w 701863"/>
              <a:gd name="connsiteY8" fmla="*/ 90575 h 339696"/>
              <a:gd name="connsiteX9" fmla="*/ 701677 w 701863"/>
              <a:gd name="connsiteY9" fmla="*/ 50660 h 339696"/>
              <a:gd name="connsiteX0" fmla="*/ 697594 w 697785"/>
              <a:gd name="connsiteY0" fmla="*/ 33485 h 338850"/>
              <a:gd name="connsiteX1" fmla="*/ 527506 w 697785"/>
              <a:gd name="connsiteY1" fmla="*/ 6271 h 338850"/>
              <a:gd name="connsiteX2" fmla="*/ 255363 w 697785"/>
              <a:gd name="connsiteY2" fmla="*/ 6271 h 338850"/>
              <a:gd name="connsiteX3" fmla="*/ 77563 w 697785"/>
              <a:gd name="connsiteY3" fmla="*/ 75214 h 338850"/>
              <a:gd name="connsiteX4" fmla="*/ 1363 w 697785"/>
              <a:gd name="connsiteY4" fmla="*/ 202214 h 338850"/>
              <a:gd name="connsiteX5" fmla="*/ 135620 w 697785"/>
              <a:gd name="connsiteY5" fmla="*/ 311071 h 338850"/>
              <a:gd name="connsiteX6" fmla="*/ 324306 w 697785"/>
              <a:gd name="connsiteY6" fmla="*/ 329214 h 338850"/>
              <a:gd name="connsiteX7" fmla="*/ 511631 w 697785"/>
              <a:gd name="connsiteY7" fmla="*/ 181350 h 338850"/>
              <a:gd name="connsiteX8" fmla="*/ 560163 w 697785"/>
              <a:gd name="connsiteY8" fmla="*/ 89729 h 338850"/>
              <a:gd name="connsiteX9" fmla="*/ 697594 w 697785"/>
              <a:gd name="connsiteY9" fmla="*/ 33485 h 338850"/>
              <a:gd name="connsiteX0" fmla="*/ 685673 w 685864"/>
              <a:gd name="connsiteY0" fmla="*/ 33485 h 338850"/>
              <a:gd name="connsiteX1" fmla="*/ 515585 w 685864"/>
              <a:gd name="connsiteY1" fmla="*/ 6271 h 338850"/>
              <a:gd name="connsiteX2" fmla="*/ 243442 w 685864"/>
              <a:gd name="connsiteY2" fmla="*/ 6271 h 338850"/>
              <a:gd name="connsiteX3" fmla="*/ 65642 w 685864"/>
              <a:gd name="connsiteY3" fmla="*/ 75214 h 338850"/>
              <a:gd name="connsiteX4" fmla="*/ 1688 w 685864"/>
              <a:gd name="connsiteY4" fmla="*/ 202214 h 338850"/>
              <a:gd name="connsiteX5" fmla="*/ 123699 w 685864"/>
              <a:gd name="connsiteY5" fmla="*/ 311071 h 338850"/>
              <a:gd name="connsiteX6" fmla="*/ 312385 w 685864"/>
              <a:gd name="connsiteY6" fmla="*/ 329214 h 338850"/>
              <a:gd name="connsiteX7" fmla="*/ 499710 w 685864"/>
              <a:gd name="connsiteY7" fmla="*/ 181350 h 338850"/>
              <a:gd name="connsiteX8" fmla="*/ 548242 w 685864"/>
              <a:gd name="connsiteY8" fmla="*/ 89729 h 338850"/>
              <a:gd name="connsiteX9" fmla="*/ 685673 w 685864"/>
              <a:gd name="connsiteY9" fmla="*/ 33485 h 338850"/>
              <a:gd name="connsiteX0" fmla="*/ 685172 w 685363"/>
              <a:gd name="connsiteY0" fmla="*/ 33290 h 338655"/>
              <a:gd name="connsiteX1" fmla="*/ 515084 w 685363"/>
              <a:gd name="connsiteY1" fmla="*/ 6076 h 338655"/>
              <a:gd name="connsiteX2" fmla="*/ 242941 w 685363"/>
              <a:gd name="connsiteY2" fmla="*/ 6076 h 338655"/>
              <a:gd name="connsiteX3" fmla="*/ 71944 w 685363"/>
              <a:gd name="connsiteY3" fmla="*/ 72298 h 338655"/>
              <a:gd name="connsiteX4" fmla="*/ 1187 w 685363"/>
              <a:gd name="connsiteY4" fmla="*/ 202019 h 338655"/>
              <a:gd name="connsiteX5" fmla="*/ 123198 w 685363"/>
              <a:gd name="connsiteY5" fmla="*/ 310876 h 338655"/>
              <a:gd name="connsiteX6" fmla="*/ 311884 w 685363"/>
              <a:gd name="connsiteY6" fmla="*/ 329019 h 338655"/>
              <a:gd name="connsiteX7" fmla="*/ 499209 w 685363"/>
              <a:gd name="connsiteY7" fmla="*/ 181155 h 338655"/>
              <a:gd name="connsiteX8" fmla="*/ 547741 w 685363"/>
              <a:gd name="connsiteY8" fmla="*/ 89534 h 338655"/>
              <a:gd name="connsiteX9" fmla="*/ 685172 w 685363"/>
              <a:gd name="connsiteY9" fmla="*/ 33290 h 338655"/>
              <a:gd name="connsiteX0" fmla="*/ 685172 w 685363"/>
              <a:gd name="connsiteY0" fmla="*/ 33290 h 334430"/>
              <a:gd name="connsiteX1" fmla="*/ 515084 w 685363"/>
              <a:gd name="connsiteY1" fmla="*/ 6076 h 334430"/>
              <a:gd name="connsiteX2" fmla="*/ 242941 w 685363"/>
              <a:gd name="connsiteY2" fmla="*/ 6076 h 334430"/>
              <a:gd name="connsiteX3" fmla="*/ 71944 w 685363"/>
              <a:gd name="connsiteY3" fmla="*/ 72298 h 334430"/>
              <a:gd name="connsiteX4" fmla="*/ 1187 w 685363"/>
              <a:gd name="connsiteY4" fmla="*/ 202019 h 334430"/>
              <a:gd name="connsiteX5" fmla="*/ 123198 w 685363"/>
              <a:gd name="connsiteY5" fmla="*/ 310876 h 334430"/>
              <a:gd name="connsiteX6" fmla="*/ 314605 w 685363"/>
              <a:gd name="connsiteY6" fmla="*/ 323576 h 334430"/>
              <a:gd name="connsiteX7" fmla="*/ 499209 w 685363"/>
              <a:gd name="connsiteY7" fmla="*/ 181155 h 334430"/>
              <a:gd name="connsiteX8" fmla="*/ 547741 w 685363"/>
              <a:gd name="connsiteY8" fmla="*/ 89534 h 334430"/>
              <a:gd name="connsiteX9" fmla="*/ 685172 w 685363"/>
              <a:gd name="connsiteY9" fmla="*/ 33290 h 3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363" h="334430">
                <a:moveTo>
                  <a:pt x="685172" y="33290"/>
                </a:moveTo>
                <a:cubicBezTo>
                  <a:pt x="679729" y="19380"/>
                  <a:pt x="588789" y="10612"/>
                  <a:pt x="515084" y="6076"/>
                </a:cubicBezTo>
                <a:cubicBezTo>
                  <a:pt x="441379" y="1540"/>
                  <a:pt x="316798" y="-4961"/>
                  <a:pt x="242941" y="6076"/>
                </a:cubicBezTo>
                <a:cubicBezTo>
                  <a:pt x="169084" y="17113"/>
                  <a:pt x="112236" y="39641"/>
                  <a:pt x="71944" y="72298"/>
                </a:cubicBezTo>
                <a:cubicBezTo>
                  <a:pt x="31652" y="104955"/>
                  <a:pt x="-7355" y="162256"/>
                  <a:pt x="1187" y="202019"/>
                </a:cubicBezTo>
                <a:cubicBezTo>
                  <a:pt x="9729" y="241782"/>
                  <a:pt x="70962" y="290617"/>
                  <a:pt x="123198" y="310876"/>
                </a:cubicBezTo>
                <a:cubicBezTo>
                  <a:pt x="175434" y="331135"/>
                  <a:pt x="251937" y="345196"/>
                  <a:pt x="314605" y="323576"/>
                </a:cubicBezTo>
                <a:cubicBezTo>
                  <a:pt x="377273" y="301956"/>
                  <a:pt x="459899" y="221069"/>
                  <a:pt x="499209" y="181155"/>
                </a:cubicBezTo>
                <a:cubicBezTo>
                  <a:pt x="538518" y="141241"/>
                  <a:pt x="516747" y="114178"/>
                  <a:pt x="547741" y="89534"/>
                </a:cubicBezTo>
                <a:cubicBezTo>
                  <a:pt x="578735" y="64890"/>
                  <a:pt x="690615" y="47200"/>
                  <a:pt x="685172" y="33290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FC9EF738-2EA2-4317-9505-1B2E1C119CFA}"/>
              </a:ext>
            </a:extLst>
          </p:cNvPr>
          <p:cNvSpPr/>
          <p:nvPr/>
        </p:nvSpPr>
        <p:spPr>
          <a:xfrm>
            <a:off x="9075201" y="15905343"/>
            <a:ext cx="679105" cy="370744"/>
          </a:xfrm>
          <a:custGeom>
            <a:avLst/>
            <a:gdLst>
              <a:gd name="connsiteX0" fmla="*/ 54 w 679105"/>
              <a:gd name="connsiteY0" fmla="*/ 74883 h 370744"/>
              <a:gd name="connsiteX1" fmla="*/ 155176 w 679105"/>
              <a:gd name="connsiteY1" fmla="*/ 132033 h 370744"/>
              <a:gd name="connsiteX2" fmla="*/ 347037 w 679105"/>
              <a:gd name="connsiteY2" fmla="*/ 325254 h 370744"/>
              <a:gd name="connsiteX3" fmla="*/ 511683 w 679105"/>
              <a:gd name="connsiteY3" fmla="*/ 366076 h 370744"/>
              <a:gd name="connsiteX4" fmla="*/ 661362 w 679105"/>
              <a:gd name="connsiteY4" fmla="*/ 246333 h 370744"/>
              <a:gd name="connsiteX5" fmla="*/ 651837 w 679105"/>
              <a:gd name="connsiteY5" fmla="*/ 106179 h 370744"/>
              <a:gd name="connsiteX6" fmla="*/ 442287 w 679105"/>
              <a:gd name="connsiteY6" fmla="*/ 8208 h 370744"/>
              <a:gd name="connsiteX7" fmla="*/ 171504 w 679105"/>
              <a:gd name="connsiteY7" fmla="*/ 10929 h 370744"/>
              <a:gd name="connsiteX8" fmla="*/ 54 w 679105"/>
              <a:gd name="connsiteY8" fmla="*/ 74883 h 37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105" h="370744">
                <a:moveTo>
                  <a:pt x="54" y="74883"/>
                </a:moveTo>
                <a:cubicBezTo>
                  <a:pt x="-2667" y="95067"/>
                  <a:pt x="97346" y="90305"/>
                  <a:pt x="155176" y="132033"/>
                </a:cubicBezTo>
                <a:cubicBezTo>
                  <a:pt x="213006" y="173761"/>
                  <a:pt x="287619" y="286247"/>
                  <a:pt x="347037" y="325254"/>
                </a:cubicBezTo>
                <a:cubicBezTo>
                  <a:pt x="406455" y="364261"/>
                  <a:pt x="459296" y="379230"/>
                  <a:pt x="511683" y="366076"/>
                </a:cubicBezTo>
                <a:cubicBezTo>
                  <a:pt x="564071" y="352923"/>
                  <a:pt x="638003" y="289649"/>
                  <a:pt x="661362" y="246333"/>
                </a:cubicBezTo>
                <a:cubicBezTo>
                  <a:pt x="684721" y="203017"/>
                  <a:pt x="688349" y="145866"/>
                  <a:pt x="651837" y="106179"/>
                </a:cubicBezTo>
                <a:cubicBezTo>
                  <a:pt x="615325" y="66492"/>
                  <a:pt x="522343" y="24083"/>
                  <a:pt x="442287" y="8208"/>
                </a:cubicBezTo>
                <a:cubicBezTo>
                  <a:pt x="362232" y="-7667"/>
                  <a:pt x="243168" y="2992"/>
                  <a:pt x="171504" y="10929"/>
                </a:cubicBezTo>
                <a:cubicBezTo>
                  <a:pt x="99840" y="18866"/>
                  <a:pt x="2775" y="54699"/>
                  <a:pt x="54" y="74883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E15FC68-7EBE-42B2-80C6-6958A010A04E}"/>
              </a:ext>
            </a:extLst>
          </p:cNvPr>
          <p:cNvSpPr/>
          <p:nvPr/>
        </p:nvSpPr>
        <p:spPr>
          <a:xfrm>
            <a:off x="9056612" y="15337447"/>
            <a:ext cx="627999" cy="322773"/>
          </a:xfrm>
          <a:custGeom>
            <a:avLst/>
            <a:gdLst>
              <a:gd name="connsiteX0" fmla="*/ 2079 w 627999"/>
              <a:gd name="connsiteY0" fmla="*/ 321310 h 322773"/>
              <a:gd name="connsiteX1" fmla="*/ 37458 w 627999"/>
              <a:gd name="connsiteY1" fmla="*/ 234224 h 322773"/>
              <a:gd name="connsiteX2" fmla="*/ 252450 w 627999"/>
              <a:gd name="connsiteY2" fmla="*/ 69578 h 322773"/>
              <a:gd name="connsiteX3" fmla="*/ 483772 w 627999"/>
              <a:gd name="connsiteY3" fmla="*/ 181 h 322773"/>
              <a:gd name="connsiteX4" fmla="*/ 623925 w 627999"/>
              <a:gd name="connsiteY4" fmla="*/ 53249 h 322773"/>
              <a:gd name="connsiteX5" fmla="*/ 579022 w 627999"/>
              <a:gd name="connsiteY5" fmla="*/ 164828 h 322773"/>
              <a:gd name="connsiteX6" fmla="*/ 462000 w 627999"/>
              <a:gd name="connsiteY6" fmla="*/ 245110 h 322773"/>
              <a:gd name="connsiteX7" fmla="*/ 259254 w 627999"/>
              <a:gd name="connsiteY7" fmla="*/ 285931 h 322773"/>
              <a:gd name="connsiteX8" fmla="*/ 61950 w 627999"/>
              <a:gd name="connsiteY8" fmla="*/ 288653 h 322773"/>
              <a:gd name="connsiteX9" fmla="*/ 2079 w 627999"/>
              <a:gd name="connsiteY9" fmla="*/ 321310 h 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999" h="322773">
                <a:moveTo>
                  <a:pt x="2079" y="321310"/>
                </a:moveTo>
                <a:cubicBezTo>
                  <a:pt x="-2003" y="312238"/>
                  <a:pt x="-4270" y="276179"/>
                  <a:pt x="37458" y="234224"/>
                </a:cubicBezTo>
                <a:cubicBezTo>
                  <a:pt x="79186" y="192269"/>
                  <a:pt x="178064" y="108585"/>
                  <a:pt x="252450" y="69578"/>
                </a:cubicBezTo>
                <a:cubicBezTo>
                  <a:pt x="326836" y="30571"/>
                  <a:pt x="421860" y="2902"/>
                  <a:pt x="483772" y="181"/>
                </a:cubicBezTo>
                <a:cubicBezTo>
                  <a:pt x="545684" y="-2540"/>
                  <a:pt x="608050" y="25808"/>
                  <a:pt x="623925" y="53249"/>
                </a:cubicBezTo>
                <a:cubicBezTo>
                  <a:pt x="639800" y="80690"/>
                  <a:pt x="606009" y="132851"/>
                  <a:pt x="579022" y="164828"/>
                </a:cubicBezTo>
                <a:cubicBezTo>
                  <a:pt x="552035" y="196805"/>
                  <a:pt x="515295" y="224926"/>
                  <a:pt x="462000" y="245110"/>
                </a:cubicBezTo>
                <a:cubicBezTo>
                  <a:pt x="408705" y="265294"/>
                  <a:pt x="325929" y="278674"/>
                  <a:pt x="259254" y="285931"/>
                </a:cubicBezTo>
                <a:cubicBezTo>
                  <a:pt x="192579" y="293188"/>
                  <a:pt x="106853" y="282757"/>
                  <a:pt x="61950" y="288653"/>
                </a:cubicBezTo>
                <a:cubicBezTo>
                  <a:pt x="17047" y="294549"/>
                  <a:pt x="6161" y="330382"/>
                  <a:pt x="2079" y="321310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1237205D-913C-4F44-B700-B68EC38E6D8E}"/>
              </a:ext>
            </a:extLst>
          </p:cNvPr>
          <p:cNvSpPr/>
          <p:nvPr/>
        </p:nvSpPr>
        <p:spPr>
          <a:xfrm>
            <a:off x="8947506" y="14919572"/>
            <a:ext cx="255390" cy="240342"/>
          </a:xfrm>
          <a:custGeom>
            <a:avLst/>
            <a:gdLst>
              <a:gd name="connsiteX0" fmla="*/ 7730 w 255390"/>
              <a:gd name="connsiteY0" fmla="*/ 239171 h 240342"/>
              <a:gd name="connsiteX1" fmla="*/ 200951 w 255390"/>
              <a:gd name="connsiteY1" fmla="*/ 135757 h 240342"/>
              <a:gd name="connsiteX2" fmla="*/ 255380 w 255390"/>
              <a:gd name="connsiteY2" fmla="*/ 29621 h 240342"/>
              <a:gd name="connsiteX3" fmla="*/ 198230 w 255390"/>
              <a:gd name="connsiteY3" fmla="*/ 1046 h 240342"/>
              <a:gd name="connsiteX4" fmla="*/ 139719 w 255390"/>
              <a:gd name="connsiteY4" fmla="*/ 11932 h 240342"/>
              <a:gd name="connsiteX5" fmla="*/ 51272 w 255390"/>
              <a:gd name="connsiteY5" fmla="*/ 65000 h 240342"/>
              <a:gd name="connsiteX6" fmla="*/ 7730 w 255390"/>
              <a:gd name="connsiteY6" fmla="*/ 239171 h 24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90" h="240342">
                <a:moveTo>
                  <a:pt x="7730" y="239171"/>
                </a:moveTo>
                <a:cubicBezTo>
                  <a:pt x="32676" y="250964"/>
                  <a:pt x="159676" y="170682"/>
                  <a:pt x="200951" y="135757"/>
                </a:cubicBezTo>
                <a:cubicBezTo>
                  <a:pt x="242226" y="100832"/>
                  <a:pt x="255833" y="52073"/>
                  <a:pt x="255380" y="29621"/>
                </a:cubicBezTo>
                <a:cubicBezTo>
                  <a:pt x="254927" y="7169"/>
                  <a:pt x="217507" y="3994"/>
                  <a:pt x="198230" y="1046"/>
                </a:cubicBezTo>
                <a:cubicBezTo>
                  <a:pt x="178953" y="-1902"/>
                  <a:pt x="164212" y="1273"/>
                  <a:pt x="139719" y="11932"/>
                </a:cubicBezTo>
                <a:cubicBezTo>
                  <a:pt x="115226" y="22591"/>
                  <a:pt x="78713" y="30302"/>
                  <a:pt x="51272" y="65000"/>
                </a:cubicBezTo>
                <a:cubicBezTo>
                  <a:pt x="23831" y="99698"/>
                  <a:pt x="-17216" y="227378"/>
                  <a:pt x="7730" y="239171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AA8D53F4-2289-46C9-AC3B-61051F04FC33}"/>
              </a:ext>
            </a:extLst>
          </p:cNvPr>
          <p:cNvSpPr/>
          <p:nvPr/>
        </p:nvSpPr>
        <p:spPr>
          <a:xfrm>
            <a:off x="6428754" y="15393855"/>
            <a:ext cx="489068" cy="287819"/>
          </a:xfrm>
          <a:custGeom>
            <a:avLst/>
            <a:gdLst>
              <a:gd name="connsiteX0" fmla="*/ 484430 w 489068"/>
              <a:gd name="connsiteY0" fmla="*/ 286020 h 287819"/>
              <a:gd name="connsiteX1" fmla="*/ 471730 w 489068"/>
              <a:gd name="connsiteY1" fmla="*/ 180791 h 287819"/>
              <a:gd name="connsiteX2" fmla="*/ 379202 w 489068"/>
              <a:gd name="connsiteY2" fmla="*/ 95520 h 287819"/>
              <a:gd name="connsiteX3" fmla="*/ 188702 w 489068"/>
              <a:gd name="connsiteY3" fmla="*/ 2991 h 287819"/>
              <a:gd name="connsiteX4" fmla="*/ 14530 w 489068"/>
              <a:gd name="connsiteY4" fmla="*/ 35648 h 287819"/>
              <a:gd name="connsiteX5" fmla="*/ 30859 w 489068"/>
              <a:gd name="connsiteY5" fmla="*/ 162648 h 287819"/>
              <a:gd name="connsiteX6" fmla="*/ 199588 w 489068"/>
              <a:gd name="connsiteY6" fmla="*/ 255177 h 287819"/>
              <a:gd name="connsiteX7" fmla="*/ 303002 w 489068"/>
              <a:gd name="connsiteY7" fmla="*/ 255177 h 287819"/>
              <a:gd name="connsiteX8" fmla="*/ 357430 w 489068"/>
              <a:gd name="connsiteY8" fmla="*/ 255177 h 287819"/>
              <a:gd name="connsiteX9" fmla="*/ 417302 w 489068"/>
              <a:gd name="connsiteY9" fmla="*/ 247920 h 287819"/>
              <a:gd name="connsiteX10" fmla="*/ 484430 w 489068"/>
              <a:gd name="connsiteY10" fmla="*/ 286020 h 28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9068" h="287819">
                <a:moveTo>
                  <a:pt x="484430" y="286020"/>
                </a:moveTo>
                <a:cubicBezTo>
                  <a:pt x="493501" y="274832"/>
                  <a:pt x="489268" y="212541"/>
                  <a:pt x="471730" y="180791"/>
                </a:cubicBezTo>
                <a:cubicBezTo>
                  <a:pt x="454192" y="149041"/>
                  <a:pt x="426373" y="125153"/>
                  <a:pt x="379202" y="95520"/>
                </a:cubicBezTo>
                <a:cubicBezTo>
                  <a:pt x="332031" y="65887"/>
                  <a:pt x="249481" y="12970"/>
                  <a:pt x="188702" y="2991"/>
                </a:cubicBezTo>
                <a:cubicBezTo>
                  <a:pt x="127923" y="-6988"/>
                  <a:pt x="40837" y="9039"/>
                  <a:pt x="14530" y="35648"/>
                </a:cubicBezTo>
                <a:cubicBezTo>
                  <a:pt x="-11777" y="62257"/>
                  <a:pt x="16" y="126060"/>
                  <a:pt x="30859" y="162648"/>
                </a:cubicBezTo>
                <a:cubicBezTo>
                  <a:pt x="61702" y="199236"/>
                  <a:pt x="154231" y="239756"/>
                  <a:pt x="199588" y="255177"/>
                </a:cubicBezTo>
                <a:cubicBezTo>
                  <a:pt x="244945" y="270598"/>
                  <a:pt x="303002" y="255177"/>
                  <a:pt x="303002" y="255177"/>
                </a:cubicBezTo>
                <a:cubicBezTo>
                  <a:pt x="329309" y="255177"/>
                  <a:pt x="338380" y="256386"/>
                  <a:pt x="357430" y="255177"/>
                </a:cubicBezTo>
                <a:cubicBezTo>
                  <a:pt x="376480" y="253967"/>
                  <a:pt x="397042" y="243082"/>
                  <a:pt x="417302" y="247920"/>
                </a:cubicBezTo>
                <a:cubicBezTo>
                  <a:pt x="437562" y="252758"/>
                  <a:pt x="475359" y="297208"/>
                  <a:pt x="484430" y="286020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0BF7C35-1613-46EF-87A7-B9BAECC913B0}"/>
              </a:ext>
            </a:extLst>
          </p:cNvPr>
          <p:cNvSpPr/>
          <p:nvPr/>
        </p:nvSpPr>
        <p:spPr>
          <a:xfrm>
            <a:off x="7460950" y="14016732"/>
            <a:ext cx="595993" cy="297793"/>
          </a:xfrm>
          <a:custGeom>
            <a:avLst/>
            <a:gdLst>
              <a:gd name="connsiteX0" fmla="*/ 0 w 595993"/>
              <a:gd name="connsiteY0" fmla="*/ 0 h 304093"/>
              <a:gd name="connsiteX1" fmla="*/ 38100 w 595993"/>
              <a:gd name="connsiteY1" fmla="*/ 160565 h 304093"/>
              <a:gd name="connsiteX2" fmla="*/ 228600 w 595993"/>
              <a:gd name="connsiteY2" fmla="*/ 291193 h 304093"/>
              <a:gd name="connsiteX3" fmla="*/ 468086 w 595993"/>
              <a:gd name="connsiteY3" fmla="*/ 285750 h 304093"/>
              <a:gd name="connsiteX4" fmla="*/ 595993 w 595993"/>
              <a:gd name="connsiteY4" fmla="*/ 171450 h 304093"/>
              <a:gd name="connsiteX0" fmla="*/ 0 w 595993"/>
              <a:gd name="connsiteY0" fmla="*/ 0 h 301781"/>
              <a:gd name="connsiteX1" fmla="*/ 38100 w 595993"/>
              <a:gd name="connsiteY1" fmla="*/ 160565 h 301781"/>
              <a:gd name="connsiteX2" fmla="*/ 228600 w 595993"/>
              <a:gd name="connsiteY2" fmla="*/ 291193 h 301781"/>
              <a:gd name="connsiteX3" fmla="*/ 468086 w 595993"/>
              <a:gd name="connsiteY3" fmla="*/ 280307 h 301781"/>
              <a:gd name="connsiteX4" fmla="*/ 595993 w 595993"/>
              <a:gd name="connsiteY4" fmla="*/ 171450 h 301781"/>
              <a:gd name="connsiteX0" fmla="*/ 0 w 595993"/>
              <a:gd name="connsiteY0" fmla="*/ 0 h 304141"/>
              <a:gd name="connsiteX1" fmla="*/ 38100 w 595993"/>
              <a:gd name="connsiteY1" fmla="*/ 160565 h 304141"/>
              <a:gd name="connsiteX2" fmla="*/ 228600 w 595993"/>
              <a:gd name="connsiteY2" fmla="*/ 291193 h 304141"/>
              <a:gd name="connsiteX3" fmla="*/ 468086 w 595993"/>
              <a:gd name="connsiteY3" fmla="*/ 280307 h 304141"/>
              <a:gd name="connsiteX4" fmla="*/ 595993 w 595993"/>
              <a:gd name="connsiteY4" fmla="*/ 171450 h 304141"/>
              <a:gd name="connsiteX0" fmla="*/ 0 w 595993"/>
              <a:gd name="connsiteY0" fmla="*/ 0 h 304141"/>
              <a:gd name="connsiteX1" fmla="*/ 38100 w 595993"/>
              <a:gd name="connsiteY1" fmla="*/ 160565 h 304141"/>
              <a:gd name="connsiteX2" fmla="*/ 228600 w 595993"/>
              <a:gd name="connsiteY2" fmla="*/ 291193 h 304141"/>
              <a:gd name="connsiteX3" fmla="*/ 468086 w 595993"/>
              <a:gd name="connsiteY3" fmla="*/ 280307 h 304141"/>
              <a:gd name="connsiteX4" fmla="*/ 595993 w 595993"/>
              <a:gd name="connsiteY4" fmla="*/ 171450 h 304141"/>
              <a:gd name="connsiteX0" fmla="*/ 0 w 595993"/>
              <a:gd name="connsiteY0" fmla="*/ 0 h 297984"/>
              <a:gd name="connsiteX1" fmla="*/ 38100 w 595993"/>
              <a:gd name="connsiteY1" fmla="*/ 160565 h 297984"/>
              <a:gd name="connsiteX2" fmla="*/ 229961 w 595993"/>
              <a:gd name="connsiteY2" fmla="*/ 285750 h 297984"/>
              <a:gd name="connsiteX3" fmla="*/ 468086 w 595993"/>
              <a:gd name="connsiteY3" fmla="*/ 280307 h 297984"/>
              <a:gd name="connsiteX4" fmla="*/ 595993 w 595993"/>
              <a:gd name="connsiteY4" fmla="*/ 171450 h 297984"/>
              <a:gd name="connsiteX0" fmla="*/ 0 w 595993"/>
              <a:gd name="connsiteY0" fmla="*/ 0 h 297793"/>
              <a:gd name="connsiteX1" fmla="*/ 42182 w 595993"/>
              <a:gd name="connsiteY1" fmla="*/ 163287 h 297793"/>
              <a:gd name="connsiteX2" fmla="*/ 229961 w 595993"/>
              <a:gd name="connsiteY2" fmla="*/ 285750 h 297793"/>
              <a:gd name="connsiteX3" fmla="*/ 468086 w 595993"/>
              <a:gd name="connsiteY3" fmla="*/ 280307 h 297793"/>
              <a:gd name="connsiteX4" fmla="*/ 595993 w 595993"/>
              <a:gd name="connsiteY4" fmla="*/ 171450 h 297793"/>
              <a:gd name="connsiteX0" fmla="*/ 0 w 595993"/>
              <a:gd name="connsiteY0" fmla="*/ 0 h 297793"/>
              <a:gd name="connsiteX1" fmla="*/ 51707 w 595993"/>
              <a:gd name="connsiteY1" fmla="*/ 163287 h 297793"/>
              <a:gd name="connsiteX2" fmla="*/ 229961 w 595993"/>
              <a:gd name="connsiteY2" fmla="*/ 285750 h 297793"/>
              <a:gd name="connsiteX3" fmla="*/ 468086 w 595993"/>
              <a:gd name="connsiteY3" fmla="*/ 280307 h 297793"/>
              <a:gd name="connsiteX4" fmla="*/ 595993 w 595993"/>
              <a:gd name="connsiteY4" fmla="*/ 171450 h 29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993" h="297793">
                <a:moveTo>
                  <a:pt x="0" y="0"/>
                </a:moveTo>
                <a:cubicBezTo>
                  <a:pt x="0" y="56016"/>
                  <a:pt x="13380" y="115662"/>
                  <a:pt x="51707" y="163287"/>
                </a:cubicBezTo>
                <a:cubicBezTo>
                  <a:pt x="90034" y="210912"/>
                  <a:pt x="160565" y="266247"/>
                  <a:pt x="229961" y="285750"/>
                </a:cubicBezTo>
                <a:cubicBezTo>
                  <a:pt x="299358" y="305253"/>
                  <a:pt x="407081" y="299357"/>
                  <a:pt x="468086" y="280307"/>
                </a:cubicBezTo>
                <a:cubicBezTo>
                  <a:pt x="529091" y="261257"/>
                  <a:pt x="558572" y="209096"/>
                  <a:pt x="595993" y="171450"/>
                </a:cubicBezTo>
              </a:path>
            </a:pathLst>
          </a:custGeom>
          <a:noFill/>
          <a:ln w="60325" cap="rnd">
            <a:solidFill>
              <a:srgbClr val="F14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39B79001-EB6E-437F-AC4B-8A320C33C857}"/>
              </a:ext>
            </a:extLst>
          </p:cNvPr>
          <p:cNvSpPr/>
          <p:nvPr/>
        </p:nvSpPr>
        <p:spPr>
          <a:xfrm>
            <a:off x="8233346" y="13775072"/>
            <a:ext cx="394034" cy="416939"/>
          </a:xfrm>
          <a:custGeom>
            <a:avLst/>
            <a:gdLst>
              <a:gd name="connsiteX0" fmla="*/ 107339 w 392729"/>
              <a:gd name="connsiteY0" fmla="*/ 395093 h 424335"/>
              <a:gd name="connsiteX1" fmla="*/ 216196 w 392729"/>
              <a:gd name="connsiteY1" fmla="*/ 414143 h 424335"/>
              <a:gd name="connsiteX2" fmla="*/ 382203 w 392729"/>
              <a:gd name="connsiteY2" fmla="*/ 237250 h 424335"/>
              <a:gd name="connsiteX3" fmla="*/ 357710 w 392729"/>
              <a:gd name="connsiteY3" fmla="*/ 63079 h 424335"/>
              <a:gd name="connsiteX4" fmla="*/ 210753 w 392729"/>
              <a:gd name="connsiteY4" fmla="*/ 486 h 424335"/>
              <a:gd name="connsiteX5" fmla="*/ 50189 w 392729"/>
              <a:gd name="connsiteY5" fmla="*/ 90293 h 424335"/>
              <a:gd name="connsiteX6" fmla="*/ 1203 w 392729"/>
              <a:gd name="connsiteY6" fmla="*/ 196429 h 424335"/>
              <a:gd name="connsiteX7" fmla="*/ 20253 w 392729"/>
              <a:gd name="connsiteY7" fmla="*/ 329779 h 424335"/>
              <a:gd name="connsiteX8" fmla="*/ 107339 w 392729"/>
              <a:gd name="connsiteY8" fmla="*/ 395093 h 424335"/>
              <a:gd name="connsiteX0" fmla="*/ 107339 w 400776"/>
              <a:gd name="connsiteY0" fmla="*/ 395093 h 395093"/>
              <a:gd name="connsiteX1" fmla="*/ 382203 w 400776"/>
              <a:gd name="connsiteY1" fmla="*/ 237250 h 395093"/>
              <a:gd name="connsiteX2" fmla="*/ 357710 w 400776"/>
              <a:gd name="connsiteY2" fmla="*/ 63079 h 395093"/>
              <a:gd name="connsiteX3" fmla="*/ 210753 w 400776"/>
              <a:gd name="connsiteY3" fmla="*/ 486 h 395093"/>
              <a:gd name="connsiteX4" fmla="*/ 50189 w 400776"/>
              <a:gd name="connsiteY4" fmla="*/ 90293 h 395093"/>
              <a:gd name="connsiteX5" fmla="*/ 1203 w 400776"/>
              <a:gd name="connsiteY5" fmla="*/ 196429 h 395093"/>
              <a:gd name="connsiteX6" fmla="*/ 20253 w 400776"/>
              <a:gd name="connsiteY6" fmla="*/ 329779 h 395093"/>
              <a:gd name="connsiteX7" fmla="*/ 107339 w 400776"/>
              <a:gd name="connsiteY7" fmla="*/ 395093 h 395093"/>
              <a:gd name="connsiteX0" fmla="*/ 195102 w 397937"/>
              <a:gd name="connsiteY0" fmla="*/ 416865 h 416865"/>
              <a:gd name="connsiteX1" fmla="*/ 385602 w 397937"/>
              <a:gd name="connsiteY1" fmla="*/ 237250 h 416865"/>
              <a:gd name="connsiteX2" fmla="*/ 361109 w 397937"/>
              <a:gd name="connsiteY2" fmla="*/ 63079 h 416865"/>
              <a:gd name="connsiteX3" fmla="*/ 214152 w 397937"/>
              <a:gd name="connsiteY3" fmla="*/ 486 h 416865"/>
              <a:gd name="connsiteX4" fmla="*/ 53588 w 397937"/>
              <a:gd name="connsiteY4" fmla="*/ 90293 h 416865"/>
              <a:gd name="connsiteX5" fmla="*/ 4602 w 397937"/>
              <a:gd name="connsiteY5" fmla="*/ 196429 h 416865"/>
              <a:gd name="connsiteX6" fmla="*/ 23652 w 397937"/>
              <a:gd name="connsiteY6" fmla="*/ 329779 h 416865"/>
              <a:gd name="connsiteX7" fmla="*/ 195102 w 397937"/>
              <a:gd name="connsiteY7" fmla="*/ 416865 h 416865"/>
              <a:gd name="connsiteX0" fmla="*/ 195102 w 397937"/>
              <a:gd name="connsiteY0" fmla="*/ 416865 h 417886"/>
              <a:gd name="connsiteX1" fmla="*/ 385602 w 397937"/>
              <a:gd name="connsiteY1" fmla="*/ 237250 h 417886"/>
              <a:gd name="connsiteX2" fmla="*/ 361109 w 397937"/>
              <a:gd name="connsiteY2" fmla="*/ 63079 h 417886"/>
              <a:gd name="connsiteX3" fmla="*/ 214152 w 397937"/>
              <a:gd name="connsiteY3" fmla="*/ 486 h 417886"/>
              <a:gd name="connsiteX4" fmla="*/ 53588 w 397937"/>
              <a:gd name="connsiteY4" fmla="*/ 90293 h 417886"/>
              <a:gd name="connsiteX5" fmla="*/ 4602 w 397937"/>
              <a:gd name="connsiteY5" fmla="*/ 196429 h 417886"/>
              <a:gd name="connsiteX6" fmla="*/ 23652 w 397937"/>
              <a:gd name="connsiteY6" fmla="*/ 329779 h 417886"/>
              <a:gd name="connsiteX7" fmla="*/ 195102 w 397937"/>
              <a:gd name="connsiteY7" fmla="*/ 416865 h 417886"/>
              <a:gd name="connsiteX0" fmla="*/ 182262 w 398249"/>
              <a:gd name="connsiteY0" fmla="*/ 408700 h 409771"/>
              <a:gd name="connsiteX1" fmla="*/ 385009 w 398249"/>
              <a:gd name="connsiteY1" fmla="*/ 237250 h 409771"/>
              <a:gd name="connsiteX2" fmla="*/ 360516 w 398249"/>
              <a:gd name="connsiteY2" fmla="*/ 63079 h 409771"/>
              <a:gd name="connsiteX3" fmla="*/ 213559 w 398249"/>
              <a:gd name="connsiteY3" fmla="*/ 486 h 409771"/>
              <a:gd name="connsiteX4" fmla="*/ 52995 w 398249"/>
              <a:gd name="connsiteY4" fmla="*/ 90293 h 409771"/>
              <a:gd name="connsiteX5" fmla="*/ 4009 w 398249"/>
              <a:gd name="connsiteY5" fmla="*/ 196429 h 409771"/>
              <a:gd name="connsiteX6" fmla="*/ 23059 w 398249"/>
              <a:gd name="connsiteY6" fmla="*/ 329779 h 409771"/>
              <a:gd name="connsiteX7" fmla="*/ 182262 w 398249"/>
              <a:gd name="connsiteY7" fmla="*/ 408700 h 409771"/>
              <a:gd name="connsiteX0" fmla="*/ 192244 w 398002"/>
              <a:gd name="connsiteY0" fmla="*/ 408700 h 409771"/>
              <a:gd name="connsiteX1" fmla="*/ 385466 w 398002"/>
              <a:gd name="connsiteY1" fmla="*/ 237250 h 409771"/>
              <a:gd name="connsiteX2" fmla="*/ 360973 w 398002"/>
              <a:gd name="connsiteY2" fmla="*/ 63079 h 409771"/>
              <a:gd name="connsiteX3" fmla="*/ 214016 w 398002"/>
              <a:gd name="connsiteY3" fmla="*/ 486 h 409771"/>
              <a:gd name="connsiteX4" fmla="*/ 53452 w 398002"/>
              <a:gd name="connsiteY4" fmla="*/ 90293 h 409771"/>
              <a:gd name="connsiteX5" fmla="*/ 4466 w 398002"/>
              <a:gd name="connsiteY5" fmla="*/ 196429 h 409771"/>
              <a:gd name="connsiteX6" fmla="*/ 23516 w 398002"/>
              <a:gd name="connsiteY6" fmla="*/ 329779 h 409771"/>
              <a:gd name="connsiteX7" fmla="*/ 192244 w 398002"/>
              <a:gd name="connsiteY7" fmla="*/ 408700 h 409771"/>
              <a:gd name="connsiteX0" fmla="*/ 189819 w 395577"/>
              <a:gd name="connsiteY0" fmla="*/ 408700 h 411442"/>
              <a:gd name="connsiteX1" fmla="*/ 383041 w 395577"/>
              <a:gd name="connsiteY1" fmla="*/ 237250 h 411442"/>
              <a:gd name="connsiteX2" fmla="*/ 358548 w 395577"/>
              <a:gd name="connsiteY2" fmla="*/ 63079 h 411442"/>
              <a:gd name="connsiteX3" fmla="*/ 211591 w 395577"/>
              <a:gd name="connsiteY3" fmla="*/ 486 h 411442"/>
              <a:gd name="connsiteX4" fmla="*/ 51027 w 395577"/>
              <a:gd name="connsiteY4" fmla="*/ 90293 h 411442"/>
              <a:gd name="connsiteX5" fmla="*/ 2041 w 395577"/>
              <a:gd name="connsiteY5" fmla="*/ 196429 h 411442"/>
              <a:gd name="connsiteX6" fmla="*/ 30616 w 395577"/>
              <a:gd name="connsiteY6" fmla="*/ 332501 h 411442"/>
              <a:gd name="connsiteX7" fmla="*/ 189819 w 395577"/>
              <a:gd name="connsiteY7" fmla="*/ 408700 h 411442"/>
              <a:gd name="connsiteX0" fmla="*/ 189819 w 395577"/>
              <a:gd name="connsiteY0" fmla="*/ 408700 h 408785"/>
              <a:gd name="connsiteX1" fmla="*/ 383041 w 395577"/>
              <a:gd name="connsiteY1" fmla="*/ 237250 h 408785"/>
              <a:gd name="connsiteX2" fmla="*/ 358548 w 395577"/>
              <a:gd name="connsiteY2" fmla="*/ 63079 h 408785"/>
              <a:gd name="connsiteX3" fmla="*/ 211591 w 395577"/>
              <a:gd name="connsiteY3" fmla="*/ 486 h 408785"/>
              <a:gd name="connsiteX4" fmla="*/ 51027 w 395577"/>
              <a:gd name="connsiteY4" fmla="*/ 90293 h 408785"/>
              <a:gd name="connsiteX5" fmla="*/ 2041 w 395577"/>
              <a:gd name="connsiteY5" fmla="*/ 196429 h 408785"/>
              <a:gd name="connsiteX6" fmla="*/ 30616 w 395577"/>
              <a:gd name="connsiteY6" fmla="*/ 332501 h 408785"/>
              <a:gd name="connsiteX7" fmla="*/ 189819 w 395577"/>
              <a:gd name="connsiteY7" fmla="*/ 408700 h 408785"/>
              <a:gd name="connsiteX0" fmla="*/ 193999 w 395373"/>
              <a:gd name="connsiteY0" fmla="*/ 408700 h 408785"/>
              <a:gd name="connsiteX1" fmla="*/ 383139 w 395373"/>
              <a:gd name="connsiteY1" fmla="*/ 237250 h 408785"/>
              <a:gd name="connsiteX2" fmla="*/ 358646 w 395373"/>
              <a:gd name="connsiteY2" fmla="*/ 63079 h 408785"/>
              <a:gd name="connsiteX3" fmla="*/ 211689 w 395373"/>
              <a:gd name="connsiteY3" fmla="*/ 486 h 408785"/>
              <a:gd name="connsiteX4" fmla="*/ 51125 w 395373"/>
              <a:gd name="connsiteY4" fmla="*/ 90293 h 408785"/>
              <a:gd name="connsiteX5" fmla="*/ 2139 w 395373"/>
              <a:gd name="connsiteY5" fmla="*/ 196429 h 408785"/>
              <a:gd name="connsiteX6" fmla="*/ 30714 w 395373"/>
              <a:gd name="connsiteY6" fmla="*/ 332501 h 408785"/>
              <a:gd name="connsiteX7" fmla="*/ 193999 w 395373"/>
              <a:gd name="connsiteY7" fmla="*/ 408700 h 408785"/>
              <a:gd name="connsiteX0" fmla="*/ 193999 w 395373"/>
              <a:gd name="connsiteY0" fmla="*/ 418225 h 418298"/>
              <a:gd name="connsiteX1" fmla="*/ 383139 w 395373"/>
              <a:gd name="connsiteY1" fmla="*/ 237250 h 418298"/>
              <a:gd name="connsiteX2" fmla="*/ 358646 w 395373"/>
              <a:gd name="connsiteY2" fmla="*/ 63079 h 418298"/>
              <a:gd name="connsiteX3" fmla="*/ 211689 w 395373"/>
              <a:gd name="connsiteY3" fmla="*/ 486 h 418298"/>
              <a:gd name="connsiteX4" fmla="*/ 51125 w 395373"/>
              <a:gd name="connsiteY4" fmla="*/ 90293 h 418298"/>
              <a:gd name="connsiteX5" fmla="*/ 2139 w 395373"/>
              <a:gd name="connsiteY5" fmla="*/ 196429 h 418298"/>
              <a:gd name="connsiteX6" fmla="*/ 30714 w 395373"/>
              <a:gd name="connsiteY6" fmla="*/ 332501 h 418298"/>
              <a:gd name="connsiteX7" fmla="*/ 193999 w 395373"/>
              <a:gd name="connsiteY7" fmla="*/ 418225 h 418298"/>
              <a:gd name="connsiteX0" fmla="*/ 196788 w 395240"/>
              <a:gd name="connsiteY0" fmla="*/ 416865 h 416939"/>
              <a:gd name="connsiteX1" fmla="*/ 383207 w 395240"/>
              <a:gd name="connsiteY1" fmla="*/ 237250 h 416939"/>
              <a:gd name="connsiteX2" fmla="*/ 358714 w 395240"/>
              <a:gd name="connsiteY2" fmla="*/ 63079 h 416939"/>
              <a:gd name="connsiteX3" fmla="*/ 211757 w 395240"/>
              <a:gd name="connsiteY3" fmla="*/ 486 h 416939"/>
              <a:gd name="connsiteX4" fmla="*/ 51193 w 395240"/>
              <a:gd name="connsiteY4" fmla="*/ 90293 h 416939"/>
              <a:gd name="connsiteX5" fmla="*/ 2207 w 395240"/>
              <a:gd name="connsiteY5" fmla="*/ 196429 h 416939"/>
              <a:gd name="connsiteX6" fmla="*/ 30782 w 395240"/>
              <a:gd name="connsiteY6" fmla="*/ 332501 h 416939"/>
              <a:gd name="connsiteX7" fmla="*/ 196788 w 395240"/>
              <a:gd name="connsiteY7" fmla="*/ 416865 h 416939"/>
              <a:gd name="connsiteX0" fmla="*/ 196788 w 394034"/>
              <a:gd name="connsiteY0" fmla="*/ 416865 h 416939"/>
              <a:gd name="connsiteX1" fmla="*/ 383207 w 394034"/>
              <a:gd name="connsiteY1" fmla="*/ 237250 h 416939"/>
              <a:gd name="connsiteX2" fmla="*/ 358714 w 394034"/>
              <a:gd name="connsiteY2" fmla="*/ 63079 h 416939"/>
              <a:gd name="connsiteX3" fmla="*/ 211757 w 394034"/>
              <a:gd name="connsiteY3" fmla="*/ 486 h 416939"/>
              <a:gd name="connsiteX4" fmla="*/ 51193 w 394034"/>
              <a:gd name="connsiteY4" fmla="*/ 90293 h 416939"/>
              <a:gd name="connsiteX5" fmla="*/ 2207 w 394034"/>
              <a:gd name="connsiteY5" fmla="*/ 196429 h 416939"/>
              <a:gd name="connsiteX6" fmla="*/ 30782 w 394034"/>
              <a:gd name="connsiteY6" fmla="*/ 332501 h 416939"/>
              <a:gd name="connsiteX7" fmla="*/ 196788 w 394034"/>
              <a:gd name="connsiteY7" fmla="*/ 416865 h 41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34" h="416939">
                <a:moveTo>
                  <a:pt x="196788" y="416865"/>
                </a:moveTo>
                <a:cubicBezTo>
                  <a:pt x="260969" y="414597"/>
                  <a:pt x="358940" y="315264"/>
                  <a:pt x="383207" y="237250"/>
                </a:cubicBezTo>
                <a:cubicBezTo>
                  <a:pt x="407474" y="159236"/>
                  <a:pt x="387289" y="102540"/>
                  <a:pt x="358714" y="63079"/>
                </a:cubicBezTo>
                <a:cubicBezTo>
                  <a:pt x="330139" y="23618"/>
                  <a:pt x="263010" y="-4050"/>
                  <a:pt x="211757" y="486"/>
                </a:cubicBezTo>
                <a:cubicBezTo>
                  <a:pt x="160504" y="5022"/>
                  <a:pt x="86118" y="57636"/>
                  <a:pt x="51193" y="90293"/>
                </a:cubicBezTo>
                <a:cubicBezTo>
                  <a:pt x="16268" y="122950"/>
                  <a:pt x="7196" y="156515"/>
                  <a:pt x="2207" y="196429"/>
                </a:cubicBezTo>
                <a:cubicBezTo>
                  <a:pt x="-2782" y="236343"/>
                  <a:pt x="-1648" y="295762"/>
                  <a:pt x="30782" y="332501"/>
                </a:cubicBezTo>
                <a:cubicBezTo>
                  <a:pt x="63212" y="369240"/>
                  <a:pt x="132607" y="419133"/>
                  <a:pt x="196788" y="416865"/>
                </a:cubicBezTo>
                <a:close/>
              </a:path>
            </a:pathLst>
          </a:custGeom>
          <a:solidFill>
            <a:srgbClr val="F6A2C6"/>
          </a:solidFill>
          <a:ln w="53975" cap="rnd">
            <a:solidFill>
              <a:srgbClr val="F6A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34E3E87-8C19-4317-B77C-525679E6A8A8}"/>
              </a:ext>
            </a:extLst>
          </p:cNvPr>
          <p:cNvSpPr/>
          <p:nvPr/>
        </p:nvSpPr>
        <p:spPr>
          <a:xfrm>
            <a:off x="6971572" y="13100848"/>
            <a:ext cx="112486" cy="112486"/>
          </a:xfrm>
          <a:prstGeom prst="ellipse">
            <a:avLst/>
          </a:prstGeom>
          <a:solidFill>
            <a:srgbClr val="C0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F69E5DA-CEAC-4FCE-A27B-010CF3148A14}"/>
              </a:ext>
            </a:extLst>
          </p:cNvPr>
          <p:cNvSpPr/>
          <p:nvPr/>
        </p:nvSpPr>
        <p:spPr>
          <a:xfrm>
            <a:off x="7126439" y="13138948"/>
            <a:ext cx="112486" cy="112486"/>
          </a:xfrm>
          <a:prstGeom prst="ellipse">
            <a:avLst/>
          </a:prstGeom>
          <a:solidFill>
            <a:srgbClr val="C0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BD854F5C-DDAB-4616-8340-7BD9C9B79F95}"/>
              </a:ext>
            </a:extLst>
          </p:cNvPr>
          <p:cNvSpPr/>
          <p:nvPr/>
        </p:nvSpPr>
        <p:spPr>
          <a:xfrm>
            <a:off x="7588585" y="13100848"/>
            <a:ext cx="265576" cy="267513"/>
          </a:xfrm>
          <a:custGeom>
            <a:avLst/>
            <a:gdLst>
              <a:gd name="connsiteX0" fmla="*/ 434 w 283298"/>
              <a:gd name="connsiteY0" fmla="*/ 122735 h 272888"/>
              <a:gd name="connsiteX1" fmla="*/ 22205 w 283298"/>
              <a:gd name="connsiteY1" fmla="*/ 215264 h 272888"/>
              <a:gd name="connsiteX2" fmla="*/ 129701 w 283298"/>
              <a:gd name="connsiteY2" fmla="*/ 272414 h 272888"/>
              <a:gd name="connsiteX3" fmla="*/ 241280 w 283298"/>
              <a:gd name="connsiteY3" fmla="*/ 237035 h 272888"/>
              <a:gd name="connsiteX4" fmla="*/ 282101 w 283298"/>
              <a:gd name="connsiteY4" fmla="*/ 144507 h 272888"/>
              <a:gd name="connsiteX5" fmla="*/ 265773 w 283298"/>
              <a:gd name="connsiteY5" fmla="*/ 68307 h 272888"/>
              <a:gd name="connsiteX6" fmla="*/ 199098 w 283298"/>
              <a:gd name="connsiteY6" fmla="*/ 11157 h 272888"/>
              <a:gd name="connsiteX7" fmla="*/ 107930 w 283298"/>
              <a:gd name="connsiteY7" fmla="*/ 4353 h 272888"/>
              <a:gd name="connsiteX8" fmla="*/ 31730 w 283298"/>
              <a:gd name="connsiteY8" fmla="*/ 61503 h 272888"/>
              <a:gd name="connsiteX9" fmla="*/ 434 w 283298"/>
              <a:gd name="connsiteY9" fmla="*/ 122735 h 272888"/>
              <a:gd name="connsiteX0" fmla="*/ 434 w 282543"/>
              <a:gd name="connsiteY0" fmla="*/ 123026 h 273179"/>
              <a:gd name="connsiteX1" fmla="*/ 22205 w 282543"/>
              <a:gd name="connsiteY1" fmla="*/ 215555 h 273179"/>
              <a:gd name="connsiteX2" fmla="*/ 129701 w 282543"/>
              <a:gd name="connsiteY2" fmla="*/ 272705 h 273179"/>
              <a:gd name="connsiteX3" fmla="*/ 241280 w 282543"/>
              <a:gd name="connsiteY3" fmla="*/ 237326 h 273179"/>
              <a:gd name="connsiteX4" fmla="*/ 282101 w 282543"/>
              <a:gd name="connsiteY4" fmla="*/ 144798 h 273179"/>
              <a:gd name="connsiteX5" fmla="*/ 258970 w 282543"/>
              <a:gd name="connsiteY5" fmla="*/ 75402 h 273179"/>
              <a:gd name="connsiteX6" fmla="*/ 199098 w 282543"/>
              <a:gd name="connsiteY6" fmla="*/ 11448 h 273179"/>
              <a:gd name="connsiteX7" fmla="*/ 107930 w 282543"/>
              <a:gd name="connsiteY7" fmla="*/ 4644 h 273179"/>
              <a:gd name="connsiteX8" fmla="*/ 31730 w 282543"/>
              <a:gd name="connsiteY8" fmla="*/ 61794 h 273179"/>
              <a:gd name="connsiteX9" fmla="*/ 434 w 282543"/>
              <a:gd name="connsiteY9" fmla="*/ 123026 h 273179"/>
              <a:gd name="connsiteX0" fmla="*/ 434 w 271059"/>
              <a:gd name="connsiteY0" fmla="*/ 123026 h 273179"/>
              <a:gd name="connsiteX1" fmla="*/ 22205 w 271059"/>
              <a:gd name="connsiteY1" fmla="*/ 215555 h 273179"/>
              <a:gd name="connsiteX2" fmla="*/ 129701 w 271059"/>
              <a:gd name="connsiteY2" fmla="*/ 272705 h 273179"/>
              <a:gd name="connsiteX3" fmla="*/ 241280 w 271059"/>
              <a:gd name="connsiteY3" fmla="*/ 237326 h 273179"/>
              <a:gd name="connsiteX4" fmla="*/ 269855 w 271059"/>
              <a:gd name="connsiteY4" fmla="*/ 144798 h 273179"/>
              <a:gd name="connsiteX5" fmla="*/ 258970 w 271059"/>
              <a:gd name="connsiteY5" fmla="*/ 75402 h 273179"/>
              <a:gd name="connsiteX6" fmla="*/ 199098 w 271059"/>
              <a:gd name="connsiteY6" fmla="*/ 11448 h 273179"/>
              <a:gd name="connsiteX7" fmla="*/ 107930 w 271059"/>
              <a:gd name="connsiteY7" fmla="*/ 4644 h 273179"/>
              <a:gd name="connsiteX8" fmla="*/ 31730 w 271059"/>
              <a:gd name="connsiteY8" fmla="*/ 61794 h 273179"/>
              <a:gd name="connsiteX9" fmla="*/ 434 w 271059"/>
              <a:gd name="connsiteY9" fmla="*/ 123026 h 273179"/>
              <a:gd name="connsiteX0" fmla="*/ 97 w 270722"/>
              <a:gd name="connsiteY0" fmla="*/ 123026 h 273038"/>
              <a:gd name="connsiteX1" fmla="*/ 25950 w 270722"/>
              <a:gd name="connsiteY1" fmla="*/ 219637 h 273038"/>
              <a:gd name="connsiteX2" fmla="*/ 129364 w 270722"/>
              <a:gd name="connsiteY2" fmla="*/ 272705 h 273038"/>
              <a:gd name="connsiteX3" fmla="*/ 240943 w 270722"/>
              <a:gd name="connsiteY3" fmla="*/ 237326 h 273038"/>
              <a:gd name="connsiteX4" fmla="*/ 269518 w 270722"/>
              <a:gd name="connsiteY4" fmla="*/ 144798 h 273038"/>
              <a:gd name="connsiteX5" fmla="*/ 258633 w 270722"/>
              <a:gd name="connsiteY5" fmla="*/ 75402 h 273038"/>
              <a:gd name="connsiteX6" fmla="*/ 198761 w 270722"/>
              <a:gd name="connsiteY6" fmla="*/ 11448 h 273038"/>
              <a:gd name="connsiteX7" fmla="*/ 107593 w 270722"/>
              <a:gd name="connsiteY7" fmla="*/ 4644 h 273038"/>
              <a:gd name="connsiteX8" fmla="*/ 31393 w 270722"/>
              <a:gd name="connsiteY8" fmla="*/ 61794 h 273038"/>
              <a:gd name="connsiteX9" fmla="*/ 97 w 270722"/>
              <a:gd name="connsiteY9" fmla="*/ 123026 h 273038"/>
              <a:gd name="connsiteX0" fmla="*/ 240 w 265422"/>
              <a:gd name="connsiteY0" fmla="*/ 123026 h 273038"/>
              <a:gd name="connsiteX1" fmla="*/ 20650 w 265422"/>
              <a:gd name="connsiteY1" fmla="*/ 219637 h 273038"/>
              <a:gd name="connsiteX2" fmla="*/ 124064 w 265422"/>
              <a:gd name="connsiteY2" fmla="*/ 272705 h 273038"/>
              <a:gd name="connsiteX3" fmla="*/ 235643 w 265422"/>
              <a:gd name="connsiteY3" fmla="*/ 237326 h 273038"/>
              <a:gd name="connsiteX4" fmla="*/ 264218 w 265422"/>
              <a:gd name="connsiteY4" fmla="*/ 144798 h 273038"/>
              <a:gd name="connsiteX5" fmla="*/ 253333 w 265422"/>
              <a:gd name="connsiteY5" fmla="*/ 75402 h 273038"/>
              <a:gd name="connsiteX6" fmla="*/ 193461 w 265422"/>
              <a:gd name="connsiteY6" fmla="*/ 11448 h 273038"/>
              <a:gd name="connsiteX7" fmla="*/ 102293 w 265422"/>
              <a:gd name="connsiteY7" fmla="*/ 4644 h 273038"/>
              <a:gd name="connsiteX8" fmla="*/ 26093 w 265422"/>
              <a:gd name="connsiteY8" fmla="*/ 61794 h 273038"/>
              <a:gd name="connsiteX9" fmla="*/ 240 w 265422"/>
              <a:gd name="connsiteY9" fmla="*/ 123026 h 273038"/>
              <a:gd name="connsiteX0" fmla="*/ 394 w 265576"/>
              <a:gd name="connsiteY0" fmla="*/ 123026 h 273038"/>
              <a:gd name="connsiteX1" fmla="*/ 20804 w 265576"/>
              <a:gd name="connsiteY1" fmla="*/ 219637 h 273038"/>
              <a:gd name="connsiteX2" fmla="*/ 124218 w 265576"/>
              <a:gd name="connsiteY2" fmla="*/ 272705 h 273038"/>
              <a:gd name="connsiteX3" fmla="*/ 235797 w 265576"/>
              <a:gd name="connsiteY3" fmla="*/ 237326 h 273038"/>
              <a:gd name="connsiteX4" fmla="*/ 264372 w 265576"/>
              <a:gd name="connsiteY4" fmla="*/ 144798 h 273038"/>
              <a:gd name="connsiteX5" fmla="*/ 253487 w 265576"/>
              <a:gd name="connsiteY5" fmla="*/ 75402 h 273038"/>
              <a:gd name="connsiteX6" fmla="*/ 193615 w 265576"/>
              <a:gd name="connsiteY6" fmla="*/ 11448 h 273038"/>
              <a:gd name="connsiteX7" fmla="*/ 102447 w 265576"/>
              <a:gd name="connsiteY7" fmla="*/ 4644 h 273038"/>
              <a:gd name="connsiteX8" fmla="*/ 28968 w 265576"/>
              <a:gd name="connsiteY8" fmla="*/ 63154 h 273038"/>
              <a:gd name="connsiteX9" fmla="*/ 394 w 265576"/>
              <a:gd name="connsiteY9" fmla="*/ 123026 h 273038"/>
              <a:gd name="connsiteX0" fmla="*/ 394 w 265576"/>
              <a:gd name="connsiteY0" fmla="*/ 120289 h 270301"/>
              <a:gd name="connsiteX1" fmla="*/ 20804 w 265576"/>
              <a:gd name="connsiteY1" fmla="*/ 216900 h 270301"/>
              <a:gd name="connsiteX2" fmla="*/ 124218 w 265576"/>
              <a:gd name="connsiteY2" fmla="*/ 269968 h 270301"/>
              <a:gd name="connsiteX3" fmla="*/ 235797 w 265576"/>
              <a:gd name="connsiteY3" fmla="*/ 234589 h 270301"/>
              <a:gd name="connsiteX4" fmla="*/ 264372 w 265576"/>
              <a:gd name="connsiteY4" fmla="*/ 142061 h 270301"/>
              <a:gd name="connsiteX5" fmla="*/ 253487 w 265576"/>
              <a:gd name="connsiteY5" fmla="*/ 72665 h 270301"/>
              <a:gd name="connsiteX6" fmla="*/ 193615 w 265576"/>
              <a:gd name="connsiteY6" fmla="*/ 8711 h 270301"/>
              <a:gd name="connsiteX7" fmla="*/ 102447 w 265576"/>
              <a:gd name="connsiteY7" fmla="*/ 5989 h 270301"/>
              <a:gd name="connsiteX8" fmla="*/ 28968 w 265576"/>
              <a:gd name="connsiteY8" fmla="*/ 60417 h 270301"/>
              <a:gd name="connsiteX9" fmla="*/ 394 w 265576"/>
              <a:gd name="connsiteY9" fmla="*/ 120289 h 270301"/>
              <a:gd name="connsiteX0" fmla="*/ 394 w 265576"/>
              <a:gd name="connsiteY0" fmla="*/ 117501 h 267513"/>
              <a:gd name="connsiteX1" fmla="*/ 20804 w 265576"/>
              <a:gd name="connsiteY1" fmla="*/ 214112 h 267513"/>
              <a:gd name="connsiteX2" fmla="*/ 124218 w 265576"/>
              <a:gd name="connsiteY2" fmla="*/ 267180 h 267513"/>
              <a:gd name="connsiteX3" fmla="*/ 235797 w 265576"/>
              <a:gd name="connsiteY3" fmla="*/ 231801 h 267513"/>
              <a:gd name="connsiteX4" fmla="*/ 264372 w 265576"/>
              <a:gd name="connsiteY4" fmla="*/ 139273 h 267513"/>
              <a:gd name="connsiteX5" fmla="*/ 253487 w 265576"/>
              <a:gd name="connsiteY5" fmla="*/ 69877 h 267513"/>
              <a:gd name="connsiteX6" fmla="*/ 193615 w 265576"/>
              <a:gd name="connsiteY6" fmla="*/ 15448 h 267513"/>
              <a:gd name="connsiteX7" fmla="*/ 102447 w 265576"/>
              <a:gd name="connsiteY7" fmla="*/ 3201 h 267513"/>
              <a:gd name="connsiteX8" fmla="*/ 28968 w 265576"/>
              <a:gd name="connsiteY8" fmla="*/ 57629 h 267513"/>
              <a:gd name="connsiteX9" fmla="*/ 394 w 265576"/>
              <a:gd name="connsiteY9" fmla="*/ 117501 h 26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576" h="267513">
                <a:moveTo>
                  <a:pt x="394" y="117501"/>
                </a:moveTo>
                <a:cubicBezTo>
                  <a:pt x="-967" y="143581"/>
                  <a:pt x="167" y="189166"/>
                  <a:pt x="20804" y="214112"/>
                </a:cubicBezTo>
                <a:cubicBezTo>
                  <a:pt x="41441" y="239058"/>
                  <a:pt x="88386" y="264232"/>
                  <a:pt x="124218" y="267180"/>
                </a:cubicBezTo>
                <a:cubicBezTo>
                  <a:pt x="160050" y="270128"/>
                  <a:pt x="212438" y="253119"/>
                  <a:pt x="235797" y="231801"/>
                </a:cubicBezTo>
                <a:cubicBezTo>
                  <a:pt x="259156" y="210483"/>
                  <a:pt x="261424" y="166260"/>
                  <a:pt x="264372" y="139273"/>
                </a:cubicBezTo>
                <a:cubicBezTo>
                  <a:pt x="267320" y="112286"/>
                  <a:pt x="265280" y="90514"/>
                  <a:pt x="253487" y="69877"/>
                </a:cubicBezTo>
                <a:cubicBezTo>
                  <a:pt x="241694" y="49240"/>
                  <a:pt x="218788" y="26561"/>
                  <a:pt x="193615" y="15448"/>
                </a:cubicBezTo>
                <a:cubicBezTo>
                  <a:pt x="168442" y="4335"/>
                  <a:pt x="130342" y="-5190"/>
                  <a:pt x="102447" y="3201"/>
                </a:cubicBezTo>
                <a:cubicBezTo>
                  <a:pt x="74552" y="11592"/>
                  <a:pt x="45977" y="38579"/>
                  <a:pt x="28968" y="57629"/>
                </a:cubicBezTo>
                <a:cubicBezTo>
                  <a:pt x="11959" y="76679"/>
                  <a:pt x="1755" y="91421"/>
                  <a:pt x="394" y="1175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D87A5BA5-8D08-4B5B-B462-E26A6B6B696B}"/>
              </a:ext>
            </a:extLst>
          </p:cNvPr>
          <p:cNvSpPr/>
          <p:nvPr/>
        </p:nvSpPr>
        <p:spPr>
          <a:xfrm>
            <a:off x="7958382" y="13267365"/>
            <a:ext cx="264001" cy="298841"/>
          </a:xfrm>
          <a:custGeom>
            <a:avLst/>
            <a:gdLst>
              <a:gd name="connsiteX0" fmla="*/ 84556 w 281278"/>
              <a:gd name="connsiteY0" fmla="*/ 16562 h 305615"/>
              <a:gd name="connsiteX1" fmla="*/ 23324 w 281278"/>
              <a:gd name="connsiteY1" fmla="*/ 91401 h 305615"/>
              <a:gd name="connsiteX2" fmla="*/ 1552 w 281278"/>
              <a:gd name="connsiteY2" fmla="*/ 190733 h 305615"/>
              <a:gd name="connsiteX3" fmla="*/ 61424 w 281278"/>
              <a:gd name="connsiteY3" fmla="*/ 279180 h 305615"/>
              <a:gd name="connsiteX4" fmla="*/ 158035 w 281278"/>
              <a:gd name="connsiteY4" fmla="*/ 305033 h 305615"/>
              <a:gd name="connsiteX5" fmla="*/ 253285 w 281278"/>
              <a:gd name="connsiteY5" fmla="*/ 260130 h 305615"/>
              <a:gd name="connsiteX6" fmla="*/ 280499 w 281278"/>
              <a:gd name="connsiteY6" fmla="*/ 148551 h 305615"/>
              <a:gd name="connsiteX7" fmla="*/ 230152 w 281278"/>
              <a:gd name="connsiteY7" fmla="*/ 54662 h 305615"/>
              <a:gd name="connsiteX8" fmla="*/ 170281 w 281278"/>
              <a:gd name="connsiteY8" fmla="*/ 2955 h 305615"/>
              <a:gd name="connsiteX9" fmla="*/ 84556 w 281278"/>
              <a:gd name="connsiteY9" fmla="*/ 16562 h 305615"/>
              <a:gd name="connsiteX0" fmla="*/ 75979 w 272701"/>
              <a:gd name="connsiteY0" fmla="*/ 16562 h 305615"/>
              <a:gd name="connsiteX1" fmla="*/ 14747 w 272701"/>
              <a:gd name="connsiteY1" fmla="*/ 91401 h 305615"/>
              <a:gd name="connsiteX2" fmla="*/ 2500 w 272701"/>
              <a:gd name="connsiteY2" fmla="*/ 190733 h 305615"/>
              <a:gd name="connsiteX3" fmla="*/ 52847 w 272701"/>
              <a:gd name="connsiteY3" fmla="*/ 279180 h 305615"/>
              <a:gd name="connsiteX4" fmla="*/ 149458 w 272701"/>
              <a:gd name="connsiteY4" fmla="*/ 305033 h 305615"/>
              <a:gd name="connsiteX5" fmla="*/ 244708 w 272701"/>
              <a:gd name="connsiteY5" fmla="*/ 260130 h 305615"/>
              <a:gd name="connsiteX6" fmla="*/ 271922 w 272701"/>
              <a:gd name="connsiteY6" fmla="*/ 148551 h 305615"/>
              <a:gd name="connsiteX7" fmla="*/ 221575 w 272701"/>
              <a:gd name="connsiteY7" fmla="*/ 54662 h 305615"/>
              <a:gd name="connsiteX8" fmla="*/ 161704 w 272701"/>
              <a:gd name="connsiteY8" fmla="*/ 2955 h 305615"/>
              <a:gd name="connsiteX9" fmla="*/ 75979 w 272701"/>
              <a:gd name="connsiteY9" fmla="*/ 16562 h 305615"/>
              <a:gd name="connsiteX0" fmla="*/ 74919 w 271641"/>
              <a:gd name="connsiteY0" fmla="*/ 16642 h 305695"/>
              <a:gd name="connsiteX1" fmla="*/ 19130 w 271641"/>
              <a:gd name="connsiteY1" fmla="*/ 94203 h 305695"/>
              <a:gd name="connsiteX2" fmla="*/ 1440 w 271641"/>
              <a:gd name="connsiteY2" fmla="*/ 190813 h 305695"/>
              <a:gd name="connsiteX3" fmla="*/ 51787 w 271641"/>
              <a:gd name="connsiteY3" fmla="*/ 279260 h 305695"/>
              <a:gd name="connsiteX4" fmla="*/ 148398 w 271641"/>
              <a:gd name="connsiteY4" fmla="*/ 305113 h 305695"/>
              <a:gd name="connsiteX5" fmla="*/ 243648 w 271641"/>
              <a:gd name="connsiteY5" fmla="*/ 260210 h 305695"/>
              <a:gd name="connsiteX6" fmla="*/ 270862 w 271641"/>
              <a:gd name="connsiteY6" fmla="*/ 148631 h 305695"/>
              <a:gd name="connsiteX7" fmla="*/ 220515 w 271641"/>
              <a:gd name="connsiteY7" fmla="*/ 54742 h 305695"/>
              <a:gd name="connsiteX8" fmla="*/ 160644 w 271641"/>
              <a:gd name="connsiteY8" fmla="*/ 3035 h 305695"/>
              <a:gd name="connsiteX9" fmla="*/ 74919 w 271641"/>
              <a:gd name="connsiteY9" fmla="*/ 16642 h 305695"/>
              <a:gd name="connsiteX0" fmla="*/ 74919 w 271641"/>
              <a:gd name="connsiteY0" fmla="*/ 29123 h 303208"/>
              <a:gd name="connsiteX1" fmla="*/ 19130 w 271641"/>
              <a:gd name="connsiteY1" fmla="*/ 91716 h 303208"/>
              <a:gd name="connsiteX2" fmla="*/ 1440 w 271641"/>
              <a:gd name="connsiteY2" fmla="*/ 188326 h 303208"/>
              <a:gd name="connsiteX3" fmla="*/ 51787 w 271641"/>
              <a:gd name="connsiteY3" fmla="*/ 276773 h 303208"/>
              <a:gd name="connsiteX4" fmla="*/ 148398 w 271641"/>
              <a:gd name="connsiteY4" fmla="*/ 302626 h 303208"/>
              <a:gd name="connsiteX5" fmla="*/ 243648 w 271641"/>
              <a:gd name="connsiteY5" fmla="*/ 257723 h 303208"/>
              <a:gd name="connsiteX6" fmla="*/ 270862 w 271641"/>
              <a:gd name="connsiteY6" fmla="*/ 146144 h 303208"/>
              <a:gd name="connsiteX7" fmla="*/ 220515 w 271641"/>
              <a:gd name="connsiteY7" fmla="*/ 52255 h 303208"/>
              <a:gd name="connsiteX8" fmla="*/ 160644 w 271641"/>
              <a:gd name="connsiteY8" fmla="*/ 548 h 303208"/>
              <a:gd name="connsiteX9" fmla="*/ 74919 w 271641"/>
              <a:gd name="connsiteY9" fmla="*/ 29123 h 303208"/>
              <a:gd name="connsiteX0" fmla="*/ 68029 w 271554"/>
              <a:gd name="connsiteY0" fmla="*/ 27856 h 303302"/>
              <a:gd name="connsiteX1" fmla="*/ 19043 w 271554"/>
              <a:gd name="connsiteY1" fmla="*/ 91810 h 303302"/>
              <a:gd name="connsiteX2" fmla="*/ 1353 w 271554"/>
              <a:gd name="connsiteY2" fmla="*/ 188420 h 303302"/>
              <a:gd name="connsiteX3" fmla="*/ 51700 w 271554"/>
              <a:gd name="connsiteY3" fmla="*/ 276867 h 303302"/>
              <a:gd name="connsiteX4" fmla="*/ 148311 w 271554"/>
              <a:gd name="connsiteY4" fmla="*/ 302720 h 303302"/>
              <a:gd name="connsiteX5" fmla="*/ 243561 w 271554"/>
              <a:gd name="connsiteY5" fmla="*/ 257817 h 303302"/>
              <a:gd name="connsiteX6" fmla="*/ 270775 w 271554"/>
              <a:gd name="connsiteY6" fmla="*/ 146238 h 303302"/>
              <a:gd name="connsiteX7" fmla="*/ 220428 w 271554"/>
              <a:gd name="connsiteY7" fmla="*/ 52349 h 303302"/>
              <a:gd name="connsiteX8" fmla="*/ 160557 w 271554"/>
              <a:gd name="connsiteY8" fmla="*/ 642 h 303302"/>
              <a:gd name="connsiteX9" fmla="*/ 68029 w 271554"/>
              <a:gd name="connsiteY9" fmla="*/ 27856 h 303302"/>
              <a:gd name="connsiteX0" fmla="*/ 68029 w 271115"/>
              <a:gd name="connsiteY0" fmla="*/ 28101 h 303547"/>
              <a:gd name="connsiteX1" fmla="*/ 19043 w 271115"/>
              <a:gd name="connsiteY1" fmla="*/ 92055 h 303547"/>
              <a:gd name="connsiteX2" fmla="*/ 1353 w 271115"/>
              <a:gd name="connsiteY2" fmla="*/ 188665 h 303547"/>
              <a:gd name="connsiteX3" fmla="*/ 51700 w 271115"/>
              <a:gd name="connsiteY3" fmla="*/ 277112 h 303547"/>
              <a:gd name="connsiteX4" fmla="*/ 148311 w 271115"/>
              <a:gd name="connsiteY4" fmla="*/ 302965 h 303547"/>
              <a:gd name="connsiteX5" fmla="*/ 243561 w 271115"/>
              <a:gd name="connsiteY5" fmla="*/ 258062 h 303547"/>
              <a:gd name="connsiteX6" fmla="*/ 270775 w 271115"/>
              <a:gd name="connsiteY6" fmla="*/ 146483 h 303547"/>
              <a:gd name="connsiteX7" fmla="*/ 229953 w 271115"/>
              <a:gd name="connsiteY7" fmla="*/ 58037 h 303547"/>
              <a:gd name="connsiteX8" fmla="*/ 160557 w 271115"/>
              <a:gd name="connsiteY8" fmla="*/ 887 h 303547"/>
              <a:gd name="connsiteX9" fmla="*/ 68029 w 271115"/>
              <a:gd name="connsiteY9" fmla="*/ 28101 h 303547"/>
              <a:gd name="connsiteX0" fmla="*/ 68029 w 264587"/>
              <a:gd name="connsiteY0" fmla="*/ 28101 h 303547"/>
              <a:gd name="connsiteX1" fmla="*/ 19043 w 264587"/>
              <a:gd name="connsiteY1" fmla="*/ 92055 h 303547"/>
              <a:gd name="connsiteX2" fmla="*/ 1353 w 264587"/>
              <a:gd name="connsiteY2" fmla="*/ 188665 h 303547"/>
              <a:gd name="connsiteX3" fmla="*/ 51700 w 264587"/>
              <a:gd name="connsiteY3" fmla="*/ 277112 h 303547"/>
              <a:gd name="connsiteX4" fmla="*/ 148311 w 264587"/>
              <a:gd name="connsiteY4" fmla="*/ 302965 h 303547"/>
              <a:gd name="connsiteX5" fmla="*/ 243561 w 264587"/>
              <a:gd name="connsiteY5" fmla="*/ 258062 h 303547"/>
              <a:gd name="connsiteX6" fmla="*/ 263972 w 264587"/>
              <a:gd name="connsiteY6" fmla="*/ 143761 h 303547"/>
              <a:gd name="connsiteX7" fmla="*/ 229953 w 264587"/>
              <a:gd name="connsiteY7" fmla="*/ 58037 h 303547"/>
              <a:gd name="connsiteX8" fmla="*/ 160557 w 264587"/>
              <a:gd name="connsiteY8" fmla="*/ 887 h 303547"/>
              <a:gd name="connsiteX9" fmla="*/ 68029 w 264587"/>
              <a:gd name="connsiteY9" fmla="*/ 28101 h 303547"/>
              <a:gd name="connsiteX0" fmla="*/ 68029 w 264001"/>
              <a:gd name="connsiteY0" fmla="*/ 28101 h 303818"/>
              <a:gd name="connsiteX1" fmla="*/ 19043 w 264001"/>
              <a:gd name="connsiteY1" fmla="*/ 92055 h 303818"/>
              <a:gd name="connsiteX2" fmla="*/ 1353 w 264001"/>
              <a:gd name="connsiteY2" fmla="*/ 188665 h 303818"/>
              <a:gd name="connsiteX3" fmla="*/ 51700 w 264001"/>
              <a:gd name="connsiteY3" fmla="*/ 277112 h 303818"/>
              <a:gd name="connsiteX4" fmla="*/ 148311 w 264001"/>
              <a:gd name="connsiteY4" fmla="*/ 302965 h 303818"/>
              <a:gd name="connsiteX5" fmla="*/ 234036 w 264001"/>
              <a:gd name="connsiteY5" fmla="*/ 252619 h 303818"/>
              <a:gd name="connsiteX6" fmla="*/ 263972 w 264001"/>
              <a:gd name="connsiteY6" fmla="*/ 143761 h 303818"/>
              <a:gd name="connsiteX7" fmla="*/ 229953 w 264001"/>
              <a:gd name="connsiteY7" fmla="*/ 58037 h 303818"/>
              <a:gd name="connsiteX8" fmla="*/ 160557 w 264001"/>
              <a:gd name="connsiteY8" fmla="*/ 887 h 303818"/>
              <a:gd name="connsiteX9" fmla="*/ 68029 w 264001"/>
              <a:gd name="connsiteY9" fmla="*/ 28101 h 303818"/>
              <a:gd name="connsiteX0" fmla="*/ 68029 w 264001"/>
              <a:gd name="connsiteY0" fmla="*/ 1141 h 276858"/>
              <a:gd name="connsiteX1" fmla="*/ 19043 w 264001"/>
              <a:gd name="connsiteY1" fmla="*/ 65095 h 276858"/>
              <a:gd name="connsiteX2" fmla="*/ 1353 w 264001"/>
              <a:gd name="connsiteY2" fmla="*/ 161705 h 276858"/>
              <a:gd name="connsiteX3" fmla="*/ 51700 w 264001"/>
              <a:gd name="connsiteY3" fmla="*/ 250152 h 276858"/>
              <a:gd name="connsiteX4" fmla="*/ 148311 w 264001"/>
              <a:gd name="connsiteY4" fmla="*/ 276005 h 276858"/>
              <a:gd name="connsiteX5" fmla="*/ 234036 w 264001"/>
              <a:gd name="connsiteY5" fmla="*/ 225659 h 276858"/>
              <a:gd name="connsiteX6" fmla="*/ 263972 w 264001"/>
              <a:gd name="connsiteY6" fmla="*/ 116801 h 276858"/>
              <a:gd name="connsiteX7" fmla="*/ 229953 w 264001"/>
              <a:gd name="connsiteY7" fmla="*/ 31077 h 276858"/>
              <a:gd name="connsiteX8" fmla="*/ 68029 w 264001"/>
              <a:gd name="connsiteY8" fmla="*/ 1141 h 276858"/>
              <a:gd name="connsiteX0" fmla="*/ 68029 w 264001"/>
              <a:gd name="connsiteY0" fmla="*/ 23124 h 298841"/>
              <a:gd name="connsiteX1" fmla="*/ 19043 w 264001"/>
              <a:gd name="connsiteY1" fmla="*/ 87078 h 298841"/>
              <a:gd name="connsiteX2" fmla="*/ 1353 w 264001"/>
              <a:gd name="connsiteY2" fmla="*/ 183688 h 298841"/>
              <a:gd name="connsiteX3" fmla="*/ 51700 w 264001"/>
              <a:gd name="connsiteY3" fmla="*/ 272135 h 298841"/>
              <a:gd name="connsiteX4" fmla="*/ 148311 w 264001"/>
              <a:gd name="connsiteY4" fmla="*/ 297988 h 298841"/>
              <a:gd name="connsiteX5" fmla="*/ 234036 w 264001"/>
              <a:gd name="connsiteY5" fmla="*/ 247642 h 298841"/>
              <a:gd name="connsiteX6" fmla="*/ 263972 w 264001"/>
              <a:gd name="connsiteY6" fmla="*/ 138784 h 298841"/>
              <a:gd name="connsiteX7" fmla="*/ 229953 w 264001"/>
              <a:gd name="connsiteY7" fmla="*/ 53060 h 298841"/>
              <a:gd name="connsiteX8" fmla="*/ 68029 w 264001"/>
              <a:gd name="connsiteY8" fmla="*/ 23124 h 29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001" h="298841">
                <a:moveTo>
                  <a:pt x="68029" y="23124"/>
                </a:moveTo>
                <a:cubicBezTo>
                  <a:pt x="9745" y="81862"/>
                  <a:pt x="30156" y="60317"/>
                  <a:pt x="19043" y="87078"/>
                </a:cubicBezTo>
                <a:cubicBezTo>
                  <a:pt x="7930" y="113839"/>
                  <a:pt x="-4090" y="152845"/>
                  <a:pt x="1353" y="183688"/>
                </a:cubicBezTo>
                <a:cubicBezTo>
                  <a:pt x="6796" y="214531"/>
                  <a:pt x="27207" y="253085"/>
                  <a:pt x="51700" y="272135"/>
                </a:cubicBezTo>
                <a:cubicBezTo>
                  <a:pt x="76193" y="291185"/>
                  <a:pt x="117922" y="302070"/>
                  <a:pt x="148311" y="297988"/>
                </a:cubicBezTo>
                <a:cubicBezTo>
                  <a:pt x="178700" y="293906"/>
                  <a:pt x="214759" y="274176"/>
                  <a:pt x="234036" y="247642"/>
                </a:cubicBezTo>
                <a:cubicBezTo>
                  <a:pt x="253313" y="221108"/>
                  <a:pt x="264653" y="171214"/>
                  <a:pt x="263972" y="138784"/>
                </a:cubicBezTo>
                <a:cubicBezTo>
                  <a:pt x="263292" y="106354"/>
                  <a:pt x="248323" y="77326"/>
                  <a:pt x="229953" y="53060"/>
                </a:cubicBezTo>
                <a:cubicBezTo>
                  <a:pt x="197296" y="33783"/>
                  <a:pt x="126313" y="-35614"/>
                  <a:pt x="68029" y="23124"/>
                </a:cubicBezTo>
                <a:close/>
              </a:path>
            </a:pathLst>
          </a:custGeom>
          <a:solidFill>
            <a:schemeClr val="bg1"/>
          </a:solidFill>
          <a:ln w="66675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5717F9B-17E8-46DA-A635-D30A88AC1A84}"/>
              </a:ext>
            </a:extLst>
          </p:cNvPr>
          <p:cNvSpPr/>
          <p:nvPr/>
        </p:nvSpPr>
        <p:spPr>
          <a:xfrm>
            <a:off x="7678830" y="13185473"/>
            <a:ext cx="110126" cy="110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B48536E-7E19-423E-B07C-95A86F3A5A10}"/>
              </a:ext>
            </a:extLst>
          </p:cNvPr>
          <p:cNvSpPr/>
          <p:nvPr/>
        </p:nvSpPr>
        <p:spPr>
          <a:xfrm>
            <a:off x="8041835" y="13369522"/>
            <a:ext cx="110126" cy="110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75A7928A-E9F2-42C1-AD77-F442C08FB7CE}"/>
              </a:ext>
            </a:extLst>
          </p:cNvPr>
          <p:cNvSpPr/>
          <p:nvPr/>
        </p:nvSpPr>
        <p:spPr>
          <a:xfrm>
            <a:off x="6834653" y="12900320"/>
            <a:ext cx="538207" cy="579328"/>
          </a:xfrm>
          <a:custGeom>
            <a:avLst/>
            <a:gdLst>
              <a:gd name="connsiteX0" fmla="*/ 116477 w 538379"/>
              <a:gd name="connsiteY0" fmla="*/ 557388 h 577065"/>
              <a:gd name="connsiteX1" fmla="*/ 252549 w 538379"/>
              <a:gd name="connsiteY1" fmla="*/ 570995 h 577065"/>
              <a:gd name="connsiteX2" fmla="*/ 429442 w 538379"/>
              <a:gd name="connsiteY2" fmla="*/ 467581 h 577065"/>
              <a:gd name="connsiteX3" fmla="*/ 530135 w 538379"/>
              <a:gd name="connsiteY3" fmla="*/ 247145 h 577065"/>
              <a:gd name="connsiteX4" fmla="*/ 524692 w 538379"/>
              <a:gd name="connsiteY4" fmla="*/ 108352 h 577065"/>
              <a:gd name="connsiteX5" fmla="*/ 462099 w 538379"/>
              <a:gd name="connsiteY5" fmla="*/ 29431 h 577065"/>
              <a:gd name="connsiteX6" fmla="*/ 306977 w 538379"/>
              <a:gd name="connsiteY6" fmla="*/ 4938 h 577065"/>
              <a:gd name="connsiteX7" fmla="*/ 111035 w 538379"/>
              <a:gd name="connsiteY7" fmla="*/ 119238 h 577065"/>
              <a:gd name="connsiteX8" fmla="*/ 2177 w 538379"/>
              <a:gd name="connsiteY8" fmla="*/ 298852 h 577065"/>
              <a:gd name="connsiteX9" fmla="*/ 42999 w 538379"/>
              <a:gd name="connsiteY9" fmla="*/ 494795 h 577065"/>
              <a:gd name="connsiteX10" fmla="*/ 116477 w 538379"/>
              <a:gd name="connsiteY10" fmla="*/ 557388 h 577065"/>
              <a:gd name="connsiteX0" fmla="*/ 116099 w 538001"/>
              <a:gd name="connsiteY0" fmla="*/ 557388 h 577105"/>
              <a:gd name="connsiteX1" fmla="*/ 252171 w 538001"/>
              <a:gd name="connsiteY1" fmla="*/ 570995 h 577105"/>
              <a:gd name="connsiteX2" fmla="*/ 429064 w 538001"/>
              <a:gd name="connsiteY2" fmla="*/ 467581 h 577105"/>
              <a:gd name="connsiteX3" fmla="*/ 529757 w 538001"/>
              <a:gd name="connsiteY3" fmla="*/ 247145 h 577105"/>
              <a:gd name="connsiteX4" fmla="*/ 524314 w 538001"/>
              <a:gd name="connsiteY4" fmla="*/ 108352 h 577105"/>
              <a:gd name="connsiteX5" fmla="*/ 461721 w 538001"/>
              <a:gd name="connsiteY5" fmla="*/ 29431 h 577105"/>
              <a:gd name="connsiteX6" fmla="*/ 306599 w 538001"/>
              <a:gd name="connsiteY6" fmla="*/ 4938 h 577105"/>
              <a:gd name="connsiteX7" fmla="*/ 110657 w 538001"/>
              <a:gd name="connsiteY7" fmla="*/ 119238 h 577105"/>
              <a:gd name="connsiteX8" fmla="*/ 1799 w 538001"/>
              <a:gd name="connsiteY8" fmla="*/ 298852 h 577105"/>
              <a:gd name="connsiteX9" fmla="*/ 52146 w 538001"/>
              <a:gd name="connsiteY9" fmla="*/ 493434 h 577105"/>
              <a:gd name="connsiteX10" fmla="*/ 116099 w 538001"/>
              <a:gd name="connsiteY10" fmla="*/ 557388 h 577105"/>
              <a:gd name="connsiteX0" fmla="*/ 128509 w 538164"/>
              <a:gd name="connsiteY0" fmla="*/ 561470 h 578353"/>
              <a:gd name="connsiteX1" fmla="*/ 252334 w 538164"/>
              <a:gd name="connsiteY1" fmla="*/ 570995 h 578353"/>
              <a:gd name="connsiteX2" fmla="*/ 429227 w 538164"/>
              <a:gd name="connsiteY2" fmla="*/ 467581 h 578353"/>
              <a:gd name="connsiteX3" fmla="*/ 529920 w 538164"/>
              <a:gd name="connsiteY3" fmla="*/ 247145 h 578353"/>
              <a:gd name="connsiteX4" fmla="*/ 524477 w 538164"/>
              <a:gd name="connsiteY4" fmla="*/ 108352 h 578353"/>
              <a:gd name="connsiteX5" fmla="*/ 461884 w 538164"/>
              <a:gd name="connsiteY5" fmla="*/ 29431 h 578353"/>
              <a:gd name="connsiteX6" fmla="*/ 306762 w 538164"/>
              <a:gd name="connsiteY6" fmla="*/ 4938 h 578353"/>
              <a:gd name="connsiteX7" fmla="*/ 110820 w 538164"/>
              <a:gd name="connsiteY7" fmla="*/ 119238 h 578353"/>
              <a:gd name="connsiteX8" fmla="*/ 1962 w 538164"/>
              <a:gd name="connsiteY8" fmla="*/ 298852 h 578353"/>
              <a:gd name="connsiteX9" fmla="*/ 52309 w 538164"/>
              <a:gd name="connsiteY9" fmla="*/ 493434 h 578353"/>
              <a:gd name="connsiteX10" fmla="*/ 128509 w 538164"/>
              <a:gd name="connsiteY10" fmla="*/ 561470 h 578353"/>
              <a:gd name="connsiteX0" fmla="*/ 135355 w 538207"/>
              <a:gd name="connsiteY0" fmla="*/ 564192 h 579328"/>
              <a:gd name="connsiteX1" fmla="*/ 252377 w 538207"/>
              <a:gd name="connsiteY1" fmla="*/ 570995 h 579328"/>
              <a:gd name="connsiteX2" fmla="*/ 429270 w 538207"/>
              <a:gd name="connsiteY2" fmla="*/ 467581 h 579328"/>
              <a:gd name="connsiteX3" fmla="*/ 529963 w 538207"/>
              <a:gd name="connsiteY3" fmla="*/ 247145 h 579328"/>
              <a:gd name="connsiteX4" fmla="*/ 524520 w 538207"/>
              <a:gd name="connsiteY4" fmla="*/ 108352 h 579328"/>
              <a:gd name="connsiteX5" fmla="*/ 461927 w 538207"/>
              <a:gd name="connsiteY5" fmla="*/ 29431 h 579328"/>
              <a:gd name="connsiteX6" fmla="*/ 306805 w 538207"/>
              <a:gd name="connsiteY6" fmla="*/ 4938 h 579328"/>
              <a:gd name="connsiteX7" fmla="*/ 110863 w 538207"/>
              <a:gd name="connsiteY7" fmla="*/ 119238 h 579328"/>
              <a:gd name="connsiteX8" fmla="*/ 2005 w 538207"/>
              <a:gd name="connsiteY8" fmla="*/ 298852 h 579328"/>
              <a:gd name="connsiteX9" fmla="*/ 52352 w 538207"/>
              <a:gd name="connsiteY9" fmla="*/ 493434 h 579328"/>
              <a:gd name="connsiteX10" fmla="*/ 135355 w 538207"/>
              <a:gd name="connsiteY10" fmla="*/ 564192 h 5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8207" h="579328">
                <a:moveTo>
                  <a:pt x="135355" y="564192"/>
                </a:moveTo>
                <a:cubicBezTo>
                  <a:pt x="168692" y="577119"/>
                  <a:pt x="203391" y="587097"/>
                  <a:pt x="252377" y="570995"/>
                </a:cubicBezTo>
                <a:cubicBezTo>
                  <a:pt x="301363" y="554893"/>
                  <a:pt x="383006" y="521556"/>
                  <a:pt x="429270" y="467581"/>
                </a:cubicBezTo>
                <a:cubicBezTo>
                  <a:pt x="475534" y="413606"/>
                  <a:pt x="514088" y="307016"/>
                  <a:pt x="529963" y="247145"/>
                </a:cubicBezTo>
                <a:cubicBezTo>
                  <a:pt x="545838" y="187273"/>
                  <a:pt x="535859" y="144638"/>
                  <a:pt x="524520" y="108352"/>
                </a:cubicBezTo>
                <a:cubicBezTo>
                  <a:pt x="513181" y="72066"/>
                  <a:pt x="498213" y="46667"/>
                  <a:pt x="461927" y="29431"/>
                </a:cubicBezTo>
                <a:cubicBezTo>
                  <a:pt x="425641" y="12195"/>
                  <a:pt x="365316" y="-10030"/>
                  <a:pt x="306805" y="4938"/>
                </a:cubicBezTo>
                <a:cubicBezTo>
                  <a:pt x="248294" y="19906"/>
                  <a:pt x="161663" y="70252"/>
                  <a:pt x="110863" y="119238"/>
                </a:cubicBezTo>
                <a:cubicBezTo>
                  <a:pt x="60063" y="168224"/>
                  <a:pt x="13344" y="236259"/>
                  <a:pt x="2005" y="298852"/>
                </a:cubicBezTo>
                <a:cubicBezTo>
                  <a:pt x="-9334" y="361445"/>
                  <a:pt x="30127" y="449211"/>
                  <a:pt x="52352" y="493434"/>
                </a:cubicBezTo>
                <a:cubicBezTo>
                  <a:pt x="74577" y="537657"/>
                  <a:pt x="102018" y="551265"/>
                  <a:pt x="135355" y="564192"/>
                </a:cubicBezTo>
                <a:close/>
              </a:path>
            </a:pathLst>
          </a:custGeom>
          <a:noFill/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1B6125BC-87AC-4D96-8E56-96324DB15315}"/>
              </a:ext>
            </a:extLst>
          </p:cNvPr>
          <p:cNvSpPr/>
          <p:nvPr/>
        </p:nvSpPr>
        <p:spPr>
          <a:xfrm>
            <a:off x="9885953" y="5078922"/>
            <a:ext cx="357867" cy="223852"/>
          </a:xfrm>
          <a:custGeom>
            <a:avLst/>
            <a:gdLst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299357 w 312964"/>
              <a:gd name="connsiteY7" fmla="*/ 112274 h 207524"/>
              <a:gd name="connsiteX8" fmla="*/ 312964 w 312964"/>
              <a:gd name="connsiteY8" fmla="*/ 68731 h 207524"/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312964 w 312964"/>
              <a:gd name="connsiteY7" fmla="*/ 68731 h 207524"/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312964 w 312964"/>
              <a:gd name="connsiteY7" fmla="*/ 68731 h 207524"/>
              <a:gd name="connsiteX0" fmla="*/ 0 w 357867"/>
              <a:gd name="connsiteY0" fmla="*/ 223852 h 223852"/>
              <a:gd name="connsiteX1" fmla="*/ 178253 w 357867"/>
              <a:gd name="connsiteY1" fmla="*/ 150374 h 223852"/>
              <a:gd name="connsiteX2" fmla="*/ 229960 w 357867"/>
              <a:gd name="connsiteY2" fmla="*/ 74174 h 223852"/>
              <a:gd name="connsiteX3" fmla="*/ 178253 w 357867"/>
              <a:gd name="connsiteY3" fmla="*/ 3417 h 223852"/>
              <a:gd name="connsiteX4" fmla="*/ 91167 w 357867"/>
              <a:gd name="connsiteY4" fmla="*/ 22467 h 223852"/>
              <a:gd name="connsiteX5" fmla="*/ 83003 w 357867"/>
              <a:gd name="connsiteY5" fmla="*/ 120438 h 223852"/>
              <a:gd name="connsiteX6" fmla="*/ 243567 w 357867"/>
              <a:gd name="connsiteY6" fmla="*/ 183031 h 223852"/>
              <a:gd name="connsiteX7" fmla="*/ 357867 w 357867"/>
              <a:gd name="connsiteY7" fmla="*/ 68731 h 2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867" h="223852">
                <a:moveTo>
                  <a:pt x="0" y="223852"/>
                </a:moveTo>
                <a:cubicBezTo>
                  <a:pt x="51253" y="206389"/>
                  <a:pt x="139926" y="175320"/>
                  <a:pt x="178253" y="150374"/>
                </a:cubicBezTo>
                <a:cubicBezTo>
                  <a:pt x="216580" y="125428"/>
                  <a:pt x="229960" y="98667"/>
                  <a:pt x="229960" y="74174"/>
                </a:cubicBezTo>
                <a:cubicBezTo>
                  <a:pt x="229960" y="49681"/>
                  <a:pt x="201385" y="12035"/>
                  <a:pt x="178253" y="3417"/>
                </a:cubicBezTo>
                <a:cubicBezTo>
                  <a:pt x="155121" y="-5201"/>
                  <a:pt x="107042" y="2963"/>
                  <a:pt x="91167" y="22467"/>
                </a:cubicBezTo>
                <a:cubicBezTo>
                  <a:pt x="75292" y="41970"/>
                  <a:pt x="57603" y="93677"/>
                  <a:pt x="83003" y="120438"/>
                </a:cubicBezTo>
                <a:cubicBezTo>
                  <a:pt x="108403" y="147199"/>
                  <a:pt x="197756" y="191649"/>
                  <a:pt x="243567" y="183031"/>
                </a:cubicBezTo>
                <a:cubicBezTo>
                  <a:pt x="289378" y="174413"/>
                  <a:pt x="353105" y="118397"/>
                  <a:pt x="357867" y="68731"/>
                </a:cubicBezTo>
              </a:path>
            </a:pathLst>
          </a:custGeom>
          <a:noFill/>
          <a:ln w="88900" cap="rnd">
            <a:solidFill>
              <a:srgbClr val="FBF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75B63922-2A0D-4780-9748-9962405B4E2A}"/>
              </a:ext>
            </a:extLst>
          </p:cNvPr>
          <p:cNvSpPr/>
          <p:nvPr/>
        </p:nvSpPr>
        <p:spPr>
          <a:xfrm>
            <a:off x="8151961" y="6061845"/>
            <a:ext cx="1814170" cy="559087"/>
          </a:xfrm>
          <a:custGeom>
            <a:avLst/>
            <a:gdLst>
              <a:gd name="connsiteX0" fmla="*/ 1389493 w 1814170"/>
              <a:gd name="connsiteY0" fmla="*/ 540795 h 559087"/>
              <a:gd name="connsiteX1" fmla="*/ 1556407 w 1814170"/>
              <a:gd name="connsiteY1" fmla="*/ 471852 h 559087"/>
              <a:gd name="connsiteX2" fmla="*/ 1585436 w 1814170"/>
              <a:gd name="connsiteY2" fmla="*/ 413795 h 559087"/>
              <a:gd name="connsiteX3" fmla="*/ 1752350 w 1814170"/>
              <a:gd name="connsiteY3" fmla="*/ 406538 h 559087"/>
              <a:gd name="connsiteX4" fmla="*/ 1810407 w 1814170"/>
              <a:gd name="connsiteY4" fmla="*/ 261395 h 559087"/>
              <a:gd name="connsiteX5" fmla="*/ 1658007 w 1814170"/>
              <a:gd name="connsiteY5" fmla="*/ 127138 h 559087"/>
              <a:gd name="connsiteX6" fmla="*/ 1179036 w 1814170"/>
              <a:gd name="connsiteY6" fmla="*/ 65452 h 559087"/>
              <a:gd name="connsiteX7" fmla="*/ 906893 w 1814170"/>
              <a:gd name="connsiteY7" fmla="*/ 138 h 559087"/>
              <a:gd name="connsiteX8" fmla="*/ 594836 w 1814170"/>
              <a:gd name="connsiteY8" fmla="*/ 83595 h 559087"/>
              <a:gd name="connsiteX9" fmla="*/ 261007 w 1814170"/>
              <a:gd name="connsiteY9" fmla="*/ 123509 h 559087"/>
              <a:gd name="connsiteX10" fmla="*/ 57807 w 1814170"/>
              <a:gd name="connsiteY10" fmla="*/ 196081 h 559087"/>
              <a:gd name="connsiteX11" fmla="*/ 7007 w 1814170"/>
              <a:gd name="connsiteY11" fmla="*/ 377509 h 559087"/>
              <a:gd name="connsiteX12" fmla="*/ 184807 w 1814170"/>
              <a:gd name="connsiteY12" fmla="*/ 457338 h 559087"/>
              <a:gd name="connsiteX13" fmla="*/ 286407 w 1814170"/>
              <a:gd name="connsiteY13" fmla="*/ 464595 h 559087"/>
              <a:gd name="connsiteX14" fmla="*/ 442436 w 1814170"/>
              <a:gd name="connsiteY14" fmla="*/ 548052 h 559087"/>
              <a:gd name="connsiteX15" fmla="*/ 645636 w 1814170"/>
              <a:gd name="connsiteY15" fmla="*/ 555309 h 559087"/>
              <a:gd name="connsiteX16" fmla="*/ 983093 w 1814170"/>
              <a:gd name="connsiteY16" fmla="*/ 555309 h 559087"/>
              <a:gd name="connsiteX17" fmla="*/ 1211693 w 1814170"/>
              <a:gd name="connsiteY17" fmla="*/ 508138 h 559087"/>
              <a:gd name="connsiteX18" fmla="*/ 1389493 w 1814170"/>
              <a:gd name="connsiteY18" fmla="*/ 540795 h 559087"/>
              <a:gd name="connsiteX0" fmla="*/ 1389493 w 1814170"/>
              <a:gd name="connsiteY0" fmla="*/ 540795 h 559087"/>
              <a:gd name="connsiteX1" fmla="*/ 1531007 w 1814170"/>
              <a:gd name="connsiteY1" fmla="*/ 466409 h 559087"/>
              <a:gd name="connsiteX2" fmla="*/ 1585436 w 1814170"/>
              <a:gd name="connsiteY2" fmla="*/ 413795 h 559087"/>
              <a:gd name="connsiteX3" fmla="*/ 1752350 w 1814170"/>
              <a:gd name="connsiteY3" fmla="*/ 406538 h 559087"/>
              <a:gd name="connsiteX4" fmla="*/ 1810407 w 1814170"/>
              <a:gd name="connsiteY4" fmla="*/ 261395 h 559087"/>
              <a:gd name="connsiteX5" fmla="*/ 1658007 w 1814170"/>
              <a:gd name="connsiteY5" fmla="*/ 127138 h 559087"/>
              <a:gd name="connsiteX6" fmla="*/ 1179036 w 1814170"/>
              <a:gd name="connsiteY6" fmla="*/ 65452 h 559087"/>
              <a:gd name="connsiteX7" fmla="*/ 906893 w 1814170"/>
              <a:gd name="connsiteY7" fmla="*/ 138 h 559087"/>
              <a:gd name="connsiteX8" fmla="*/ 594836 w 1814170"/>
              <a:gd name="connsiteY8" fmla="*/ 83595 h 559087"/>
              <a:gd name="connsiteX9" fmla="*/ 261007 w 1814170"/>
              <a:gd name="connsiteY9" fmla="*/ 123509 h 559087"/>
              <a:gd name="connsiteX10" fmla="*/ 57807 w 1814170"/>
              <a:gd name="connsiteY10" fmla="*/ 196081 h 559087"/>
              <a:gd name="connsiteX11" fmla="*/ 7007 w 1814170"/>
              <a:gd name="connsiteY11" fmla="*/ 377509 h 559087"/>
              <a:gd name="connsiteX12" fmla="*/ 184807 w 1814170"/>
              <a:gd name="connsiteY12" fmla="*/ 457338 h 559087"/>
              <a:gd name="connsiteX13" fmla="*/ 286407 w 1814170"/>
              <a:gd name="connsiteY13" fmla="*/ 464595 h 559087"/>
              <a:gd name="connsiteX14" fmla="*/ 442436 w 1814170"/>
              <a:gd name="connsiteY14" fmla="*/ 548052 h 559087"/>
              <a:gd name="connsiteX15" fmla="*/ 645636 w 1814170"/>
              <a:gd name="connsiteY15" fmla="*/ 555309 h 559087"/>
              <a:gd name="connsiteX16" fmla="*/ 983093 w 1814170"/>
              <a:gd name="connsiteY16" fmla="*/ 555309 h 559087"/>
              <a:gd name="connsiteX17" fmla="*/ 1211693 w 1814170"/>
              <a:gd name="connsiteY17" fmla="*/ 508138 h 559087"/>
              <a:gd name="connsiteX18" fmla="*/ 1389493 w 1814170"/>
              <a:gd name="connsiteY18" fmla="*/ 540795 h 55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14170" h="559087">
                <a:moveTo>
                  <a:pt x="1389493" y="540795"/>
                </a:moveTo>
                <a:cubicBezTo>
                  <a:pt x="1442712" y="533840"/>
                  <a:pt x="1498350" y="487576"/>
                  <a:pt x="1531007" y="466409"/>
                </a:cubicBezTo>
                <a:cubicBezTo>
                  <a:pt x="1563664" y="445242"/>
                  <a:pt x="1548546" y="423773"/>
                  <a:pt x="1585436" y="413795"/>
                </a:cubicBezTo>
                <a:cubicBezTo>
                  <a:pt x="1622326" y="403817"/>
                  <a:pt x="1714855" y="431938"/>
                  <a:pt x="1752350" y="406538"/>
                </a:cubicBezTo>
                <a:cubicBezTo>
                  <a:pt x="1789845" y="381138"/>
                  <a:pt x="1826131" y="307962"/>
                  <a:pt x="1810407" y="261395"/>
                </a:cubicBezTo>
                <a:cubicBezTo>
                  <a:pt x="1794683" y="214828"/>
                  <a:pt x="1763235" y="159795"/>
                  <a:pt x="1658007" y="127138"/>
                </a:cubicBezTo>
                <a:cubicBezTo>
                  <a:pt x="1552779" y="94481"/>
                  <a:pt x="1304222" y="86619"/>
                  <a:pt x="1179036" y="65452"/>
                </a:cubicBezTo>
                <a:cubicBezTo>
                  <a:pt x="1053850" y="44285"/>
                  <a:pt x="1004260" y="-2886"/>
                  <a:pt x="906893" y="138"/>
                </a:cubicBezTo>
                <a:cubicBezTo>
                  <a:pt x="809526" y="3162"/>
                  <a:pt x="702484" y="63033"/>
                  <a:pt x="594836" y="83595"/>
                </a:cubicBezTo>
                <a:cubicBezTo>
                  <a:pt x="487188" y="104157"/>
                  <a:pt x="350512" y="104761"/>
                  <a:pt x="261007" y="123509"/>
                </a:cubicBezTo>
                <a:cubicBezTo>
                  <a:pt x="171502" y="142257"/>
                  <a:pt x="100140" y="153748"/>
                  <a:pt x="57807" y="196081"/>
                </a:cubicBezTo>
                <a:cubicBezTo>
                  <a:pt x="15474" y="238414"/>
                  <a:pt x="-14160" y="333966"/>
                  <a:pt x="7007" y="377509"/>
                </a:cubicBezTo>
                <a:cubicBezTo>
                  <a:pt x="28174" y="421052"/>
                  <a:pt x="138240" y="442824"/>
                  <a:pt x="184807" y="457338"/>
                </a:cubicBezTo>
                <a:cubicBezTo>
                  <a:pt x="231374" y="471852"/>
                  <a:pt x="243469" y="449476"/>
                  <a:pt x="286407" y="464595"/>
                </a:cubicBezTo>
                <a:cubicBezTo>
                  <a:pt x="329345" y="479714"/>
                  <a:pt x="382564" y="532933"/>
                  <a:pt x="442436" y="548052"/>
                </a:cubicBezTo>
                <a:cubicBezTo>
                  <a:pt x="502307" y="563171"/>
                  <a:pt x="555527" y="554100"/>
                  <a:pt x="645636" y="555309"/>
                </a:cubicBezTo>
                <a:cubicBezTo>
                  <a:pt x="735745" y="556518"/>
                  <a:pt x="888750" y="563171"/>
                  <a:pt x="983093" y="555309"/>
                </a:cubicBezTo>
                <a:cubicBezTo>
                  <a:pt x="1077436" y="547447"/>
                  <a:pt x="1143960" y="508138"/>
                  <a:pt x="1211693" y="508138"/>
                </a:cubicBezTo>
                <a:cubicBezTo>
                  <a:pt x="1279426" y="508138"/>
                  <a:pt x="1336274" y="547750"/>
                  <a:pt x="1389493" y="540795"/>
                </a:cubicBezTo>
                <a:close/>
              </a:path>
            </a:pathLst>
          </a:custGeom>
          <a:noFill/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1583255-2CB8-44E3-95F4-CF90860FF048}"/>
              </a:ext>
            </a:extLst>
          </p:cNvPr>
          <p:cNvGrpSpPr/>
          <p:nvPr/>
        </p:nvGrpSpPr>
        <p:grpSpPr>
          <a:xfrm>
            <a:off x="8611354" y="5606724"/>
            <a:ext cx="899273" cy="134938"/>
            <a:chOff x="4024993" y="5532664"/>
            <a:chExt cx="899273" cy="134938"/>
          </a:xfrm>
          <a:noFill/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84D1A4A-108D-4847-A132-C95DC474713B}"/>
                </a:ext>
              </a:extLst>
            </p:cNvPr>
            <p:cNvSpPr/>
            <p:nvPr/>
          </p:nvSpPr>
          <p:spPr>
            <a:xfrm>
              <a:off x="4829016" y="5532664"/>
              <a:ext cx="95250" cy="134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9E1B5449-AC0E-4CB3-9128-747712A9F99F}"/>
                </a:ext>
              </a:extLst>
            </p:cNvPr>
            <p:cNvSpPr/>
            <p:nvPr/>
          </p:nvSpPr>
          <p:spPr>
            <a:xfrm>
              <a:off x="4024993" y="5532664"/>
              <a:ext cx="95250" cy="134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E92EE5F-54EC-48AE-912D-569A6FA1A22B}"/>
              </a:ext>
            </a:extLst>
          </p:cNvPr>
          <p:cNvGrpSpPr/>
          <p:nvPr/>
        </p:nvGrpSpPr>
        <p:grpSpPr>
          <a:xfrm>
            <a:off x="8706604" y="3229478"/>
            <a:ext cx="2585357" cy="388062"/>
            <a:chOff x="2586717" y="4185557"/>
            <a:chExt cx="2585357" cy="388062"/>
          </a:xfrm>
          <a:noFill/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8E082B1F-2A71-4463-ABAF-C328642EA469}"/>
                </a:ext>
              </a:extLst>
            </p:cNvPr>
            <p:cNvGrpSpPr/>
            <p:nvPr/>
          </p:nvGrpSpPr>
          <p:grpSpPr>
            <a:xfrm>
              <a:off x="4571999" y="4185557"/>
              <a:ext cx="600075" cy="388062"/>
              <a:chOff x="4571999" y="4185557"/>
              <a:chExt cx="600075" cy="388062"/>
            </a:xfrm>
            <a:grpFill/>
          </p:grpSpPr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F5B2F669-8488-4088-906B-870D633F0C65}"/>
                  </a:ext>
                </a:extLst>
              </p:cNvPr>
              <p:cNvSpPr/>
              <p:nvPr/>
            </p:nvSpPr>
            <p:spPr>
              <a:xfrm>
                <a:off x="4571999" y="4314966"/>
                <a:ext cx="600075" cy="258653"/>
              </a:xfrm>
              <a:custGeom>
                <a:avLst/>
                <a:gdLst>
                  <a:gd name="connsiteX0" fmla="*/ 0 w 600075"/>
                  <a:gd name="connsiteY0" fmla="*/ 258473 h 258473"/>
                  <a:gd name="connsiteX1" fmla="*/ 250371 w 600075"/>
                  <a:gd name="connsiteY1" fmla="*/ 112877 h 258473"/>
                  <a:gd name="connsiteX2" fmla="*/ 511628 w 600075"/>
                  <a:gd name="connsiteY2" fmla="*/ 10823 h 258473"/>
                  <a:gd name="connsiteX3" fmla="*/ 600075 w 600075"/>
                  <a:gd name="connsiteY3" fmla="*/ 1298 h 258473"/>
                  <a:gd name="connsiteX0" fmla="*/ 0 w 600075"/>
                  <a:gd name="connsiteY0" fmla="*/ 258653 h 258653"/>
                  <a:gd name="connsiteX1" fmla="*/ 250371 w 600075"/>
                  <a:gd name="connsiteY1" fmla="*/ 115778 h 258653"/>
                  <a:gd name="connsiteX2" fmla="*/ 511628 w 600075"/>
                  <a:gd name="connsiteY2" fmla="*/ 11003 h 258653"/>
                  <a:gd name="connsiteX3" fmla="*/ 600075 w 600075"/>
                  <a:gd name="connsiteY3" fmla="*/ 1478 h 25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258653">
                    <a:moveTo>
                      <a:pt x="0" y="258653"/>
                    </a:moveTo>
                    <a:cubicBezTo>
                      <a:pt x="82550" y="206492"/>
                      <a:pt x="165100" y="157053"/>
                      <a:pt x="250371" y="115778"/>
                    </a:cubicBezTo>
                    <a:cubicBezTo>
                      <a:pt x="335642" y="74503"/>
                      <a:pt x="453344" y="30053"/>
                      <a:pt x="511628" y="11003"/>
                    </a:cubicBezTo>
                    <a:cubicBezTo>
                      <a:pt x="569912" y="-8047"/>
                      <a:pt x="588282" y="3973"/>
                      <a:pt x="600075" y="1478"/>
                    </a:cubicBezTo>
                  </a:path>
                </a:pathLst>
              </a:custGeom>
              <a:grpFill/>
              <a:ln w="88900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6F91AEB9-1148-4A9A-A1DE-776DB66BBC8D}"/>
                  </a:ext>
                </a:extLst>
              </p:cNvPr>
              <p:cNvSpPr/>
              <p:nvPr/>
            </p:nvSpPr>
            <p:spPr>
              <a:xfrm>
                <a:off x="4974149" y="4185557"/>
                <a:ext cx="132612" cy="229960"/>
              </a:xfrm>
              <a:custGeom>
                <a:avLst/>
                <a:gdLst>
                  <a:gd name="connsiteX0" fmla="*/ 65937 w 132612"/>
                  <a:gd name="connsiteY0" fmla="*/ 0 h 229960"/>
                  <a:gd name="connsiteX1" fmla="*/ 1983 w 132612"/>
                  <a:gd name="connsiteY1" fmla="*/ 149678 h 229960"/>
                  <a:gd name="connsiteX2" fmla="*/ 132612 w 132612"/>
                  <a:gd name="connsiteY2" fmla="*/ 229960 h 22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2612" h="229960">
                    <a:moveTo>
                      <a:pt x="65937" y="0"/>
                    </a:moveTo>
                    <a:cubicBezTo>
                      <a:pt x="28403" y="55675"/>
                      <a:pt x="-9130" y="111351"/>
                      <a:pt x="1983" y="149678"/>
                    </a:cubicBezTo>
                    <a:cubicBezTo>
                      <a:pt x="13095" y="188005"/>
                      <a:pt x="113108" y="217033"/>
                      <a:pt x="132612" y="229960"/>
                    </a:cubicBezTo>
                  </a:path>
                </a:pathLst>
              </a:custGeom>
              <a:grpFill/>
              <a:ln w="88900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6CA0D76-A83C-4324-8487-1C584F02559E}"/>
                </a:ext>
              </a:extLst>
            </p:cNvPr>
            <p:cNvGrpSpPr/>
            <p:nvPr/>
          </p:nvGrpSpPr>
          <p:grpSpPr>
            <a:xfrm flipH="1">
              <a:off x="2586717" y="4185557"/>
              <a:ext cx="600075" cy="388062"/>
              <a:chOff x="4571999" y="4185557"/>
              <a:chExt cx="600075" cy="388062"/>
            </a:xfrm>
            <a:grpFill/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956D8B73-7A12-4849-989A-4B94FC81C268}"/>
                  </a:ext>
                </a:extLst>
              </p:cNvPr>
              <p:cNvSpPr/>
              <p:nvPr/>
            </p:nvSpPr>
            <p:spPr>
              <a:xfrm>
                <a:off x="4571999" y="4314966"/>
                <a:ext cx="600075" cy="258653"/>
              </a:xfrm>
              <a:custGeom>
                <a:avLst/>
                <a:gdLst>
                  <a:gd name="connsiteX0" fmla="*/ 0 w 600075"/>
                  <a:gd name="connsiteY0" fmla="*/ 258473 h 258473"/>
                  <a:gd name="connsiteX1" fmla="*/ 250371 w 600075"/>
                  <a:gd name="connsiteY1" fmla="*/ 112877 h 258473"/>
                  <a:gd name="connsiteX2" fmla="*/ 511628 w 600075"/>
                  <a:gd name="connsiteY2" fmla="*/ 10823 h 258473"/>
                  <a:gd name="connsiteX3" fmla="*/ 600075 w 600075"/>
                  <a:gd name="connsiteY3" fmla="*/ 1298 h 258473"/>
                  <a:gd name="connsiteX0" fmla="*/ 0 w 600075"/>
                  <a:gd name="connsiteY0" fmla="*/ 258653 h 258653"/>
                  <a:gd name="connsiteX1" fmla="*/ 250371 w 600075"/>
                  <a:gd name="connsiteY1" fmla="*/ 115778 h 258653"/>
                  <a:gd name="connsiteX2" fmla="*/ 511628 w 600075"/>
                  <a:gd name="connsiteY2" fmla="*/ 11003 h 258653"/>
                  <a:gd name="connsiteX3" fmla="*/ 600075 w 600075"/>
                  <a:gd name="connsiteY3" fmla="*/ 1478 h 25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258653">
                    <a:moveTo>
                      <a:pt x="0" y="258653"/>
                    </a:moveTo>
                    <a:cubicBezTo>
                      <a:pt x="82550" y="206492"/>
                      <a:pt x="165100" y="157053"/>
                      <a:pt x="250371" y="115778"/>
                    </a:cubicBezTo>
                    <a:cubicBezTo>
                      <a:pt x="335642" y="74503"/>
                      <a:pt x="453344" y="30053"/>
                      <a:pt x="511628" y="11003"/>
                    </a:cubicBezTo>
                    <a:cubicBezTo>
                      <a:pt x="569912" y="-8047"/>
                      <a:pt x="588282" y="3973"/>
                      <a:pt x="600075" y="1478"/>
                    </a:cubicBezTo>
                  </a:path>
                </a:pathLst>
              </a:custGeom>
              <a:grpFill/>
              <a:ln w="88900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FF48AE7-35BC-4E50-9C0D-BEFE02184B34}"/>
                  </a:ext>
                </a:extLst>
              </p:cNvPr>
              <p:cNvSpPr/>
              <p:nvPr/>
            </p:nvSpPr>
            <p:spPr>
              <a:xfrm>
                <a:off x="4974149" y="4185557"/>
                <a:ext cx="132612" cy="229960"/>
              </a:xfrm>
              <a:custGeom>
                <a:avLst/>
                <a:gdLst>
                  <a:gd name="connsiteX0" fmla="*/ 65937 w 132612"/>
                  <a:gd name="connsiteY0" fmla="*/ 0 h 229960"/>
                  <a:gd name="connsiteX1" fmla="*/ 1983 w 132612"/>
                  <a:gd name="connsiteY1" fmla="*/ 149678 h 229960"/>
                  <a:gd name="connsiteX2" fmla="*/ 132612 w 132612"/>
                  <a:gd name="connsiteY2" fmla="*/ 229960 h 22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2612" h="229960">
                    <a:moveTo>
                      <a:pt x="65937" y="0"/>
                    </a:moveTo>
                    <a:cubicBezTo>
                      <a:pt x="28403" y="55675"/>
                      <a:pt x="-9130" y="111351"/>
                      <a:pt x="1983" y="149678"/>
                    </a:cubicBezTo>
                    <a:cubicBezTo>
                      <a:pt x="13095" y="188005"/>
                      <a:pt x="113108" y="217033"/>
                      <a:pt x="132612" y="229960"/>
                    </a:cubicBezTo>
                  </a:path>
                </a:pathLst>
              </a:custGeom>
              <a:grpFill/>
              <a:ln w="88900" cap="rnd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" name="梯形 31">
            <a:extLst>
              <a:ext uri="{FF2B5EF4-FFF2-40B4-BE49-F238E27FC236}">
                <a16:creationId xmlns:a16="http://schemas.microsoft.com/office/drawing/2014/main" id="{7A928405-91DF-442A-A76D-13ABD67FBA2D}"/>
              </a:ext>
            </a:extLst>
          </p:cNvPr>
          <p:cNvSpPr/>
          <p:nvPr/>
        </p:nvSpPr>
        <p:spPr>
          <a:xfrm>
            <a:off x="6469982" y="3745059"/>
            <a:ext cx="1814171" cy="1213881"/>
          </a:xfrm>
          <a:custGeom>
            <a:avLst/>
            <a:gdLst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897080"/>
              <a:gd name="connsiteY0" fmla="*/ 1238036 h 1238036"/>
              <a:gd name="connsiteX1" fmla="*/ 402040 w 1897080"/>
              <a:gd name="connsiteY1" fmla="*/ 0 h 1238036"/>
              <a:gd name="connsiteX2" fmla="*/ 1514090 w 1897080"/>
              <a:gd name="connsiteY2" fmla="*/ 0 h 1238036"/>
              <a:gd name="connsiteX3" fmla="*/ 1897080 w 1897080"/>
              <a:gd name="connsiteY3" fmla="*/ 1238036 h 1238036"/>
              <a:gd name="connsiteX4" fmla="*/ 0 w 1897080"/>
              <a:gd name="connsiteY4" fmla="*/ 1238036 h 1238036"/>
              <a:gd name="connsiteX0" fmla="*/ 0 w 1897080"/>
              <a:gd name="connsiteY0" fmla="*/ 1238036 h 1238036"/>
              <a:gd name="connsiteX1" fmla="*/ 402040 w 1897080"/>
              <a:gd name="connsiteY1" fmla="*/ 0 h 1238036"/>
              <a:gd name="connsiteX2" fmla="*/ 1514090 w 1897080"/>
              <a:gd name="connsiteY2" fmla="*/ 0 h 1238036"/>
              <a:gd name="connsiteX3" fmla="*/ 1897080 w 1897080"/>
              <a:gd name="connsiteY3" fmla="*/ 1238036 h 1238036"/>
              <a:gd name="connsiteX4" fmla="*/ 0 w 1897080"/>
              <a:gd name="connsiteY4" fmla="*/ 1238036 h 123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80" h="1238036">
                <a:moveTo>
                  <a:pt x="0" y="1238036"/>
                </a:moveTo>
                <a:cubicBezTo>
                  <a:pt x="134013" y="825357"/>
                  <a:pt x="50313" y="388186"/>
                  <a:pt x="402040" y="0"/>
                </a:cubicBezTo>
                <a:lnTo>
                  <a:pt x="1514090" y="0"/>
                </a:lnTo>
                <a:cubicBezTo>
                  <a:pt x="1781453" y="350087"/>
                  <a:pt x="1798446" y="811750"/>
                  <a:pt x="1897080" y="1238036"/>
                </a:cubicBezTo>
                <a:lnTo>
                  <a:pt x="0" y="1238036"/>
                </a:lnTo>
                <a:close/>
              </a:path>
            </a:pathLst>
          </a:custGeom>
          <a:noFill/>
          <a:ln w="76200" cap="rnd">
            <a:solidFill>
              <a:srgbClr val="F234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9743EBF-5999-435C-8782-2F2F8D01A16B}"/>
              </a:ext>
            </a:extLst>
          </p:cNvPr>
          <p:cNvGrpSpPr/>
          <p:nvPr/>
        </p:nvGrpSpPr>
        <p:grpSpPr>
          <a:xfrm>
            <a:off x="9754306" y="4168374"/>
            <a:ext cx="1295128" cy="352652"/>
            <a:chOff x="3197738" y="5676073"/>
            <a:chExt cx="1295128" cy="352652"/>
          </a:xfrm>
          <a:noFill/>
        </p:grpSpPr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E209BEE6-4F81-48DC-BED6-BF5A3D511AEC}"/>
                </a:ext>
              </a:extLst>
            </p:cNvPr>
            <p:cNvSpPr/>
            <p:nvPr/>
          </p:nvSpPr>
          <p:spPr>
            <a:xfrm rot="5400000">
              <a:off x="4079776" y="5615635"/>
              <a:ext cx="352652" cy="473528"/>
            </a:xfrm>
            <a:custGeom>
              <a:avLst/>
              <a:gdLst>
                <a:gd name="connsiteX0" fmla="*/ 0 w 352652"/>
                <a:gd name="connsiteY0" fmla="*/ 234690 h 473528"/>
                <a:gd name="connsiteX1" fmla="*/ 0 w 352652"/>
                <a:gd name="connsiteY1" fmla="*/ 2074 h 473528"/>
                <a:gd name="connsiteX2" fmla="*/ 2074 w 352652"/>
                <a:gd name="connsiteY2" fmla="*/ 0 h 473528"/>
                <a:gd name="connsiteX3" fmla="*/ 232911 w 352652"/>
                <a:gd name="connsiteY3" fmla="*/ 0 h 473528"/>
                <a:gd name="connsiteX4" fmla="*/ 265111 w 352652"/>
                <a:gd name="connsiteY4" fmla="*/ 0 h 473528"/>
                <a:gd name="connsiteX5" fmla="*/ 350578 w 352652"/>
                <a:gd name="connsiteY5" fmla="*/ 0 h 473528"/>
                <a:gd name="connsiteX6" fmla="*/ 352652 w 352652"/>
                <a:gd name="connsiteY6" fmla="*/ 2074 h 473528"/>
                <a:gd name="connsiteX7" fmla="*/ 352652 w 352652"/>
                <a:gd name="connsiteY7" fmla="*/ 87541 h 473528"/>
                <a:gd name="connsiteX8" fmla="*/ 352652 w 352652"/>
                <a:gd name="connsiteY8" fmla="*/ 234690 h 473528"/>
                <a:gd name="connsiteX9" fmla="*/ 352652 w 352652"/>
                <a:gd name="connsiteY9" fmla="*/ 385987 h 473528"/>
                <a:gd name="connsiteX10" fmla="*/ 265111 w 352652"/>
                <a:gd name="connsiteY10" fmla="*/ 473528 h 473528"/>
                <a:gd name="connsiteX11" fmla="*/ 232911 w 352652"/>
                <a:gd name="connsiteY11" fmla="*/ 473528 h 473528"/>
                <a:gd name="connsiteX12" fmla="*/ 145370 w 352652"/>
                <a:gd name="connsiteY12" fmla="*/ 385987 h 473528"/>
                <a:gd name="connsiteX13" fmla="*/ 145370 w 352652"/>
                <a:gd name="connsiteY13" fmla="*/ 236764 h 473528"/>
                <a:gd name="connsiteX14" fmla="*/ 2074 w 352652"/>
                <a:gd name="connsiteY14" fmla="*/ 236764 h 473528"/>
                <a:gd name="connsiteX15" fmla="*/ 0 w 352652"/>
                <a:gd name="connsiteY15" fmla="*/ 23469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2652" h="473528">
                  <a:moveTo>
                    <a:pt x="0" y="234690"/>
                  </a:moveTo>
                  <a:lnTo>
                    <a:pt x="0" y="2074"/>
                  </a:lnTo>
                  <a:cubicBezTo>
                    <a:pt x="0" y="929"/>
                    <a:pt x="929" y="0"/>
                    <a:pt x="2074" y="0"/>
                  </a:cubicBezTo>
                  <a:lnTo>
                    <a:pt x="232911" y="0"/>
                  </a:lnTo>
                  <a:lnTo>
                    <a:pt x="265111" y="0"/>
                  </a:lnTo>
                  <a:lnTo>
                    <a:pt x="350578" y="0"/>
                  </a:lnTo>
                  <a:cubicBezTo>
                    <a:pt x="351723" y="0"/>
                    <a:pt x="352652" y="929"/>
                    <a:pt x="352652" y="2074"/>
                  </a:cubicBezTo>
                  <a:lnTo>
                    <a:pt x="352652" y="87541"/>
                  </a:lnTo>
                  <a:lnTo>
                    <a:pt x="352652" y="234690"/>
                  </a:lnTo>
                  <a:lnTo>
                    <a:pt x="352652" y="385987"/>
                  </a:lnTo>
                  <a:cubicBezTo>
                    <a:pt x="352652" y="434335"/>
                    <a:pt x="313459" y="473528"/>
                    <a:pt x="265111" y="473528"/>
                  </a:cubicBezTo>
                  <a:lnTo>
                    <a:pt x="232911" y="473528"/>
                  </a:lnTo>
                  <a:cubicBezTo>
                    <a:pt x="184563" y="473528"/>
                    <a:pt x="145370" y="434335"/>
                    <a:pt x="145370" y="385987"/>
                  </a:cubicBezTo>
                  <a:lnTo>
                    <a:pt x="145370" y="236764"/>
                  </a:lnTo>
                  <a:lnTo>
                    <a:pt x="2074" y="236764"/>
                  </a:lnTo>
                  <a:cubicBezTo>
                    <a:pt x="929" y="236764"/>
                    <a:pt x="0" y="235835"/>
                    <a:pt x="0" y="234690"/>
                  </a:cubicBezTo>
                  <a:close/>
                </a:path>
              </a:pathLst>
            </a:custGeom>
            <a:grp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ED4FF3FD-6B6B-41C2-A8D2-3BFB5B32B812}"/>
                </a:ext>
              </a:extLst>
            </p:cNvPr>
            <p:cNvSpPr/>
            <p:nvPr/>
          </p:nvSpPr>
          <p:spPr>
            <a:xfrm rot="5400000">
              <a:off x="3258176" y="5615635"/>
              <a:ext cx="352652" cy="473528"/>
            </a:xfrm>
            <a:custGeom>
              <a:avLst/>
              <a:gdLst>
                <a:gd name="connsiteX0" fmla="*/ 0 w 352652"/>
                <a:gd name="connsiteY0" fmla="*/ 234690 h 473528"/>
                <a:gd name="connsiteX1" fmla="*/ 0 w 352652"/>
                <a:gd name="connsiteY1" fmla="*/ 2074 h 473528"/>
                <a:gd name="connsiteX2" fmla="*/ 2074 w 352652"/>
                <a:gd name="connsiteY2" fmla="*/ 0 h 473528"/>
                <a:gd name="connsiteX3" fmla="*/ 232911 w 352652"/>
                <a:gd name="connsiteY3" fmla="*/ 0 h 473528"/>
                <a:gd name="connsiteX4" fmla="*/ 265111 w 352652"/>
                <a:gd name="connsiteY4" fmla="*/ 0 h 473528"/>
                <a:gd name="connsiteX5" fmla="*/ 350578 w 352652"/>
                <a:gd name="connsiteY5" fmla="*/ 0 h 473528"/>
                <a:gd name="connsiteX6" fmla="*/ 352652 w 352652"/>
                <a:gd name="connsiteY6" fmla="*/ 2074 h 473528"/>
                <a:gd name="connsiteX7" fmla="*/ 352652 w 352652"/>
                <a:gd name="connsiteY7" fmla="*/ 87541 h 473528"/>
                <a:gd name="connsiteX8" fmla="*/ 352652 w 352652"/>
                <a:gd name="connsiteY8" fmla="*/ 234690 h 473528"/>
                <a:gd name="connsiteX9" fmla="*/ 352652 w 352652"/>
                <a:gd name="connsiteY9" fmla="*/ 385987 h 473528"/>
                <a:gd name="connsiteX10" fmla="*/ 265111 w 352652"/>
                <a:gd name="connsiteY10" fmla="*/ 473528 h 473528"/>
                <a:gd name="connsiteX11" fmla="*/ 232911 w 352652"/>
                <a:gd name="connsiteY11" fmla="*/ 473528 h 473528"/>
                <a:gd name="connsiteX12" fmla="*/ 145370 w 352652"/>
                <a:gd name="connsiteY12" fmla="*/ 385987 h 473528"/>
                <a:gd name="connsiteX13" fmla="*/ 145370 w 352652"/>
                <a:gd name="connsiteY13" fmla="*/ 236764 h 473528"/>
                <a:gd name="connsiteX14" fmla="*/ 2074 w 352652"/>
                <a:gd name="connsiteY14" fmla="*/ 236764 h 473528"/>
                <a:gd name="connsiteX15" fmla="*/ 0 w 352652"/>
                <a:gd name="connsiteY15" fmla="*/ 23469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2652" h="473528">
                  <a:moveTo>
                    <a:pt x="0" y="234690"/>
                  </a:moveTo>
                  <a:lnTo>
                    <a:pt x="0" y="2074"/>
                  </a:lnTo>
                  <a:cubicBezTo>
                    <a:pt x="0" y="929"/>
                    <a:pt x="929" y="0"/>
                    <a:pt x="2074" y="0"/>
                  </a:cubicBezTo>
                  <a:lnTo>
                    <a:pt x="232911" y="0"/>
                  </a:lnTo>
                  <a:lnTo>
                    <a:pt x="265111" y="0"/>
                  </a:lnTo>
                  <a:lnTo>
                    <a:pt x="350578" y="0"/>
                  </a:lnTo>
                  <a:cubicBezTo>
                    <a:pt x="351723" y="0"/>
                    <a:pt x="352652" y="929"/>
                    <a:pt x="352652" y="2074"/>
                  </a:cubicBezTo>
                  <a:lnTo>
                    <a:pt x="352652" y="87541"/>
                  </a:lnTo>
                  <a:lnTo>
                    <a:pt x="352652" y="234690"/>
                  </a:lnTo>
                  <a:lnTo>
                    <a:pt x="352652" y="385987"/>
                  </a:lnTo>
                  <a:cubicBezTo>
                    <a:pt x="352652" y="434335"/>
                    <a:pt x="313459" y="473528"/>
                    <a:pt x="265111" y="473528"/>
                  </a:cubicBezTo>
                  <a:lnTo>
                    <a:pt x="232911" y="473528"/>
                  </a:lnTo>
                  <a:cubicBezTo>
                    <a:pt x="184563" y="473528"/>
                    <a:pt x="145370" y="434335"/>
                    <a:pt x="145370" y="385987"/>
                  </a:cubicBezTo>
                  <a:lnTo>
                    <a:pt x="145370" y="236764"/>
                  </a:lnTo>
                  <a:lnTo>
                    <a:pt x="2074" y="236764"/>
                  </a:lnTo>
                  <a:cubicBezTo>
                    <a:pt x="929" y="236764"/>
                    <a:pt x="0" y="235835"/>
                    <a:pt x="0" y="234690"/>
                  </a:cubicBezTo>
                  <a:close/>
                </a:path>
              </a:pathLst>
            </a:custGeom>
            <a:grp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BFB82E35-6C2E-4AD3-A4EF-D5C6AE65166A}"/>
              </a:ext>
            </a:extLst>
          </p:cNvPr>
          <p:cNvSpPr/>
          <p:nvPr/>
        </p:nvSpPr>
        <p:spPr>
          <a:xfrm>
            <a:off x="7319379" y="5835109"/>
            <a:ext cx="685363" cy="334430"/>
          </a:xfrm>
          <a:custGeom>
            <a:avLst/>
            <a:gdLst>
              <a:gd name="connsiteX0" fmla="*/ 701677 w 701856"/>
              <a:gd name="connsiteY0" fmla="*/ 50660 h 339495"/>
              <a:gd name="connsiteX1" fmla="*/ 527506 w 701856"/>
              <a:gd name="connsiteY1" fmla="*/ 7117 h 339495"/>
              <a:gd name="connsiteX2" fmla="*/ 255363 w 701856"/>
              <a:gd name="connsiteY2" fmla="*/ 7117 h 339495"/>
              <a:gd name="connsiteX3" fmla="*/ 77563 w 701856"/>
              <a:gd name="connsiteY3" fmla="*/ 76060 h 339495"/>
              <a:gd name="connsiteX4" fmla="*/ 1363 w 701856"/>
              <a:gd name="connsiteY4" fmla="*/ 203060 h 339495"/>
              <a:gd name="connsiteX5" fmla="*/ 135620 w 701856"/>
              <a:gd name="connsiteY5" fmla="*/ 311917 h 339495"/>
              <a:gd name="connsiteX6" fmla="*/ 324306 w 701856"/>
              <a:gd name="connsiteY6" fmla="*/ 330060 h 339495"/>
              <a:gd name="connsiteX7" fmla="*/ 523877 w 701856"/>
              <a:gd name="connsiteY7" fmla="*/ 184917 h 339495"/>
              <a:gd name="connsiteX8" fmla="*/ 560163 w 701856"/>
              <a:gd name="connsiteY8" fmla="*/ 90575 h 339495"/>
              <a:gd name="connsiteX9" fmla="*/ 701677 w 701856"/>
              <a:gd name="connsiteY9" fmla="*/ 50660 h 339495"/>
              <a:gd name="connsiteX0" fmla="*/ 701677 w 701863"/>
              <a:gd name="connsiteY0" fmla="*/ 50660 h 339696"/>
              <a:gd name="connsiteX1" fmla="*/ 527506 w 701863"/>
              <a:gd name="connsiteY1" fmla="*/ 7117 h 339696"/>
              <a:gd name="connsiteX2" fmla="*/ 255363 w 701863"/>
              <a:gd name="connsiteY2" fmla="*/ 7117 h 339696"/>
              <a:gd name="connsiteX3" fmla="*/ 77563 w 701863"/>
              <a:gd name="connsiteY3" fmla="*/ 76060 h 339696"/>
              <a:gd name="connsiteX4" fmla="*/ 1363 w 701863"/>
              <a:gd name="connsiteY4" fmla="*/ 203060 h 339696"/>
              <a:gd name="connsiteX5" fmla="*/ 135620 w 701863"/>
              <a:gd name="connsiteY5" fmla="*/ 311917 h 339696"/>
              <a:gd name="connsiteX6" fmla="*/ 324306 w 701863"/>
              <a:gd name="connsiteY6" fmla="*/ 330060 h 339696"/>
              <a:gd name="connsiteX7" fmla="*/ 511631 w 701863"/>
              <a:gd name="connsiteY7" fmla="*/ 182196 h 339696"/>
              <a:gd name="connsiteX8" fmla="*/ 560163 w 701863"/>
              <a:gd name="connsiteY8" fmla="*/ 90575 h 339696"/>
              <a:gd name="connsiteX9" fmla="*/ 701677 w 701863"/>
              <a:gd name="connsiteY9" fmla="*/ 50660 h 339696"/>
              <a:gd name="connsiteX0" fmla="*/ 697594 w 697785"/>
              <a:gd name="connsiteY0" fmla="*/ 33485 h 338850"/>
              <a:gd name="connsiteX1" fmla="*/ 527506 w 697785"/>
              <a:gd name="connsiteY1" fmla="*/ 6271 h 338850"/>
              <a:gd name="connsiteX2" fmla="*/ 255363 w 697785"/>
              <a:gd name="connsiteY2" fmla="*/ 6271 h 338850"/>
              <a:gd name="connsiteX3" fmla="*/ 77563 w 697785"/>
              <a:gd name="connsiteY3" fmla="*/ 75214 h 338850"/>
              <a:gd name="connsiteX4" fmla="*/ 1363 w 697785"/>
              <a:gd name="connsiteY4" fmla="*/ 202214 h 338850"/>
              <a:gd name="connsiteX5" fmla="*/ 135620 w 697785"/>
              <a:gd name="connsiteY5" fmla="*/ 311071 h 338850"/>
              <a:gd name="connsiteX6" fmla="*/ 324306 w 697785"/>
              <a:gd name="connsiteY6" fmla="*/ 329214 h 338850"/>
              <a:gd name="connsiteX7" fmla="*/ 511631 w 697785"/>
              <a:gd name="connsiteY7" fmla="*/ 181350 h 338850"/>
              <a:gd name="connsiteX8" fmla="*/ 560163 w 697785"/>
              <a:gd name="connsiteY8" fmla="*/ 89729 h 338850"/>
              <a:gd name="connsiteX9" fmla="*/ 697594 w 697785"/>
              <a:gd name="connsiteY9" fmla="*/ 33485 h 338850"/>
              <a:gd name="connsiteX0" fmla="*/ 685673 w 685864"/>
              <a:gd name="connsiteY0" fmla="*/ 33485 h 338850"/>
              <a:gd name="connsiteX1" fmla="*/ 515585 w 685864"/>
              <a:gd name="connsiteY1" fmla="*/ 6271 h 338850"/>
              <a:gd name="connsiteX2" fmla="*/ 243442 w 685864"/>
              <a:gd name="connsiteY2" fmla="*/ 6271 h 338850"/>
              <a:gd name="connsiteX3" fmla="*/ 65642 w 685864"/>
              <a:gd name="connsiteY3" fmla="*/ 75214 h 338850"/>
              <a:gd name="connsiteX4" fmla="*/ 1688 w 685864"/>
              <a:gd name="connsiteY4" fmla="*/ 202214 h 338850"/>
              <a:gd name="connsiteX5" fmla="*/ 123699 w 685864"/>
              <a:gd name="connsiteY5" fmla="*/ 311071 h 338850"/>
              <a:gd name="connsiteX6" fmla="*/ 312385 w 685864"/>
              <a:gd name="connsiteY6" fmla="*/ 329214 h 338850"/>
              <a:gd name="connsiteX7" fmla="*/ 499710 w 685864"/>
              <a:gd name="connsiteY7" fmla="*/ 181350 h 338850"/>
              <a:gd name="connsiteX8" fmla="*/ 548242 w 685864"/>
              <a:gd name="connsiteY8" fmla="*/ 89729 h 338850"/>
              <a:gd name="connsiteX9" fmla="*/ 685673 w 685864"/>
              <a:gd name="connsiteY9" fmla="*/ 33485 h 338850"/>
              <a:gd name="connsiteX0" fmla="*/ 685172 w 685363"/>
              <a:gd name="connsiteY0" fmla="*/ 33290 h 338655"/>
              <a:gd name="connsiteX1" fmla="*/ 515084 w 685363"/>
              <a:gd name="connsiteY1" fmla="*/ 6076 h 338655"/>
              <a:gd name="connsiteX2" fmla="*/ 242941 w 685363"/>
              <a:gd name="connsiteY2" fmla="*/ 6076 h 338655"/>
              <a:gd name="connsiteX3" fmla="*/ 71944 w 685363"/>
              <a:gd name="connsiteY3" fmla="*/ 72298 h 338655"/>
              <a:gd name="connsiteX4" fmla="*/ 1187 w 685363"/>
              <a:gd name="connsiteY4" fmla="*/ 202019 h 338655"/>
              <a:gd name="connsiteX5" fmla="*/ 123198 w 685363"/>
              <a:gd name="connsiteY5" fmla="*/ 310876 h 338655"/>
              <a:gd name="connsiteX6" fmla="*/ 311884 w 685363"/>
              <a:gd name="connsiteY6" fmla="*/ 329019 h 338655"/>
              <a:gd name="connsiteX7" fmla="*/ 499209 w 685363"/>
              <a:gd name="connsiteY7" fmla="*/ 181155 h 338655"/>
              <a:gd name="connsiteX8" fmla="*/ 547741 w 685363"/>
              <a:gd name="connsiteY8" fmla="*/ 89534 h 338655"/>
              <a:gd name="connsiteX9" fmla="*/ 685172 w 685363"/>
              <a:gd name="connsiteY9" fmla="*/ 33290 h 338655"/>
              <a:gd name="connsiteX0" fmla="*/ 685172 w 685363"/>
              <a:gd name="connsiteY0" fmla="*/ 33290 h 334430"/>
              <a:gd name="connsiteX1" fmla="*/ 515084 w 685363"/>
              <a:gd name="connsiteY1" fmla="*/ 6076 h 334430"/>
              <a:gd name="connsiteX2" fmla="*/ 242941 w 685363"/>
              <a:gd name="connsiteY2" fmla="*/ 6076 h 334430"/>
              <a:gd name="connsiteX3" fmla="*/ 71944 w 685363"/>
              <a:gd name="connsiteY3" fmla="*/ 72298 h 334430"/>
              <a:gd name="connsiteX4" fmla="*/ 1187 w 685363"/>
              <a:gd name="connsiteY4" fmla="*/ 202019 h 334430"/>
              <a:gd name="connsiteX5" fmla="*/ 123198 w 685363"/>
              <a:gd name="connsiteY5" fmla="*/ 310876 h 334430"/>
              <a:gd name="connsiteX6" fmla="*/ 314605 w 685363"/>
              <a:gd name="connsiteY6" fmla="*/ 323576 h 334430"/>
              <a:gd name="connsiteX7" fmla="*/ 499209 w 685363"/>
              <a:gd name="connsiteY7" fmla="*/ 181155 h 334430"/>
              <a:gd name="connsiteX8" fmla="*/ 547741 w 685363"/>
              <a:gd name="connsiteY8" fmla="*/ 89534 h 334430"/>
              <a:gd name="connsiteX9" fmla="*/ 685172 w 685363"/>
              <a:gd name="connsiteY9" fmla="*/ 33290 h 3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363" h="334430">
                <a:moveTo>
                  <a:pt x="685172" y="33290"/>
                </a:moveTo>
                <a:cubicBezTo>
                  <a:pt x="679729" y="19380"/>
                  <a:pt x="588789" y="10612"/>
                  <a:pt x="515084" y="6076"/>
                </a:cubicBezTo>
                <a:cubicBezTo>
                  <a:pt x="441379" y="1540"/>
                  <a:pt x="316798" y="-4961"/>
                  <a:pt x="242941" y="6076"/>
                </a:cubicBezTo>
                <a:cubicBezTo>
                  <a:pt x="169084" y="17113"/>
                  <a:pt x="112236" y="39641"/>
                  <a:pt x="71944" y="72298"/>
                </a:cubicBezTo>
                <a:cubicBezTo>
                  <a:pt x="31652" y="104955"/>
                  <a:pt x="-7355" y="162256"/>
                  <a:pt x="1187" y="202019"/>
                </a:cubicBezTo>
                <a:cubicBezTo>
                  <a:pt x="9729" y="241782"/>
                  <a:pt x="70962" y="290617"/>
                  <a:pt x="123198" y="310876"/>
                </a:cubicBezTo>
                <a:cubicBezTo>
                  <a:pt x="175434" y="331135"/>
                  <a:pt x="251937" y="345196"/>
                  <a:pt x="314605" y="323576"/>
                </a:cubicBezTo>
                <a:cubicBezTo>
                  <a:pt x="377273" y="301956"/>
                  <a:pt x="459899" y="221069"/>
                  <a:pt x="499209" y="181155"/>
                </a:cubicBezTo>
                <a:cubicBezTo>
                  <a:pt x="538518" y="141241"/>
                  <a:pt x="516747" y="114178"/>
                  <a:pt x="547741" y="89534"/>
                </a:cubicBezTo>
                <a:cubicBezTo>
                  <a:pt x="578735" y="64890"/>
                  <a:pt x="690615" y="47200"/>
                  <a:pt x="685172" y="33290"/>
                </a:cubicBezTo>
                <a:close/>
              </a:path>
            </a:pathLst>
          </a:custGeom>
          <a:noFill/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8F0FC104-25DF-4249-B611-41ADF000C722}"/>
              </a:ext>
            </a:extLst>
          </p:cNvPr>
          <p:cNvSpPr/>
          <p:nvPr/>
        </p:nvSpPr>
        <p:spPr>
          <a:xfrm>
            <a:off x="10352333" y="6148434"/>
            <a:ext cx="679105" cy="370744"/>
          </a:xfrm>
          <a:custGeom>
            <a:avLst/>
            <a:gdLst>
              <a:gd name="connsiteX0" fmla="*/ 54 w 679105"/>
              <a:gd name="connsiteY0" fmla="*/ 74883 h 370744"/>
              <a:gd name="connsiteX1" fmla="*/ 155176 w 679105"/>
              <a:gd name="connsiteY1" fmla="*/ 132033 h 370744"/>
              <a:gd name="connsiteX2" fmla="*/ 347037 w 679105"/>
              <a:gd name="connsiteY2" fmla="*/ 325254 h 370744"/>
              <a:gd name="connsiteX3" fmla="*/ 511683 w 679105"/>
              <a:gd name="connsiteY3" fmla="*/ 366076 h 370744"/>
              <a:gd name="connsiteX4" fmla="*/ 661362 w 679105"/>
              <a:gd name="connsiteY4" fmla="*/ 246333 h 370744"/>
              <a:gd name="connsiteX5" fmla="*/ 651837 w 679105"/>
              <a:gd name="connsiteY5" fmla="*/ 106179 h 370744"/>
              <a:gd name="connsiteX6" fmla="*/ 442287 w 679105"/>
              <a:gd name="connsiteY6" fmla="*/ 8208 h 370744"/>
              <a:gd name="connsiteX7" fmla="*/ 171504 w 679105"/>
              <a:gd name="connsiteY7" fmla="*/ 10929 h 370744"/>
              <a:gd name="connsiteX8" fmla="*/ 54 w 679105"/>
              <a:gd name="connsiteY8" fmla="*/ 74883 h 37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105" h="370744">
                <a:moveTo>
                  <a:pt x="54" y="74883"/>
                </a:moveTo>
                <a:cubicBezTo>
                  <a:pt x="-2667" y="95067"/>
                  <a:pt x="97346" y="90305"/>
                  <a:pt x="155176" y="132033"/>
                </a:cubicBezTo>
                <a:cubicBezTo>
                  <a:pt x="213006" y="173761"/>
                  <a:pt x="287619" y="286247"/>
                  <a:pt x="347037" y="325254"/>
                </a:cubicBezTo>
                <a:cubicBezTo>
                  <a:pt x="406455" y="364261"/>
                  <a:pt x="459296" y="379230"/>
                  <a:pt x="511683" y="366076"/>
                </a:cubicBezTo>
                <a:cubicBezTo>
                  <a:pt x="564071" y="352923"/>
                  <a:pt x="638003" y="289649"/>
                  <a:pt x="661362" y="246333"/>
                </a:cubicBezTo>
                <a:cubicBezTo>
                  <a:pt x="684721" y="203017"/>
                  <a:pt x="688349" y="145866"/>
                  <a:pt x="651837" y="106179"/>
                </a:cubicBezTo>
                <a:cubicBezTo>
                  <a:pt x="615325" y="66492"/>
                  <a:pt x="522343" y="24083"/>
                  <a:pt x="442287" y="8208"/>
                </a:cubicBezTo>
                <a:cubicBezTo>
                  <a:pt x="362232" y="-7667"/>
                  <a:pt x="243168" y="2992"/>
                  <a:pt x="171504" y="10929"/>
                </a:cubicBezTo>
                <a:cubicBezTo>
                  <a:pt x="99840" y="18866"/>
                  <a:pt x="2775" y="54699"/>
                  <a:pt x="54" y="74883"/>
                </a:cubicBezTo>
                <a:close/>
              </a:path>
            </a:pathLst>
          </a:custGeom>
          <a:noFill/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20DEEF7C-35BA-4766-8D79-446EB4FB6B84}"/>
              </a:ext>
            </a:extLst>
          </p:cNvPr>
          <p:cNvSpPr/>
          <p:nvPr/>
        </p:nvSpPr>
        <p:spPr>
          <a:xfrm>
            <a:off x="10912648" y="5203158"/>
            <a:ext cx="627999" cy="322773"/>
          </a:xfrm>
          <a:custGeom>
            <a:avLst/>
            <a:gdLst>
              <a:gd name="connsiteX0" fmla="*/ 2079 w 627999"/>
              <a:gd name="connsiteY0" fmla="*/ 321310 h 322773"/>
              <a:gd name="connsiteX1" fmla="*/ 37458 w 627999"/>
              <a:gd name="connsiteY1" fmla="*/ 234224 h 322773"/>
              <a:gd name="connsiteX2" fmla="*/ 252450 w 627999"/>
              <a:gd name="connsiteY2" fmla="*/ 69578 h 322773"/>
              <a:gd name="connsiteX3" fmla="*/ 483772 w 627999"/>
              <a:gd name="connsiteY3" fmla="*/ 181 h 322773"/>
              <a:gd name="connsiteX4" fmla="*/ 623925 w 627999"/>
              <a:gd name="connsiteY4" fmla="*/ 53249 h 322773"/>
              <a:gd name="connsiteX5" fmla="*/ 579022 w 627999"/>
              <a:gd name="connsiteY5" fmla="*/ 164828 h 322773"/>
              <a:gd name="connsiteX6" fmla="*/ 462000 w 627999"/>
              <a:gd name="connsiteY6" fmla="*/ 245110 h 322773"/>
              <a:gd name="connsiteX7" fmla="*/ 259254 w 627999"/>
              <a:gd name="connsiteY7" fmla="*/ 285931 h 322773"/>
              <a:gd name="connsiteX8" fmla="*/ 61950 w 627999"/>
              <a:gd name="connsiteY8" fmla="*/ 288653 h 322773"/>
              <a:gd name="connsiteX9" fmla="*/ 2079 w 627999"/>
              <a:gd name="connsiteY9" fmla="*/ 321310 h 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999" h="322773">
                <a:moveTo>
                  <a:pt x="2079" y="321310"/>
                </a:moveTo>
                <a:cubicBezTo>
                  <a:pt x="-2003" y="312238"/>
                  <a:pt x="-4270" y="276179"/>
                  <a:pt x="37458" y="234224"/>
                </a:cubicBezTo>
                <a:cubicBezTo>
                  <a:pt x="79186" y="192269"/>
                  <a:pt x="178064" y="108585"/>
                  <a:pt x="252450" y="69578"/>
                </a:cubicBezTo>
                <a:cubicBezTo>
                  <a:pt x="326836" y="30571"/>
                  <a:pt x="421860" y="2902"/>
                  <a:pt x="483772" y="181"/>
                </a:cubicBezTo>
                <a:cubicBezTo>
                  <a:pt x="545684" y="-2540"/>
                  <a:pt x="608050" y="25808"/>
                  <a:pt x="623925" y="53249"/>
                </a:cubicBezTo>
                <a:cubicBezTo>
                  <a:pt x="639800" y="80690"/>
                  <a:pt x="606009" y="132851"/>
                  <a:pt x="579022" y="164828"/>
                </a:cubicBezTo>
                <a:cubicBezTo>
                  <a:pt x="552035" y="196805"/>
                  <a:pt x="515295" y="224926"/>
                  <a:pt x="462000" y="245110"/>
                </a:cubicBezTo>
                <a:cubicBezTo>
                  <a:pt x="408705" y="265294"/>
                  <a:pt x="325929" y="278674"/>
                  <a:pt x="259254" y="285931"/>
                </a:cubicBezTo>
                <a:cubicBezTo>
                  <a:pt x="192579" y="293188"/>
                  <a:pt x="106853" y="282757"/>
                  <a:pt x="61950" y="288653"/>
                </a:cubicBezTo>
                <a:cubicBezTo>
                  <a:pt x="17047" y="294549"/>
                  <a:pt x="6161" y="330382"/>
                  <a:pt x="2079" y="321310"/>
                </a:cubicBezTo>
                <a:close/>
              </a:path>
            </a:pathLst>
          </a:custGeom>
          <a:noFill/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A6658BE3-2425-4EB9-AAEF-47059736D26E}"/>
              </a:ext>
            </a:extLst>
          </p:cNvPr>
          <p:cNvSpPr/>
          <p:nvPr/>
        </p:nvSpPr>
        <p:spPr>
          <a:xfrm>
            <a:off x="9955942" y="4763829"/>
            <a:ext cx="255390" cy="240342"/>
          </a:xfrm>
          <a:custGeom>
            <a:avLst/>
            <a:gdLst>
              <a:gd name="connsiteX0" fmla="*/ 7730 w 255390"/>
              <a:gd name="connsiteY0" fmla="*/ 239171 h 240342"/>
              <a:gd name="connsiteX1" fmla="*/ 200951 w 255390"/>
              <a:gd name="connsiteY1" fmla="*/ 135757 h 240342"/>
              <a:gd name="connsiteX2" fmla="*/ 255380 w 255390"/>
              <a:gd name="connsiteY2" fmla="*/ 29621 h 240342"/>
              <a:gd name="connsiteX3" fmla="*/ 198230 w 255390"/>
              <a:gd name="connsiteY3" fmla="*/ 1046 h 240342"/>
              <a:gd name="connsiteX4" fmla="*/ 139719 w 255390"/>
              <a:gd name="connsiteY4" fmla="*/ 11932 h 240342"/>
              <a:gd name="connsiteX5" fmla="*/ 51272 w 255390"/>
              <a:gd name="connsiteY5" fmla="*/ 65000 h 240342"/>
              <a:gd name="connsiteX6" fmla="*/ 7730 w 255390"/>
              <a:gd name="connsiteY6" fmla="*/ 239171 h 24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90" h="240342">
                <a:moveTo>
                  <a:pt x="7730" y="239171"/>
                </a:moveTo>
                <a:cubicBezTo>
                  <a:pt x="32676" y="250964"/>
                  <a:pt x="159676" y="170682"/>
                  <a:pt x="200951" y="135757"/>
                </a:cubicBezTo>
                <a:cubicBezTo>
                  <a:pt x="242226" y="100832"/>
                  <a:pt x="255833" y="52073"/>
                  <a:pt x="255380" y="29621"/>
                </a:cubicBezTo>
                <a:cubicBezTo>
                  <a:pt x="254927" y="7169"/>
                  <a:pt x="217507" y="3994"/>
                  <a:pt x="198230" y="1046"/>
                </a:cubicBezTo>
                <a:cubicBezTo>
                  <a:pt x="178953" y="-1902"/>
                  <a:pt x="164212" y="1273"/>
                  <a:pt x="139719" y="11932"/>
                </a:cubicBezTo>
                <a:cubicBezTo>
                  <a:pt x="115226" y="22591"/>
                  <a:pt x="78713" y="30302"/>
                  <a:pt x="51272" y="65000"/>
                </a:cubicBezTo>
                <a:cubicBezTo>
                  <a:pt x="23831" y="99698"/>
                  <a:pt x="-17216" y="227378"/>
                  <a:pt x="7730" y="239171"/>
                </a:cubicBezTo>
                <a:close/>
              </a:path>
            </a:pathLst>
          </a:custGeom>
          <a:noFill/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64DB2317-D4F6-4283-A54E-BF1C7397DB40}"/>
              </a:ext>
            </a:extLst>
          </p:cNvPr>
          <p:cNvSpPr/>
          <p:nvPr/>
        </p:nvSpPr>
        <p:spPr>
          <a:xfrm>
            <a:off x="8321066" y="5105555"/>
            <a:ext cx="489068" cy="287819"/>
          </a:xfrm>
          <a:custGeom>
            <a:avLst/>
            <a:gdLst>
              <a:gd name="connsiteX0" fmla="*/ 484430 w 489068"/>
              <a:gd name="connsiteY0" fmla="*/ 286020 h 287819"/>
              <a:gd name="connsiteX1" fmla="*/ 471730 w 489068"/>
              <a:gd name="connsiteY1" fmla="*/ 180791 h 287819"/>
              <a:gd name="connsiteX2" fmla="*/ 379202 w 489068"/>
              <a:gd name="connsiteY2" fmla="*/ 95520 h 287819"/>
              <a:gd name="connsiteX3" fmla="*/ 188702 w 489068"/>
              <a:gd name="connsiteY3" fmla="*/ 2991 h 287819"/>
              <a:gd name="connsiteX4" fmla="*/ 14530 w 489068"/>
              <a:gd name="connsiteY4" fmla="*/ 35648 h 287819"/>
              <a:gd name="connsiteX5" fmla="*/ 30859 w 489068"/>
              <a:gd name="connsiteY5" fmla="*/ 162648 h 287819"/>
              <a:gd name="connsiteX6" fmla="*/ 199588 w 489068"/>
              <a:gd name="connsiteY6" fmla="*/ 255177 h 287819"/>
              <a:gd name="connsiteX7" fmla="*/ 303002 w 489068"/>
              <a:gd name="connsiteY7" fmla="*/ 255177 h 287819"/>
              <a:gd name="connsiteX8" fmla="*/ 357430 w 489068"/>
              <a:gd name="connsiteY8" fmla="*/ 255177 h 287819"/>
              <a:gd name="connsiteX9" fmla="*/ 417302 w 489068"/>
              <a:gd name="connsiteY9" fmla="*/ 247920 h 287819"/>
              <a:gd name="connsiteX10" fmla="*/ 484430 w 489068"/>
              <a:gd name="connsiteY10" fmla="*/ 286020 h 28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9068" h="287819">
                <a:moveTo>
                  <a:pt x="484430" y="286020"/>
                </a:moveTo>
                <a:cubicBezTo>
                  <a:pt x="493501" y="274832"/>
                  <a:pt x="489268" y="212541"/>
                  <a:pt x="471730" y="180791"/>
                </a:cubicBezTo>
                <a:cubicBezTo>
                  <a:pt x="454192" y="149041"/>
                  <a:pt x="426373" y="125153"/>
                  <a:pt x="379202" y="95520"/>
                </a:cubicBezTo>
                <a:cubicBezTo>
                  <a:pt x="332031" y="65887"/>
                  <a:pt x="249481" y="12970"/>
                  <a:pt x="188702" y="2991"/>
                </a:cubicBezTo>
                <a:cubicBezTo>
                  <a:pt x="127923" y="-6988"/>
                  <a:pt x="40837" y="9039"/>
                  <a:pt x="14530" y="35648"/>
                </a:cubicBezTo>
                <a:cubicBezTo>
                  <a:pt x="-11777" y="62257"/>
                  <a:pt x="16" y="126060"/>
                  <a:pt x="30859" y="162648"/>
                </a:cubicBezTo>
                <a:cubicBezTo>
                  <a:pt x="61702" y="199236"/>
                  <a:pt x="154231" y="239756"/>
                  <a:pt x="199588" y="255177"/>
                </a:cubicBezTo>
                <a:cubicBezTo>
                  <a:pt x="244945" y="270598"/>
                  <a:pt x="303002" y="255177"/>
                  <a:pt x="303002" y="255177"/>
                </a:cubicBezTo>
                <a:cubicBezTo>
                  <a:pt x="329309" y="255177"/>
                  <a:pt x="338380" y="256386"/>
                  <a:pt x="357430" y="255177"/>
                </a:cubicBezTo>
                <a:cubicBezTo>
                  <a:pt x="376480" y="253967"/>
                  <a:pt x="397042" y="243082"/>
                  <a:pt x="417302" y="247920"/>
                </a:cubicBezTo>
                <a:cubicBezTo>
                  <a:pt x="437562" y="252758"/>
                  <a:pt x="475359" y="297208"/>
                  <a:pt x="484430" y="286020"/>
                </a:cubicBezTo>
                <a:close/>
              </a:path>
            </a:pathLst>
          </a:custGeom>
          <a:noFill/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F9067D9E-3170-42D8-8D6D-4E9522D670CF}"/>
              </a:ext>
            </a:extLst>
          </p:cNvPr>
          <p:cNvSpPr/>
          <p:nvPr/>
        </p:nvSpPr>
        <p:spPr>
          <a:xfrm>
            <a:off x="6874358" y="1597651"/>
            <a:ext cx="1959605" cy="1851124"/>
          </a:xfrm>
          <a:custGeom>
            <a:avLst/>
            <a:gdLst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391363 w 1961058"/>
              <a:gd name="connsiteY12" fmla="*/ 1178350 h 1860290"/>
              <a:gd name="connsiteX13" fmla="*/ 507477 w 1961058"/>
              <a:gd name="connsiteY13" fmla="*/ 864479 h 1860290"/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391363 w 1961058"/>
              <a:gd name="connsiteY12" fmla="*/ 1178350 h 1860290"/>
              <a:gd name="connsiteX13" fmla="*/ 507477 w 1961058"/>
              <a:gd name="connsiteY13" fmla="*/ 864479 h 1860290"/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507477 w 1961058"/>
              <a:gd name="connsiteY13" fmla="*/ 864479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2419"/>
              <a:gd name="connsiteY0" fmla="*/ 853613 h 1860310"/>
              <a:gd name="connsiteX1" fmla="*/ 228526 w 1962419"/>
              <a:gd name="connsiteY1" fmla="*/ 686245 h 1860310"/>
              <a:gd name="connsiteX2" fmla="*/ 13080 w 1962419"/>
              <a:gd name="connsiteY2" fmla="*/ 432699 h 1860310"/>
              <a:gd name="connsiteX3" fmla="*/ 54808 w 1962419"/>
              <a:gd name="connsiteY3" fmla="*/ 149670 h 1860310"/>
              <a:gd name="connsiteX4" fmla="*/ 308808 w 1962419"/>
              <a:gd name="connsiteY4" fmla="*/ 899 h 1860310"/>
              <a:gd name="connsiteX5" fmla="*/ 1016380 w 1962419"/>
              <a:gd name="connsiteY5" fmla="*/ 104313 h 1860310"/>
              <a:gd name="connsiteX6" fmla="*/ 1639134 w 1962419"/>
              <a:gd name="connsiteY6" fmla="*/ 423174 h 1860310"/>
              <a:gd name="connsiteX7" fmla="*/ 1950737 w 1962419"/>
              <a:gd name="connsiteY7" fmla="*/ 975170 h 1860310"/>
              <a:gd name="connsiteX8" fmla="*/ 1852766 w 1962419"/>
              <a:gd name="connsiteY8" fmla="*/ 1521270 h 1860310"/>
              <a:gd name="connsiteX9" fmla="*/ 1446366 w 1962419"/>
              <a:gd name="connsiteY9" fmla="*/ 1829699 h 1860310"/>
              <a:gd name="connsiteX10" fmla="*/ 927480 w 1962419"/>
              <a:gd name="connsiteY10" fmla="*/ 1820627 h 1860310"/>
              <a:gd name="connsiteX11" fmla="*/ 521080 w 1962419"/>
              <a:gd name="connsiteY11" fmla="*/ 1577513 h 1860310"/>
              <a:gd name="connsiteX12" fmla="*/ 405873 w 1962419"/>
              <a:gd name="connsiteY12" fmla="*/ 1182453 h 1860310"/>
              <a:gd name="connsiteX13" fmla="*/ 492051 w 1962419"/>
              <a:gd name="connsiteY13" fmla="*/ 853613 h 1860310"/>
              <a:gd name="connsiteX0" fmla="*/ 492051 w 1954123"/>
              <a:gd name="connsiteY0" fmla="*/ 853613 h 1860310"/>
              <a:gd name="connsiteX1" fmla="*/ 228526 w 1954123"/>
              <a:gd name="connsiteY1" fmla="*/ 686245 h 1860310"/>
              <a:gd name="connsiteX2" fmla="*/ 13080 w 1954123"/>
              <a:gd name="connsiteY2" fmla="*/ 432699 h 1860310"/>
              <a:gd name="connsiteX3" fmla="*/ 54808 w 1954123"/>
              <a:gd name="connsiteY3" fmla="*/ 149670 h 1860310"/>
              <a:gd name="connsiteX4" fmla="*/ 308808 w 1954123"/>
              <a:gd name="connsiteY4" fmla="*/ 899 h 1860310"/>
              <a:gd name="connsiteX5" fmla="*/ 1016380 w 1954123"/>
              <a:gd name="connsiteY5" fmla="*/ 104313 h 1860310"/>
              <a:gd name="connsiteX6" fmla="*/ 1639134 w 1954123"/>
              <a:gd name="connsiteY6" fmla="*/ 423174 h 1860310"/>
              <a:gd name="connsiteX7" fmla="*/ 1950737 w 1954123"/>
              <a:gd name="connsiteY7" fmla="*/ 975170 h 1860310"/>
              <a:gd name="connsiteX8" fmla="*/ 1852766 w 1954123"/>
              <a:gd name="connsiteY8" fmla="*/ 1521270 h 1860310"/>
              <a:gd name="connsiteX9" fmla="*/ 1446366 w 1954123"/>
              <a:gd name="connsiteY9" fmla="*/ 1829699 h 1860310"/>
              <a:gd name="connsiteX10" fmla="*/ 927480 w 1954123"/>
              <a:gd name="connsiteY10" fmla="*/ 1820627 h 1860310"/>
              <a:gd name="connsiteX11" fmla="*/ 521080 w 1954123"/>
              <a:gd name="connsiteY11" fmla="*/ 1577513 h 1860310"/>
              <a:gd name="connsiteX12" fmla="*/ 405873 w 1954123"/>
              <a:gd name="connsiteY12" fmla="*/ 1182453 h 1860310"/>
              <a:gd name="connsiteX13" fmla="*/ 492051 w 1954123"/>
              <a:gd name="connsiteY13" fmla="*/ 853613 h 1860310"/>
              <a:gd name="connsiteX0" fmla="*/ 492051 w 1960690"/>
              <a:gd name="connsiteY0" fmla="*/ 853613 h 1860310"/>
              <a:gd name="connsiteX1" fmla="*/ 228526 w 1960690"/>
              <a:gd name="connsiteY1" fmla="*/ 686245 h 1860310"/>
              <a:gd name="connsiteX2" fmla="*/ 13080 w 1960690"/>
              <a:gd name="connsiteY2" fmla="*/ 432699 h 1860310"/>
              <a:gd name="connsiteX3" fmla="*/ 54808 w 1960690"/>
              <a:gd name="connsiteY3" fmla="*/ 149670 h 1860310"/>
              <a:gd name="connsiteX4" fmla="*/ 308808 w 1960690"/>
              <a:gd name="connsiteY4" fmla="*/ 899 h 1860310"/>
              <a:gd name="connsiteX5" fmla="*/ 1016380 w 1960690"/>
              <a:gd name="connsiteY5" fmla="*/ 104313 h 1860310"/>
              <a:gd name="connsiteX6" fmla="*/ 1639134 w 1960690"/>
              <a:gd name="connsiteY6" fmla="*/ 423174 h 1860310"/>
              <a:gd name="connsiteX7" fmla="*/ 1950737 w 1960690"/>
              <a:gd name="connsiteY7" fmla="*/ 975170 h 1860310"/>
              <a:gd name="connsiteX8" fmla="*/ 1843241 w 1960690"/>
              <a:gd name="connsiteY8" fmla="*/ 1521270 h 1860310"/>
              <a:gd name="connsiteX9" fmla="*/ 1446366 w 1960690"/>
              <a:gd name="connsiteY9" fmla="*/ 1829699 h 1860310"/>
              <a:gd name="connsiteX10" fmla="*/ 927480 w 1960690"/>
              <a:gd name="connsiteY10" fmla="*/ 1820627 h 1860310"/>
              <a:gd name="connsiteX11" fmla="*/ 521080 w 1960690"/>
              <a:gd name="connsiteY11" fmla="*/ 1577513 h 1860310"/>
              <a:gd name="connsiteX12" fmla="*/ 405873 w 1960690"/>
              <a:gd name="connsiteY12" fmla="*/ 1182453 h 1860310"/>
              <a:gd name="connsiteX13" fmla="*/ 492051 w 1960690"/>
              <a:gd name="connsiteY13" fmla="*/ 853613 h 1860310"/>
              <a:gd name="connsiteX0" fmla="*/ 492051 w 1960025"/>
              <a:gd name="connsiteY0" fmla="*/ 853613 h 1860025"/>
              <a:gd name="connsiteX1" fmla="*/ 228526 w 1960025"/>
              <a:gd name="connsiteY1" fmla="*/ 686245 h 1860025"/>
              <a:gd name="connsiteX2" fmla="*/ 13080 w 1960025"/>
              <a:gd name="connsiteY2" fmla="*/ 432699 h 1860025"/>
              <a:gd name="connsiteX3" fmla="*/ 54808 w 1960025"/>
              <a:gd name="connsiteY3" fmla="*/ 149670 h 1860025"/>
              <a:gd name="connsiteX4" fmla="*/ 308808 w 1960025"/>
              <a:gd name="connsiteY4" fmla="*/ 899 h 1860025"/>
              <a:gd name="connsiteX5" fmla="*/ 1016380 w 1960025"/>
              <a:gd name="connsiteY5" fmla="*/ 104313 h 1860025"/>
              <a:gd name="connsiteX6" fmla="*/ 1639134 w 1960025"/>
              <a:gd name="connsiteY6" fmla="*/ 423174 h 1860025"/>
              <a:gd name="connsiteX7" fmla="*/ 1950737 w 1960025"/>
              <a:gd name="connsiteY7" fmla="*/ 975170 h 1860025"/>
              <a:gd name="connsiteX8" fmla="*/ 1839159 w 1960025"/>
              <a:gd name="connsiteY8" fmla="*/ 1525352 h 1860025"/>
              <a:gd name="connsiteX9" fmla="*/ 1446366 w 1960025"/>
              <a:gd name="connsiteY9" fmla="*/ 1829699 h 1860025"/>
              <a:gd name="connsiteX10" fmla="*/ 927480 w 1960025"/>
              <a:gd name="connsiteY10" fmla="*/ 1820627 h 1860025"/>
              <a:gd name="connsiteX11" fmla="*/ 521080 w 1960025"/>
              <a:gd name="connsiteY11" fmla="*/ 1577513 h 1860025"/>
              <a:gd name="connsiteX12" fmla="*/ 405873 w 1960025"/>
              <a:gd name="connsiteY12" fmla="*/ 1182453 h 1860025"/>
              <a:gd name="connsiteX13" fmla="*/ 492051 w 1960025"/>
              <a:gd name="connsiteY13" fmla="*/ 853613 h 1860025"/>
              <a:gd name="connsiteX0" fmla="*/ 492051 w 1959605"/>
              <a:gd name="connsiteY0" fmla="*/ 853613 h 1859646"/>
              <a:gd name="connsiteX1" fmla="*/ 228526 w 1959605"/>
              <a:gd name="connsiteY1" fmla="*/ 686245 h 1859646"/>
              <a:gd name="connsiteX2" fmla="*/ 13080 w 1959605"/>
              <a:gd name="connsiteY2" fmla="*/ 432699 h 1859646"/>
              <a:gd name="connsiteX3" fmla="*/ 54808 w 1959605"/>
              <a:gd name="connsiteY3" fmla="*/ 149670 h 1859646"/>
              <a:gd name="connsiteX4" fmla="*/ 308808 w 1959605"/>
              <a:gd name="connsiteY4" fmla="*/ 899 h 1859646"/>
              <a:gd name="connsiteX5" fmla="*/ 1016380 w 1959605"/>
              <a:gd name="connsiteY5" fmla="*/ 104313 h 1859646"/>
              <a:gd name="connsiteX6" fmla="*/ 1639134 w 1959605"/>
              <a:gd name="connsiteY6" fmla="*/ 423174 h 1859646"/>
              <a:gd name="connsiteX7" fmla="*/ 1950737 w 1959605"/>
              <a:gd name="connsiteY7" fmla="*/ 975170 h 1859646"/>
              <a:gd name="connsiteX8" fmla="*/ 1836437 w 1959605"/>
              <a:gd name="connsiteY8" fmla="*/ 1530795 h 1859646"/>
              <a:gd name="connsiteX9" fmla="*/ 1446366 w 1959605"/>
              <a:gd name="connsiteY9" fmla="*/ 1829699 h 1859646"/>
              <a:gd name="connsiteX10" fmla="*/ 927480 w 1959605"/>
              <a:gd name="connsiteY10" fmla="*/ 1820627 h 1859646"/>
              <a:gd name="connsiteX11" fmla="*/ 521080 w 1959605"/>
              <a:gd name="connsiteY11" fmla="*/ 1577513 h 1859646"/>
              <a:gd name="connsiteX12" fmla="*/ 405873 w 1959605"/>
              <a:gd name="connsiteY12" fmla="*/ 1182453 h 1859646"/>
              <a:gd name="connsiteX13" fmla="*/ 492051 w 1959605"/>
              <a:gd name="connsiteY13" fmla="*/ 853613 h 1859646"/>
              <a:gd name="connsiteX0" fmla="*/ 492051 w 1959605"/>
              <a:gd name="connsiteY0" fmla="*/ 853613 h 1854540"/>
              <a:gd name="connsiteX1" fmla="*/ 228526 w 1959605"/>
              <a:gd name="connsiteY1" fmla="*/ 686245 h 1854540"/>
              <a:gd name="connsiteX2" fmla="*/ 13080 w 1959605"/>
              <a:gd name="connsiteY2" fmla="*/ 432699 h 1854540"/>
              <a:gd name="connsiteX3" fmla="*/ 54808 w 1959605"/>
              <a:gd name="connsiteY3" fmla="*/ 149670 h 1854540"/>
              <a:gd name="connsiteX4" fmla="*/ 308808 w 1959605"/>
              <a:gd name="connsiteY4" fmla="*/ 899 h 1854540"/>
              <a:gd name="connsiteX5" fmla="*/ 1016380 w 1959605"/>
              <a:gd name="connsiteY5" fmla="*/ 104313 h 1854540"/>
              <a:gd name="connsiteX6" fmla="*/ 1639134 w 1959605"/>
              <a:gd name="connsiteY6" fmla="*/ 423174 h 1854540"/>
              <a:gd name="connsiteX7" fmla="*/ 1950737 w 1959605"/>
              <a:gd name="connsiteY7" fmla="*/ 975170 h 1854540"/>
              <a:gd name="connsiteX8" fmla="*/ 1836437 w 1959605"/>
              <a:gd name="connsiteY8" fmla="*/ 1530795 h 1854540"/>
              <a:gd name="connsiteX9" fmla="*/ 1446366 w 1959605"/>
              <a:gd name="connsiteY9" fmla="*/ 1821535 h 1854540"/>
              <a:gd name="connsiteX10" fmla="*/ 927480 w 1959605"/>
              <a:gd name="connsiteY10" fmla="*/ 1820627 h 1854540"/>
              <a:gd name="connsiteX11" fmla="*/ 521080 w 1959605"/>
              <a:gd name="connsiteY11" fmla="*/ 1577513 h 1854540"/>
              <a:gd name="connsiteX12" fmla="*/ 405873 w 1959605"/>
              <a:gd name="connsiteY12" fmla="*/ 1182453 h 1854540"/>
              <a:gd name="connsiteX13" fmla="*/ 492051 w 1959605"/>
              <a:gd name="connsiteY13" fmla="*/ 853613 h 1854540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21080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605" h="1851124">
                <a:moveTo>
                  <a:pt x="507019" y="853613"/>
                </a:moveTo>
                <a:cubicBezTo>
                  <a:pt x="474739" y="877048"/>
                  <a:pt x="310849" y="756397"/>
                  <a:pt x="228526" y="686245"/>
                </a:cubicBezTo>
                <a:cubicBezTo>
                  <a:pt x="146203" y="616093"/>
                  <a:pt x="42033" y="522128"/>
                  <a:pt x="13080" y="432699"/>
                </a:cubicBezTo>
                <a:cubicBezTo>
                  <a:pt x="-15873" y="343270"/>
                  <a:pt x="5520" y="221637"/>
                  <a:pt x="54808" y="149670"/>
                </a:cubicBezTo>
                <a:cubicBezTo>
                  <a:pt x="104096" y="77703"/>
                  <a:pt x="148546" y="8458"/>
                  <a:pt x="308808" y="899"/>
                </a:cubicBezTo>
                <a:cubicBezTo>
                  <a:pt x="469070" y="-6660"/>
                  <a:pt x="794659" y="33934"/>
                  <a:pt x="1016380" y="104313"/>
                </a:cubicBezTo>
                <a:cubicBezTo>
                  <a:pt x="1238101" y="174692"/>
                  <a:pt x="1473883" y="287556"/>
                  <a:pt x="1639134" y="423174"/>
                </a:cubicBezTo>
                <a:cubicBezTo>
                  <a:pt x="1804385" y="558792"/>
                  <a:pt x="1917853" y="790567"/>
                  <a:pt x="1950737" y="975170"/>
                </a:cubicBezTo>
                <a:cubicBezTo>
                  <a:pt x="1983621" y="1159773"/>
                  <a:pt x="1920499" y="1389734"/>
                  <a:pt x="1836437" y="1530795"/>
                </a:cubicBezTo>
                <a:cubicBezTo>
                  <a:pt x="1752375" y="1671856"/>
                  <a:pt x="1598312" y="1774364"/>
                  <a:pt x="1446366" y="1821535"/>
                </a:cubicBezTo>
                <a:cubicBezTo>
                  <a:pt x="1294420" y="1868706"/>
                  <a:pt x="1077386" y="1854494"/>
                  <a:pt x="924759" y="1813824"/>
                </a:cubicBezTo>
                <a:cubicBezTo>
                  <a:pt x="772132" y="1773154"/>
                  <a:pt x="619807" y="1684556"/>
                  <a:pt x="530605" y="1577513"/>
                </a:cubicBezTo>
                <a:cubicBezTo>
                  <a:pt x="441403" y="1470470"/>
                  <a:pt x="400279" y="1303103"/>
                  <a:pt x="405873" y="1182453"/>
                </a:cubicBezTo>
                <a:cubicBezTo>
                  <a:pt x="411467" y="1061803"/>
                  <a:pt x="539299" y="830178"/>
                  <a:pt x="507019" y="853613"/>
                </a:cubicBezTo>
                <a:close/>
              </a:path>
            </a:pathLst>
          </a:custGeom>
          <a:noFill/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EB6F8044-16AC-4AA6-91D0-11D6F94C19A4}"/>
              </a:ext>
            </a:extLst>
          </p:cNvPr>
          <p:cNvSpPr/>
          <p:nvPr/>
        </p:nvSpPr>
        <p:spPr>
          <a:xfrm>
            <a:off x="7479453" y="2708026"/>
            <a:ext cx="595993" cy="297793"/>
          </a:xfrm>
          <a:custGeom>
            <a:avLst/>
            <a:gdLst>
              <a:gd name="connsiteX0" fmla="*/ 0 w 595993"/>
              <a:gd name="connsiteY0" fmla="*/ 0 h 304093"/>
              <a:gd name="connsiteX1" fmla="*/ 38100 w 595993"/>
              <a:gd name="connsiteY1" fmla="*/ 160565 h 304093"/>
              <a:gd name="connsiteX2" fmla="*/ 228600 w 595993"/>
              <a:gd name="connsiteY2" fmla="*/ 291193 h 304093"/>
              <a:gd name="connsiteX3" fmla="*/ 468086 w 595993"/>
              <a:gd name="connsiteY3" fmla="*/ 285750 h 304093"/>
              <a:gd name="connsiteX4" fmla="*/ 595993 w 595993"/>
              <a:gd name="connsiteY4" fmla="*/ 171450 h 304093"/>
              <a:gd name="connsiteX0" fmla="*/ 0 w 595993"/>
              <a:gd name="connsiteY0" fmla="*/ 0 h 301781"/>
              <a:gd name="connsiteX1" fmla="*/ 38100 w 595993"/>
              <a:gd name="connsiteY1" fmla="*/ 160565 h 301781"/>
              <a:gd name="connsiteX2" fmla="*/ 228600 w 595993"/>
              <a:gd name="connsiteY2" fmla="*/ 291193 h 301781"/>
              <a:gd name="connsiteX3" fmla="*/ 468086 w 595993"/>
              <a:gd name="connsiteY3" fmla="*/ 280307 h 301781"/>
              <a:gd name="connsiteX4" fmla="*/ 595993 w 595993"/>
              <a:gd name="connsiteY4" fmla="*/ 171450 h 301781"/>
              <a:gd name="connsiteX0" fmla="*/ 0 w 595993"/>
              <a:gd name="connsiteY0" fmla="*/ 0 h 304141"/>
              <a:gd name="connsiteX1" fmla="*/ 38100 w 595993"/>
              <a:gd name="connsiteY1" fmla="*/ 160565 h 304141"/>
              <a:gd name="connsiteX2" fmla="*/ 228600 w 595993"/>
              <a:gd name="connsiteY2" fmla="*/ 291193 h 304141"/>
              <a:gd name="connsiteX3" fmla="*/ 468086 w 595993"/>
              <a:gd name="connsiteY3" fmla="*/ 280307 h 304141"/>
              <a:gd name="connsiteX4" fmla="*/ 595993 w 595993"/>
              <a:gd name="connsiteY4" fmla="*/ 171450 h 304141"/>
              <a:gd name="connsiteX0" fmla="*/ 0 w 595993"/>
              <a:gd name="connsiteY0" fmla="*/ 0 h 304141"/>
              <a:gd name="connsiteX1" fmla="*/ 38100 w 595993"/>
              <a:gd name="connsiteY1" fmla="*/ 160565 h 304141"/>
              <a:gd name="connsiteX2" fmla="*/ 228600 w 595993"/>
              <a:gd name="connsiteY2" fmla="*/ 291193 h 304141"/>
              <a:gd name="connsiteX3" fmla="*/ 468086 w 595993"/>
              <a:gd name="connsiteY3" fmla="*/ 280307 h 304141"/>
              <a:gd name="connsiteX4" fmla="*/ 595993 w 595993"/>
              <a:gd name="connsiteY4" fmla="*/ 171450 h 304141"/>
              <a:gd name="connsiteX0" fmla="*/ 0 w 595993"/>
              <a:gd name="connsiteY0" fmla="*/ 0 h 297984"/>
              <a:gd name="connsiteX1" fmla="*/ 38100 w 595993"/>
              <a:gd name="connsiteY1" fmla="*/ 160565 h 297984"/>
              <a:gd name="connsiteX2" fmla="*/ 229961 w 595993"/>
              <a:gd name="connsiteY2" fmla="*/ 285750 h 297984"/>
              <a:gd name="connsiteX3" fmla="*/ 468086 w 595993"/>
              <a:gd name="connsiteY3" fmla="*/ 280307 h 297984"/>
              <a:gd name="connsiteX4" fmla="*/ 595993 w 595993"/>
              <a:gd name="connsiteY4" fmla="*/ 171450 h 297984"/>
              <a:gd name="connsiteX0" fmla="*/ 0 w 595993"/>
              <a:gd name="connsiteY0" fmla="*/ 0 h 297793"/>
              <a:gd name="connsiteX1" fmla="*/ 42182 w 595993"/>
              <a:gd name="connsiteY1" fmla="*/ 163287 h 297793"/>
              <a:gd name="connsiteX2" fmla="*/ 229961 w 595993"/>
              <a:gd name="connsiteY2" fmla="*/ 285750 h 297793"/>
              <a:gd name="connsiteX3" fmla="*/ 468086 w 595993"/>
              <a:gd name="connsiteY3" fmla="*/ 280307 h 297793"/>
              <a:gd name="connsiteX4" fmla="*/ 595993 w 595993"/>
              <a:gd name="connsiteY4" fmla="*/ 171450 h 297793"/>
              <a:gd name="connsiteX0" fmla="*/ 0 w 595993"/>
              <a:gd name="connsiteY0" fmla="*/ 0 h 297793"/>
              <a:gd name="connsiteX1" fmla="*/ 51707 w 595993"/>
              <a:gd name="connsiteY1" fmla="*/ 163287 h 297793"/>
              <a:gd name="connsiteX2" fmla="*/ 229961 w 595993"/>
              <a:gd name="connsiteY2" fmla="*/ 285750 h 297793"/>
              <a:gd name="connsiteX3" fmla="*/ 468086 w 595993"/>
              <a:gd name="connsiteY3" fmla="*/ 280307 h 297793"/>
              <a:gd name="connsiteX4" fmla="*/ 595993 w 595993"/>
              <a:gd name="connsiteY4" fmla="*/ 171450 h 29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993" h="297793">
                <a:moveTo>
                  <a:pt x="0" y="0"/>
                </a:moveTo>
                <a:cubicBezTo>
                  <a:pt x="0" y="56016"/>
                  <a:pt x="13380" y="115662"/>
                  <a:pt x="51707" y="163287"/>
                </a:cubicBezTo>
                <a:cubicBezTo>
                  <a:pt x="90034" y="210912"/>
                  <a:pt x="160565" y="266247"/>
                  <a:pt x="229961" y="285750"/>
                </a:cubicBezTo>
                <a:cubicBezTo>
                  <a:pt x="299358" y="305253"/>
                  <a:pt x="407081" y="299357"/>
                  <a:pt x="468086" y="280307"/>
                </a:cubicBezTo>
                <a:cubicBezTo>
                  <a:pt x="529091" y="261257"/>
                  <a:pt x="558572" y="209096"/>
                  <a:pt x="595993" y="171450"/>
                </a:cubicBezTo>
              </a:path>
            </a:pathLst>
          </a:custGeom>
          <a:noFill/>
          <a:ln w="60325" cap="rnd">
            <a:solidFill>
              <a:srgbClr val="F14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9A94FC2F-181A-4404-BF30-3E8B74E0113B}"/>
              </a:ext>
            </a:extLst>
          </p:cNvPr>
          <p:cNvSpPr/>
          <p:nvPr/>
        </p:nvSpPr>
        <p:spPr>
          <a:xfrm>
            <a:off x="8288357" y="2606487"/>
            <a:ext cx="394034" cy="416939"/>
          </a:xfrm>
          <a:custGeom>
            <a:avLst/>
            <a:gdLst>
              <a:gd name="connsiteX0" fmla="*/ 107339 w 392729"/>
              <a:gd name="connsiteY0" fmla="*/ 395093 h 424335"/>
              <a:gd name="connsiteX1" fmla="*/ 216196 w 392729"/>
              <a:gd name="connsiteY1" fmla="*/ 414143 h 424335"/>
              <a:gd name="connsiteX2" fmla="*/ 382203 w 392729"/>
              <a:gd name="connsiteY2" fmla="*/ 237250 h 424335"/>
              <a:gd name="connsiteX3" fmla="*/ 357710 w 392729"/>
              <a:gd name="connsiteY3" fmla="*/ 63079 h 424335"/>
              <a:gd name="connsiteX4" fmla="*/ 210753 w 392729"/>
              <a:gd name="connsiteY4" fmla="*/ 486 h 424335"/>
              <a:gd name="connsiteX5" fmla="*/ 50189 w 392729"/>
              <a:gd name="connsiteY5" fmla="*/ 90293 h 424335"/>
              <a:gd name="connsiteX6" fmla="*/ 1203 w 392729"/>
              <a:gd name="connsiteY6" fmla="*/ 196429 h 424335"/>
              <a:gd name="connsiteX7" fmla="*/ 20253 w 392729"/>
              <a:gd name="connsiteY7" fmla="*/ 329779 h 424335"/>
              <a:gd name="connsiteX8" fmla="*/ 107339 w 392729"/>
              <a:gd name="connsiteY8" fmla="*/ 395093 h 424335"/>
              <a:gd name="connsiteX0" fmla="*/ 107339 w 400776"/>
              <a:gd name="connsiteY0" fmla="*/ 395093 h 395093"/>
              <a:gd name="connsiteX1" fmla="*/ 382203 w 400776"/>
              <a:gd name="connsiteY1" fmla="*/ 237250 h 395093"/>
              <a:gd name="connsiteX2" fmla="*/ 357710 w 400776"/>
              <a:gd name="connsiteY2" fmla="*/ 63079 h 395093"/>
              <a:gd name="connsiteX3" fmla="*/ 210753 w 400776"/>
              <a:gd name="connsiteY3" fmla="*/ 486 h 395093"/>
              <a:gd name="connsiteX4" fmla="*/ 50189 w 400776"/>
              <a:gd name="connsiteY4" fmla="*/ 90293 h 395093"/>
              <a:gd name="connsiteX5" fmla="*/ 1203 w 400776"/>
              <a:gd name="connsiteY5" fmla="*/ 196429 h 395093"/>
              <a:gd name="connsiteX6" fmla="*/ 20253 w 400776"/>
              <a:gd name="connsiteY6" fmla="*/ 329779 h 395093"/>
              <a:gd name="connsiteX7" fmla="*/ 107339 w 400776"/>
              <a:gd name="connsiteY7" fmla="*/ 395093 h 395093"/>
              <a:gd name="connsiteX0" fmla="*/ 195102 w 397937"/>
              <a:gd name="connsiteY0" fmla="*/ 416865 h 416865"/>
              <a:gd name="connsiteX1" fmla="*/ 385602 w 397937"/>
              <a:gd name="connsiteY1" fmla="*/ 237250 h 416865"/>
              <a:gd name="connsiteX2" fmla="*/ 361109 w 397937"/>
              <a:gd name="connsiteY2" fmla="*/ 63079 h 416865"/>
              <a:gd name="connsiteX3" fmla="*/ 214152 w 397937"/>
              <a:gd name="connsiteY3" fmla="*/ 486 h 416865"/>
              <a:gd name="connsiteX4" fmla="*/ 53588 w 397937"/>
              <a:gd name="connsiteY4" fmla="*/ 90293 h 416865"/>
              <a:gd name="connsiteX5" fmla="*/ 4602 w 397937"/>
              <a:gd name="connsiteY5" fmla="*/ 196429 h 416865"/>
              <a:gd name="connsiteX6" fmla="*/ 23652 w 397937"/>
              <a:gd name="connsiteY6" fmla="*/ 329779 h 416865"/>
              <a:gd name="connsiteX7" fmla="*/ 195102 w 397937"/>
              <a:gd name="connsiteY7" fmla="*/ 416865 h 416865"/>
              <a:gd name="connsiteX0" fmla="*/ 195102 w 397937"/>
              <a:gd name="connsiteY0" fmla="*/ 416865 h 417886"/>
              <a:gd name="connsiteX1" fmla="*/ 385602 w 397937"/>
              <a:gd name="connsiteY1" fmla="*/ 237250 h 417886"/>
              <a:gd name="connsiteX2" fmla="*/ 361109 w 397937"/>
              <a:gd name="connsiteY2" fmla="*/ 63079 h 417886"/>
              <a:gd name="connsiteX3" fmla="*/ 214152 w 397937"/>
              <a:gd name="connsiteY3" fmla="*/ 486 h 417886"/>
              <a:gd name="connsiteX4" fmla="*/ 53588 w 397937"/>
              <a:gd name="connsiteY4" fmla="*/ 90293 h 417886"/>
              <a:gd name="connsiteX5" fmla="*/ 4602 w 397937"/>
              <a:gd name="connsiteY5" fmla="*/ 196429 h 417886"/>
              <a:gd name="connsiteX6" fmla="*/ 23652 w 397937"/>
              <a:gd name="connsiteY6" fmla="*/ 329779 h 417886"/>
              <a:gd name="connsiteX7" fmla="*/ 195102 w 397937"/>
              <a:gd name="connsiteY7" fmla="*/ 416865 h 417886"/>
              <a:gd name="connsiteX0" fmla="*/ 182262 w 398249"/>
              <a:gd name="connsiteY0" fmla="*/ 408700 h 409771"/>
              <a:gd name="connsiteX1" fmla="*/ 385009 w 398249"/>
              <a:gd name="connsiteY1" fmla="*/ 237250 h 409771"/>
              <a:gd name="connsiteX2" fmla="*/ 360516 w 398249"/>
              <a:gd name="connsiteY2" fmla="*/ 63079 h 409771"/>
              <a:gd name="connsiteX3" fmla="*/ 213559 w 398249"/>
              <a:gd name="connsiteY3" fmla="*/ 486 h 409771"/>
              <a:gd name="connsiteX4" fmla="*/ 52995 w 398249"/>
              <a:gd name="connsiteY4" fmla="*/ 90293 h 409771"/>
              <a:gd name="connsiteX5" fmla="*/ 4009 w 398249"/>
              <a:gd name="connsiteY5" fmla="*/ 196429 h 409771"/>
              <a:gd name="connsiteX6" fmla="*/ 23059 w 398249"/>
              <a:gd name="connsiteY6" fmla="*/ 329779 h 409771"/>
              <a:gd name="connsiteX7" fmla="*/ 182262 w 398249"/>
              <a:gd name="connsiteY7" fmla="*/ 408700 h 409771"/>
              <a:gd name="connsiteX0" fmla="*/ 192244 w 398002"/>
              <a:gd name="connsiteY0" fmla="*/ 408700 h 409771"/>
              <a:gd name="connsiteX1" fmla="*/ 385466 w 398002"/>
              <a:gd name="connsiteY1" fmla="*/ 237250 h 409771"/>
              <a:gd name="connsiteX2" fmla="*/ 360973 w 398002"/>
              <a:gd name="connsiteY2" fmla="*/ 63079 h 409771"/>
              <a:gd name="connsiteX3" fmla="*/ 214016 w 398002"/>
              <a:gd name="connsiteY3" fmla="*/ 486 h 409771"/>
              <a:gd name="connsiteX4" fmla="*/ 53452 w 398002"/>
              <a:gd name="connsiteY4" fmla="*/ 90293 h 409771"/>
              <a:gd name="connsiteX5" fmla="*/ 4466 w 398002"/>
              <a:gd name="connsiteY5" fmla="*/ 196429 h 409771"/>
              <a:gd name="connsiteX6" fmla="*/ 23516 w 398002"/>
              <a:gd name="connsiteY6" fmla="*/ 329779 h 409771"/>
              <a:gd name="connsiteX7" fmla="*/ 192244 w 398002"/>
              <a:gd name="connsiteY7" fmla="*/ 408700 h 409771"/>
              <a:gd name="connsiteX0" fmla="*/ 189819 w 395577"/>
              <a:gd name="connsiteY0" fmla="*/ 408700 h 411442"/>
              <a:gd name="connsiteX1" fmla="*/ 383041 w 395577"/>
              <a:gd name="connsiteY1" fmla="*/ 237250 h 411442"/>
              <a:gd name="connsiteX2" fmla="*/ 358548 w 395577"/>
              <a:gd name="connsiteY2" fmla="*/ 63079 h 411442"/>
              <a:gd name="connsiteX3" fmla="*/ 211591 w 395577"/>
              <a:gd name="connsiteY3" fmla="*/ 486 h 411442"/>
              <a:gd name="connsiteX4" fmla="*/ 51027 w 395577"/>
              <a:gd name="connsiteY4" fmla="*/ 90293 h 411442"/>
              <a:gd name="connsiteX5" fmla="*/ 2041 w 395577"/>
              <a:gd name="connsiteY5" fmla="*/ 196429 h 411442"/>
              <a:gd name="connsiteX6" fmla="*/ 30616 w 395577"/>
              <a:gd name="connsiteY6" fmla="*/ 332501 h 411442"/>
              <a:gd name="connsiteX7" fmla="*/ 189819 w 395577"/>
              <a:gd name="connsiteY7" fmla="*/ 408700 h 411442"/>
              <a:gd name="connsiteX0" fmla="*/ 189819 w 395577"/>
              <a:gd name="connsiteY0" fmla="*/ 408700 h 408785"/>
              <a:gd name="connsiteX1" fmla="*/ 383041 w 395577"/>
              <a:gd name="connsiteY1" fmla="*/ 237250 h 408785"/>
              <a:gd name="connsiteX2" fmla="*/ 358548 w 395577"/>
              <a:gd name="connsiteY2" fmla="*/ 63079 h 408785"/>
              <a:gd name="connsiteX3" fmla="*/ 211591 w 395577"/>
              <a:gd name="connsiteY3" fmla="*/ 486 h 408785"/>
              <a:gd name="connsiteX4" fmla="*/ 51027 w 395577"/>
              <a:gd name="connsiteY4" fmla="*/ 90293 h 408785"/>
              <a:gd name="connsiteX5" fmla="*/ 2041 w 395577"/>
              <a:gd name="connsiteY5" fmla="*/ 196429 h 408785"/>
              <a:gd name="connsiteX6" fmla="*/ 30616 w 395577"/>
              <a:gd name="connsiteY6" fmla="*/ 332501 h 408785"/>
              <a:gd name="connsiteX7" fmla="*/ 189819 w 395577"/>
              <a:gd name="connsiteY7" fmla="*/ 408700 h 408785"/>
              <a:gd name="connsiteX0" fmla="*/ 193999 w 395373"/>
              <a:gd name="connsiteY0" fmla="*/ 408700 h 408785"/>
              <a:gd name="connsiteX1" fmla="*/ 383139 w 395373"/>
              <a:gd name="connsiteY1" fmla="*/ 237250 h 408785"/>
              <a:gd name="connsiteX2" fmla="*/ 358646 w 395373"/>
              <a:gd name="connsiteY2" fmla="*/ 63079 h 408785"/>
              <a:gd name="connsiteX3" fmla="*/ 211689 w 395373"/>
              <a:gd name="connsiteY3" fmla="*/ 486 h 408785"/>
              <a:gd name="connsiteX4" fmla="*/ 51125 w 395373"/>
              <a:gd name="connsiteY4" fmla="*/ 90293 h 408785"/>
              <a:gd name="connsiteX5" fmla="*/ 2139 w 395373"/>
              <a:gd name="connsiteY5" fmla="*/ 196429 h 408785"/>
              <a:gd name="connsiteX6" fmla="*/ 30714 w 395373"/>
              <a:gd name="connsiteY6" fmla="*/ 332501 h 408785"/>
              <a:gd name="connsiteX7" fmla="*/ 193999 w 395373"/>
              <a:gd name="connsiteY7" fmla="*/ 408700 h 408785"/>
              <a:gd name="connsiteX0" fmla="*/ 193999 w 395373"/>
              <a:gd name="connsiteY0" fmla="*/ 418225 h 418298"/>
              <a:gd name="connsiteX1" fmla="*/ 383139 w 395373"/>
              <a:gd name="connsiteY1" fmla="*/ 237250 h 418298"/>
              <a:gd name="connsiteX2" fmla="*/ 358646 w 395373"/>
              <a:gd name="connsiteY2" fmla="*/ 63079 h 418298"/>
              <a:gd name="connsiteX3" fmla="*/ 211689 w 395373"/>
              <a:gd name="connsiteY3" fmla="*/ 486 h 418298"/>
              <a:gd name="connsiteX4" fmla="*/ 51125 w 395373"/>
              <a:gd name="connsiteY4" fmla="*/ 90293 h 418298"/>
              <a:gd name="connsiteX5" fmla="*/ 2139 w 395373"/>
              <a:gd name="connsiteY5" fmla="*/ 196429 h 418298"/>
              <a:gd name="connsiteX6" fmla="*/ 30714 w 395373"/>
              <a:gd name="connsiteY6" fmla="*/ 332501 h 418298"/>
              <a:gd name="connsiteX7" fmla="*/ 193999 w 395373"/>
              <a:gd name="connsiteY7" fmla="*/ 418225 h 418298"/>
              <a:gd name="connsiteX0" fmla="*/ 196788 w 395240"/>
              <a:gd name="connsiteY0" fmla="*/ 416865 h 416939"/>
              <a:gd name="connsiteX1" fmla="*/ 383207 w 395240"/>
              <a:gd name="connsiteY1" fmla="*/ 237250 h 416939"/>
              <a:gd name="connsiteX2" fmla="*/ 358714 w 395240"/>
              <a:gd name="connsiteY2" fmla="*/ 63079 h 416939"/>
              <a:gd name="connsiteX3" fmla="*/ 211757 w 395240"/>
              <a:gd name="connsiteY3" fmla="*/ 486 h 416939"/>
              <a:gd name="connsiteX4" fmla="*/ 51193 w 395240"/>
              <a:gd name="connsiteY4" fmla="*/ 90293 h 416939"/>
              <a:gd name="connsiteX5" fmla="*/ 2207 w 395240"/>
              <a:gd name="connsiteY5" fmla="*/ 196429 h 416939"/>
              <a:gd name="connsiteX6" fmla="*/ 30782 w 395240"/>
              <a:gd name="connsiteY6" fmla="*/ 332501 h 416939"/>
              <a:gd name="connsiteX7" fmla="*/ 196788 w 395240"/>
              <a:gd name="connsiteY7" fmla="*/ 416865 h 416939"/>
              <a:gd name="connsiteX0" fmla="*/ 196788 w 394034"/>
              <a:gd name="connsiteY0" fmla="*/ 416865 h 416939"/>
              <a:gd name="connsiteX1" fmla="*/ 383207 w 394034"/>
              <a:gd name="connsiteY1" fmla="*/ 237250 h 416939"/>
              <a:gd name="connsiteX2" fmla="*/ 358714 w 394034"/>
              <a:gd name="connsiteY2" fmla="*/ 63079 h 416939"/>
              <a:gd name="connsiteX3" fmla="*/ 211757 w 394034"/>
              <a:gd name="connsiteY3" fmla="*/ 486 h 416939"/>
              <a:gd name="connsiteX4" fmla="*/ 51193 w 394034"/>
              <a:gd name="connsiteY4" fmla="*/ 90293 h 416939"/>
              <a:gd name="connsiteX5" fmla="*/ 2207 w 394034"/>
              <a:gd name="connsiteY5" fmla="*/ 196429 h 416939"/>
              <a:gd name="connsiteX6" fmla="*/ 30782 w 394034"/>
              <a:gd name="connsiteY6" fmla="*/ 332501 h 416939"/>
              <a:gd name="connsiteX7" fmla="*/ 196788 w 394034"/>
              <a:gd name="connsiteY7" fmla="*/ 416865 h 41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34" h="416939">
                <a:moveTo>
                  <a:pt x="196788" y="416865"/>
                </a:moveTo>
                <a:cubicBezTo>
                  <a:pt x="260969" y="414597"/>
                  <a:pt x="358940" y="315264"/>
                  <a:pt x="383207" y="237250"/>
                </a:cubicBezTo>
                <a:cubicBezTo>
                  <a:pt x="407474" y="159236"/>
                  <a:pt x="387289" y="102540"/>
                  <a:pt x="358714" y="63079"/>
                </a:cubicBezTo>
                <a:cubicBezTo>
                  <a:pt x="330139" y="23618"/>
                  <a:pt x="263010" y="-4050"/>
                  <a:pt x="211757" y="486"/>
                </a:cubicBezTo>
                <a:cubicBezTo>
                  <a:pt x="160504" y="5022"/>
                  <a:pt x="86118" y="57636"/>
                  <a:pt x="51193" y="90293"/>
                </a:cubicBezTo>
                <a:cubicBezTo>
                  <a:pt x="16268" y="122950"/>
                  <a:pt x="7196" y="156515"/>
                  <a:pt x="2207" y="196429"/>
                </a:cubicBezTo>
                <a:cubicBezTo>
                  <a:pt x="-2782" y="236343"/>
                  <a:pt x="-1648" y="295762"/>
                  <a:pt x="30782" y="332501"/>
                </a:cubicBezTo>
                <a:cubicBezTo>
                  <a:pt x="63212" y="369240"/>
                  <a:pt x="132607" y="419133"/>
                  <a:pt x="196788" y="416865"/>
                </a:cubicBezTo>
                <a:close/>
              </a:path>
            </a:pathLst>
          </a:custGeom>
          <a:noFill/>
          <a:ln w="53975" cap="rnd">
            <a:solidFill>
              <a:srgbClr val="F6A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E6541BD-09A7-4AB5-8A12-9F74DD43BC03}"/>
              </a:ext>
            </a:extLst>
          </p:cNvPr>
          <p:cNvGrpSpPr/>
          <p:nvPr/>
        </p:nvGrpSpPr>
        <p:grpSpPr>
          <a:xfrm>
            <a:off x="6990075" y="1792142"/>
            <a:ext cx="267353" cy="150586"/>
            <a:chOff x="2877457" y="2866571"/>
            <a:chExt cx="267353" cy="150586"/>
          </a:xfrm>
          <a:noFill/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B4FBBE3-A892-4221-81D0-EE441E8A636D}"/>
                </a:ext>
              </a:extLst>
            </p:cNvPr>
            <p:cNvSpPr/>
            <p:nvPr/>
          </p:nvSpPr>
          <p:spPr>
            <a:xfrm>
              <a:off x="2877457" y="2866571"/>
              <a:ext cx="112486" cy="112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E6F6987-372B-4EAB-8E1D-84F4847E59CE}"/>
                </a:ext>
              </a:extLst>
            </p:cNvPr>
            <p:cNvSpPr/>
            <p:nvPr/>
          </p:nvSpPr>
          <p:spPr>
            <a:xfrm>
              <a:off x="3032324" y="2904671"/>
              <a:ext cx="112486" cy="112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B01F682-0475-40F5-9E05-4C7AE8E3B4AF}"/>
              </a:ext>
            </a:extLst>
          </p:cNvPr>
          <p:cNvGrpSpPr/>
          <p:nvPr/>
        </p:nvGrpSpPr>
        <p:grpSpPr>
          <a:xfrm>
            <a:off x="10278850" y="2349599"/>
            <a:ext cx="633798" cy="465358"/>
            <a:chOff x="3490113" y="2876193"/>
            <a:chExt cx="633798" cy="465358"/>
          </a:xfrm>
          <a:noFill/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3FA0667F-9CCB-499B-AF65-93A02779391F}"/>
                </a:ext>
              </a:extLst>
            </p:cNvPr>
            <p:cNvGrpSpPr/>
            <p:nvPr/>
          </p:nvGrpSpPr>
          <p:grpSpPr>
            <a:xfrm>
              <a:off x="3490113" y="2876193"/>
              <a:ext cx="633798" cy="465358"/>
              <a:chOff x="3496001" y="2867884"/>
              <a:chExt cx="633798" cy="465358"/>
            </a:xfrm>
            <a:grpFill/>
          </p:grpSpPr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7812607D-741A-4503-A760-06C5ECF2F98B}"/>
                  </a:ext>
                </a:extLst>
              </p:cNvPr>
              <p:cNvSpPr/>
              <p:nvPr/>
            </p:nvSpPr>
            <p:spPr>
              <a:xfrm>
                <a:off x="3496001" y="2867884"/>
                <a:ext cx="265576" cy="267513"/>
              </a:xfrm>
              <a:custGeom>
                <a:avLst/>
                <a:gdLst>
                  <a:gd name="connsiteX0" fmla="*/ 434 w 283298"/>
                  <a:gd name="connsiteY0" fmla="*/ 122735 h 272888"/>
                  <a:gd name="connsiteX1" fmla="*/ 22205 w 283298"/>
                  <a:gd name="connsiteY1" fmla="*/ 215264 h 272888"/>
                  <a:gd name="connsiteX2" fmla="*/ 129701 w 283298"/>
                  <a:gd name="connsiteY2" fmla="*/ 272414 h 272888"/>
                  <a:gd name="connsiteX3" fmla="*/ 241280 w 283298"/>
                  <a:gd name="connsiteY3" fmla="*/ 237035 h 272888"/>
                  <a:gd name="connsiteX4" fmla="*/ 282101 w 283298"/>
                  <a:gd name="connsiteY4" fmla="*/ 144507 h 272888"/>
                  <a:gd name="connsiteX5" fmla="*/ 265773 w 283298"/>
                  <a:gd name="connsiteY5" fmla="*/ 68307 h 272888"/>
                  <a:gd name="connsiteX6" fmla="*/ 199098 w 283298"/>
                  <a:gd name="connsiteY6" fmla="*/ 11157 h 272888"/>
                  <a:gd name="connsiteX7" fmla="*/ 107930 w 283298"/>
                  <a:gd name="connsiteY7" fmla="*/ 4353 h 272888"/>
                  <a:gd name="connsiteX8" fmla="*/ 31730 w 283298"/>
                  <a:gd name="connsiteY8" fmla="*/ 61503 h 272888"/>
                  <a:gd name="connsiteX9" fmla="*/ 434 w 283298"/>
                  <a:gd name="connsiteY9" fmla="*/ 122735 h 272888"/>
                  <a:gd name="connsiteX0" fmla="*/ 434 w 282543"/>
                  <a:gd name="connsiteY0" fmla="*/ 123026 h 273179"/>
                  <a:gd name="connsiteX1" fmla="*/ 22205 w 282543"/>
                  <a:gd name="connsiteY1" fmla="*/ 215555 h 273179"/>
                  <a:gd name="connsiteX2" fmla="*/ 129701 w 282543"/>
                  <a:gd name="connsiteY2" fmla="*/ 272705 h 273179"/>
                  <a:gd name="connsiteX3" fmla="*/ 241280 w 282543"/>
                  <a:gd name="connsiteY3" fmla="*/ 237326 h 273179"/>
                  <a:gd name="connsiteX4" fmla="*/ 282101 w 282543"/>
                  <a:gd name="connsiteY4" fmla="*/ 144798 h 273179"/>
                  <a:gd name="connsiteX5" fmla="*/ 258970 w 282543"/>
                  <a:gd name="connsiteY5" fmla="*/ 75402 h 273179"/>
                  <a:gd name="connsiteX6" fmla="*/ 199098 w 282543"/>
                  <a:gd name="connsiteY6" fmla="*/ 11448 h 273179"/>
                  <a:gd name="connsiteX7" fmla="*/ 107930 w 282543"/>
                  <a:gd name="connsiteY7" fmla="*/ 4644 h 273179"/>
                  <a:gd name="connsiteX8" fmla="*/ 31730 w 282543"/>
                  <a:gd name="connsiteY8" fmla="*/ 61794 h 273179"/>
                  <a:gd name="connsiteX9" fmla="*/ 434 w 282543"/>
                  <a:gd name="connsiteY9" fmla="*/ 123026 h 273179"/>
                  <a:gd name="connsiteX0" fmla="*/ 434 w 271059"/>
                  <a:gd name="connsiteY0" fmla="*/ 123026 h 273179"/>
                  <a:gd name="connsiteX1" fmla="*/ 22205 w 271059"/>
                  <a:gd name="connsiteY1" fmla="*/ 215555 h 273179"/>
                  <a:gd name="connsiteX2" fmla="*/ 129701 w 271059"/>
                  <a:gd name="connsiteY2" fmla="*/ 272705 h 273179"/>
                  <a:gd name="connsiteX3" fmla="*/ 241280 w 271059"/>
                  <a:gd name="connsiteY3" fmla="*/ 237326 h 273179"/>
                  <a:gd name="connsiteX4" fmla="*/ 269855 w 271059"/>
                  <a:gd name="connsiteY4" fmla="*/ 144798 h 273179"/>
                  <a:gd name="connsiteX5" fmla="*/ 258970 w 271059"/>
                  <a:gd name="connsiteY5" fmla="*/ 75402 h 273179"/>
                  <a:gd name="connsiteX6" fmla="*/ 199098 w 271059"/>
                  <a:gd name="connsiteY6" fmla="*/ 11448 h 273179"/>
                  <a:gd name="connsiteX7" fmla="*/ 107930 w 271059"/>
                  <a:gd name="connsiteY7" fmla="*/ 4644 h 273179"/>
                  <a:gd name="connsiteX8" fmla="*/ 31730 w 271059"/>
                  <a:gd name="connsiteY8" fmla="*/ 61794 h 273179"/>
                  <a:gd name="connsiteX9" fmla="*/ 434 w 271059"/>
                  <a:gd name="connsiteY9" fmla="*/ 123026 h 273179"/>
                  <a:gd name="connsiteX0" fmla="*/ 97 w 270722"/>
                  <a:gd name="connsiteY0" fmla="*/ 123026 h 273038"/>
                  <a:gd name="connsiteX1" fmla="*/ 25950 w 270722"/>
                  <a:gd name="connsiteY1" fmla="*/ 219637 h 273038"/>
                  <a:gd name="connsiteX2" fmla="*/ 129364 w 270722"/>
                  <a:gd name="connsiteY2" fmla="*/ 272705 h 273038"/>
                  <a:gd name="connsiteX3" fmla="*/ 240943 w 270722"/>
                  <a:gd name="connsiteY3" fmla="*/ 237326 h 273038"/>
                  <a:gd name="connsiteX4" fmla="*/ 269518 w 270722"/>
                  <a:gd name="connsiteY4" fmla="*/ 144798 h 273038"/>
                  <a:gd name="connsiteX5" fmla="*/ 258633 w 270722"/>
                  <a:gd name="connsiteY5" fmla="*/ 75402 h 273038"/>
                  <a:gd name="connsiteX6" fmla="*/ 198761 w 270722"/>
                  <a:gd name="connsiteY6" fmla="*/ 11448 h 273038"/>
                  <a:gd name="connsiteX7" fmla="*/ 107593 w 270722"/>
                  <a:gd name="connsiteY7" fmla="*/ 4644 h 273038"/>
                  <a:gd name="connsiteX8" fmla="*/ 31393 w 270722"/>
                  <a:gd name="connsiteY8" fmla="*/ 61794 h 273038"/>
                  <a:gd name="connsiteX9" fmla="*/ 97 w 270722"/>
                  <a:gd name="connsiteY9" fmla="*/ 123026 h 273038"/>
                  <a:gd name="connsiteX0" fmla="*/ 240 w 265422"/>
                  <a:gd name="connsiteY0" fmla="*/ 123026 h 273038"/>
                  <a:gd name="connsiteX1" fmla="*/ 20650 w 265422"/>
                  <a:gd name="connsiteY1" fmla="*/ 219637 h 273038"/>
                  <a:gd name="connsiteX2" fmla="*/ 124064 w 265422"/>
                  <a:gd name="connsiteY2" fmla="*/ 272705 h 273038"/>
                  <a:gd name="connsiteX3" fmla="*/ 235643 w 265422"/>
                  <a:gd name="connsiteY3" fmla="*/ 237326 h 273038"/>
                  <a:gd name="connsiteX4" fmla="*/ 264218 w 265422"/>
                  <a:gd name="connsiteY4" fmla="*/ 144798 h 273038"/>
                  <a:gd name="connsiteX5" fmla="*/ 253333 w 265422"/>
                  <a:gd name="connsiteY5" fmla="*/ 75402 h 273038"/>
                  <a:gd name="connsiteX6" fmla="*/ 193461 w 265422"/>
                  <a:gd name="connsiteY6" fmla="*/ 11448 h 273038"/>
                  <a:gd name="connsiteX7" fmla="*/ 102293 w 265422"/>
                  <a:gd name="connsiteY7" fmla="*/ 4644 h 273038"/>
                  <a:gd name="connsiteX8" fmla="*/ 26093 w 265422"/>
                  <a:gd name="connsiteY8" fmla="*/ 61794 h 273038"/>
                  <a:gd name="connsiteX9" fmla="*/ 240 w 265422"/>
                  <a:gd name="connsiteY9" fmla="*/ 123026 h 273038"/>
                  <a:gd name="connsiteX0" fmla="*/ 394 w 265576"/>
                  <a:gd name="connsiteY0" fmla="*/ 123026 h 273038"/>
                  <a:gd name="connsiteX1" fmla="*/ 20804 w 265576"/>
                  <a:gd name="connsiteY1" fmla="*/ 219637 h 273038"/>
                  <a:gd name="connsiteX2" fmla="*/ 124218 w 265576"/>
                  <a:gd name="connsiteY2" fmla="*/ 272705 h 273038"/>
                  <a:gd name="connsiteX3" fmla="*/ 235797 w 265576"/>
                  <a:gd name="connsiteY3" fmla="*/ 237326 h 273038"/>
                  <a:gd name="connsiteX4" fmla="*/ 264372 w 265576"/>
                  <a:gd name="connsiteY4" fmla="*/ 144798 h 273038"/>
                  <a:gd name="connsiteX5" fmla="*/ 253487 w 265576"/>
                  <a:gd name="connsiteY5" fmla="*/ 75402 h 273038"/>
                  <a:gd name="connsiteX6" fmla="*/ 193615 w 265576"/>
                  <a:gd name="connsiteY6" fmla="*/ 11448 h 273038"/>
                  <a:gd name="connsiteX7" fmla="*/ 102447 w 265576"/>
                  <a:gd name="connsiteY7" fmla="*/ 4644 h 273038"/>
                  <a:gd name="connsiteX8" fmla="*/ 28968 w 265576"/>
                  <a:gd name="connsiteY8" fmla="*/ 63154 h 273038"/>
                  <a:gd name="connsiteX9" fmla="*/ 394 w 265576"/>
                  <a:gd name="connsiteY9" fmla="*/ 123026 h 273038"/>
                  <a:gd name="connsiteX0" fmla="*/ 394 w 265576"/>
                  <a:gd name="connsiteY0" fmla="*/ 120289 h 270301"/>
                  <a:gd name="connsiteX1" fmla="*/ 20804 w 265576"/>
                  <a:gd name="connsiteY1" fmla="*/ 216900 h 270301"/>
                  <a:gd name="connsiteX2" fmla="*/ 124218 w 265576"/>
                  <a:gd name="connsiteY2" fmla="*/ 269968 h 270301"/>
                  <a:gd name="connsiteX3" fmla="*/ 235797 w 265576"/>
                  <a:gd name="connsiteY3" fmla="*/ 234589 h 270301"/>
                  <a:gd name="connsiteX4" fmla="*/ 264372 w 265576"/>
                  <a:gd name="connsiteY4" fmla="*/ 142061 h 270301"/>
                  <a:gd name="connsiteX5" fmla="*/ 253487 w 265576"/>
                  <a:gd name="connsiteY5" fmla="*/ 72665 h 270301"/>
                  <a:gd name="connsiteX6" fmla="*/ 193615 w 265576"/>
                  <a:gd name="connsiteY6" fmla="*/ 8711 h 270301"/>
                  <a:gd name="connsiteX7" fmla="*/ 102447 w 265576"/>
                  <a:gd name="connsiteY7" fmla="*/ 5989 h 270301"/>
                  <a:gd name="connsiteX8" fmla="*/ 28968 w 265576"/>
                  <a:gd name="connsiteY8" fmla="*/ 60417 h 270301"/>
                  <a:gd name="connsiteX9" fmla="*/ 394 w 265576"/>
                  <a:gd name="connsiteY9" fmla="*/ 120289 h 270301"/>
                  <a:gd name="connsiteX0" fmla="*/ 394 w 265576"/>
                  <a:gd name="connsiteY0" fmla="*/ 117501 h 267513"/>
                  <a:gd name="connsiteX1" fmla="*/ 20804 w 265576"/>
                  <a:gd name="connsiteY1" fmla="*/ 214112 h 267513"/>
                  <a:gd name="connsiteX2" fmla="*/ 124218 w 265576"/>
                  <a:gd name="connsiteY2" fmla="*/ 267180 h 267513"/>
                  <a:gd name="connsiteX3" fmla="*/ 235797 w 265576"/>
                  <a:gd name="connsiteY3" fmla="*/ 231801 h 267513"/>
                  <a:gd name="connsiteX4" fmla="*/ 264372 w 265576"/>
                  <a:gd name="connsiteY4" fmla="*/ 139273 h 267513"/>
                  <a:gd name="connsiteX5" fmla="*/ 253487 w 265576"/>
                  <a:gd name="connsiteY5" fmla="*/ 69877 h 267513"/>
                  <a:gd name="connsiteX6" fmla="*/ 193615 w 265576"/>
                  <a:gd name="connsiteY6" fmla="*/ 15448 h 267513"/>
                  <a:gd name="connsiteX7" fmla="*/ 102447 w 265576"/>
                  <a:gd name="connsiteY7" fmla="*/ 3201 h 267513"/>
                  <a:gd name="connsiteX8" fmla="*/ 28968 w 265576"/>
                  <a:gd name="connsiteY8" fmla="*/ 57629 h 267513"/>
                  <a:gd name="connsiteX9" fmla="*/ 394 w 265576"/>
                  <a:gd name="connsiteY9" fmla="*/ 117501 h 26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5576" h="267513">
                    <a:moveTo>
                      <a:pt x="394" y="117501"/>
                    </a:moveTo>
                    <a:cubicBezTo>
                      <a:pt x="-967" y="143581"/>
                      <a:pt x="167" y="189166"/>
                      <a:pt x="20804" y="214112"/>
                    </a:cubicBezTo>
                    <a:cubicBezTo>
                      <a:pt x="41441" y="239058"/>
                      <a:pt x="88386" y="264232"/>
                      <a:pt x="124218" y="267180"/>
                    </a:cubicBezTo>
                    <a:cubicBezTo>
                      <a:pt x="160050" y="270128"/>
                      <a:pt x="212438" y="253119"/>
                      <a:pt x="235797" y="231801"/>
                    </a:cubicBezTo>
                    <a:cubicBezTo>
                      <a:pt x="259156" y="210483"/>
                      <a:pt x="261424" y="166260"/>
                      <a:pt x="264372" y="139273"/>
                    </a:cubicBezTo>
                    <a:cubicBezTo>
                      <a:pt x="267320" y="112286"/>
                      <a:pt x="265280" y="90514"/>
                      <a:pt x="253487" y="69877"/>
                    </a:cubicBezTo>
                    <a:cubicBezTo>
                      <a:pt x="241694" y="49240"/>
                      <a:pt x="218788" y="26561"/>
                      <a:pt x="193615" y="15448"/>
                    </a:cubicBezTo>
                    <a:cubicBezTo>
                      <a:pt x="168442" y="4335"/>
                      <a:pt x="130342" y="-5190"/>
                      <a:pt x="102447" y="3201"/>
                    </a:cubicBezTo>
                    <a:cubicBezTo>
                      <a:pt x="74552" y="11592"/>
                      <a:pt x="45977" y="38579"/>
                      <a:pt x="28968" y="57629"/>
                    </a:cubicBezTo>
                    <a:cubicBezTo>
                      <a:pt x="11959" y="76679"/>
                      <a:pt x="1755" y="91421"/>
                      <a:pt x="394" y="117501"/>
                    </a:cubicBezTo>
                    <a:close/>
                  </a:path>
                </a:pathLst>
              </a:cu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B64C22E2-A1CB-4E30-A84A-24A39C528EE0}"/>
                  </a:ext>
                </a:extLst>
              </p:cNvPr>
              <p:cNvSpPr/>
              <p:nvPr/>
            </p:nvSpPr>
            <p:spPr>
              <a:xfrm>
                <a:off x="3865798" y="3034401"/>
                <a:ext cx="264001" cy="298841"/>
              </a:xfrm>
              <a:custGeom>
                <a:avLst/>
                <a:gdLst>
                  <a:gd name="connsiteX0" fmla="*/ 84556 w 281278"/>
                  <a:gd name="connsiteY0" fmla="*/ 16562 h 305615"/>
                  <a:gd name="connsiteX1" fmla="*/ 23324 w 281278"/>
                  <a:gd name="connsiteY1" fmla="*/ 91401 h 305615"/>
                  <a:gd name="connsiteX2" fmla="*/ 1552 w 281278"/>
                  <a:gd name="connsiteY2" fmla="*/ 190733 h 305615"/>
                  <a:gd name="connsiteX3" fmla="*/ 61424 w 281278"/>
                  <a:gd name="connsiteY3" fmla="*/ 279180 h 305615"/>
                  <a:gd name="connsiteX4" fmla="*/ 158035 w 281278"/>
                  <a:gd name="connsiteY4" fmla="*/ 305033 h 305615"/>
                  <a:gd name="connsiteX5" fmla="*/ 253285 w 281278"/>
                  <a:gd name="connsiteY5" fmla="*/ 260130 h 305615"/>
                  <a:gd name="connsiteX6" fmla="*/ 280499 w 281278"/>
                  <a:gd name="connsiteY6" fmla="*/ 148551 h 305615"/>
                  <a:gd name="connsiteX7" fmla="*/ 230152 w 281278"/>
                  <a:gd name="connsiteY7" fmla="*/ 54662 h 305615"/>
                  <a:gd name="connsiteX8" fmla="*/ 170281 w 281278"/>
                  <a:gd name="connsiteY8" fmla="*/ 2955 h 305615"/>
                  <a:gd name="connsiteX9" fmla="*/ 84556 w 281278"/>
                  <a:gd name="connsiteY9" fmla="*/ 16562 h 305615"/>
                  <a:gd name="connsiteX0" fmla="*/ 75979 w 272701"/>
                  <a:gd name="connsiteY0" fmla="*/ 16562 h 305615"/>
                  <a:gd name="connsiteX1" fmla="*/ 14747 w 272701"/>
                  <a:gd name="connsiteY1" fmla="*/ 91401 h 305615"/>
                  <a:gd name="connsiteX2" fmla="*/ 2500 w 272701"/>
                  <a:gd name="connsiteY2" fmla="*/ 190733 h 305615"/>
                  <a:gd name="connsiteX3" fmla="*/ 52847 w 272701"/>
                  <a:gd name="connsiteY3" fmla="*/ 279180 h 305615"/>
                  <a:gd name="connsiteX4" fmla="*/ 149458 w 272701"/>
                  <a:gd name="connsiteY4" fmla="*/ 305033 h 305615"/>
                  <a:gd name="connsiteX5" fmla="*/ 244708 w 272701"/>
                  <a:gd name="connsiteY5" fmla="*/ 260130 h 305615"/>
                  <a:gd name="connsiteX6" fmla="*/ 271922 w 272701"/>
                  <a:gd name="connsiteY6" fmla="*/ 148551 h 305615"/>
                  <a:gd name="connsiteX7" fmla="*/ 221575 w 272701"/>
                  <a:gd name="connsiteY7" fmla="*/ 54662 h 305615"/>
                  <a:gd name="connsiteX8" fmla="*/ 161704 w 272701"/>
                  <a:gd name="connsiteY8" fmla="*/ 2955 h 305615"/>
                  <a:gd name="connsiteX9" fmla="*/ 75979 w 272701"/>
                  <a:gd name="connsiteY9" fmla="*/ 16562 h 305615"/>
                  <a:gd name="connsiteX0" fmla="*/ 74919 w 271641"/>
                  <a:gd name="connsiteY0" fmla="*/ 16642 h 305695"/>
                  <a:gd name="connsiteX1" fmla="*/ 19130 w 271641"/>
                  <a:gd name="connsiteY1" fmla="*/ 94203 h 305695"/>
                  <a:gd name="connsiteX2" fmla="*/ 1440 w 271641"/>
                  <a:gd name="connsiteY2" fmla="*/ 190813 h 305695"/>
                  <a:gd name="connsiteX3" fmla="*/ 51787 w 271641"/>
                  <a:gd name="connsiteY3" fmla="*/ 279260 h 305695"/>
                  <a:gd name="connsiteX4" fmla="*/ 148398 w 271641"/>
                  <a:gd name="connsiteY4" fmla="*/ 305113 h 305695"/>
                  <a:gd name="connsiteX5" fmla="*/ 243648 w 271641"/>
                  <a:gd name="connsiteY5" fmla="*/ 260210 h 305695"/>
                  <a:gd name="connsiteX6" fmla="*/ 270862 w 271641"/>
                  <a:gd name="connsiteY6" fmla="*/ 148631 h 305695"/>
                  <a:gd name="connsiteX7" fmla="*/ 220515 w 271641"/>
                  <a:gd name="connsiteY7" fmla="*/ 54742 h 305695"/>
                  <a:gd name="connsiteX8" fmla="*/ 160644 w 271641"/>
                  <a:gd name="connsiteY8" fmla="*/ 3035 h 305695"/>
                  <a:gd name="connsiteX9" fmla="*/ 74919 w 271641"/>
                  <a:gd name="connsiteY9" fmla="*/ 16642 h 305695"/>
                  <a:gd name="connsiteX0" fmla="*/ 74919 w 271641"/>
                  <a:gd name="connsiteY0" fmla="*/ 29123 h 303208"/>
                  <a:gd name="connsiteX1" fmla="*/ 19130 w 271641"/>
                  <a:gd name="connsiteY1" fmla="*/ 91716 h 303208"/>
                  <a:gd name="connsiteX2" fmla="*/ 1440 w 271641"/>
                  <a:gd name="connsiteY2" fmla="*/ 188326 h 303208"/>
                  <a:gd name="connsiteX3" fmla="*/ 51787 w 271641"/>
                  <a:gd name="connsiteY3" fmla="*/ 276773 h 303208"/>
                  <a:gd name="connsiteX4" fmla="*/ 148398 w 271641"/>
                  <a:gd name="connsiteY4" fmla="*/ 302626 h 303208"/>
                  <a:gd name="connsiteX5" fmla="*/ 243648 w 271641"/>
                  <a:gd name="connsiteY5" fmla="*/ 257723 h 303208"/>
                  <a:gd name="connsiteX6" fmla="*/ 270862 w 271641"/>
                  <a:gd name="connsiteY6" fmla="*/ 146144 h 303208"/>
                  <a:gd name="connsiteX7" fmla="*/ 220515 w 271641"/>
                  <a:gd name="connsiteY7" fmla="*/ 52255 h 303208"/>
                  <a:gd name="connsiteX8" fmla="*/ 160644 w 271641"/>
                  <a:gd name="connsiteY8" fmla="*/ 548 h 303208"/>
                  <a:gd name="connsiteX9" fmla="*/ 74919 w 271641"/>
                  <a:gd name="connsiteY9" fmla="*/ 29123 h 303208"/>
                  <a:gd name="connsiteX0" fmla="*/ 68029 w 271554"/>
                  <a:gd name="connsiteY0" fmla="*/ 27856 h 303302"/>
                  <a:gd name="connsiteX1" fmla="*/ 19043 w 271554"/>
                  <a:gd name="connsiteY1" fmla="*/ 91810 h 303302"/>
                  <a:gd name="connsiteX2" fmla="*/ 1353 w 271554"/>
                  <a:gd name="connsiteY2" fmla="*/ 188420 h 303302"/>
                  <a:gd name="connsiteX3" fmla="*/ 51700 w 271554"/>
                  <a:gd name="connsiteY3" fmla="*/ 276867 h 303302"/>
                  <a:gd name="connsiteX4" fmla="*/ 148311 w 271554"/>
                  <a:gd name="connsiteY4" fmla="*/ 302720 h 303302"/>
                  <a:gd name="connsiteX5" fmla="*/ 243561 w 271554"/>
                  <a:gd name="connsiteY5" fmla="*/ 257817 h 303302"/>
                  <a:gd name="connsiteX6" fmla="*/ 270775 w 271554"/>
                  <a:gd name="connsiteY6" fmla="*/ 146238 h 303302"/>
                  <a:gd name="connsiteX7" fmla="*/ 220428 w 271554"/>
                  <a:gd name="connsiteY7" fmla="*/ 52349 h 303302"/>
                  <a:gd name="connsiteX8" fmla="*/ 160557 w 271554"/>
                  <a:gd name="connsiteY8" fmla="*/ 642 h 303302"/>
                  <a:gd name="connsiteX9" fmla="*/ 68029 w 271554"/>
                  <a:gd name="connsiteY9" fmla="*/ 27856 h 303302"/>
                  <a:gd name="connsiteX0" fmla="*/ 68029 w 271115"/>
                  <a:gd name="connsiteY0" fmla="*/ 28101 h 303547"/>
                  <a:gd name="connsiteX1" fmla="*/ 19043 w 271115"/>
                  <a:gd name="connsiteY1" fmla="*/ 92055 h 303547"/>
                  <a:gd name="connsiteX2" fmla="*/ 1353 w 271115"/>
                  <a:gd name="connsiteY2" fmla="*/ 188665 h 303547"/>
                  <a:gd name="connsiteX3" fmla="*/ 51700 w 271115"/>
                  <a:gd name="connsiteY3" fmla="*/ 277112 h 303547"/>
                  <a:gd name="connsiteX4" fmla="*/ 148311 w 271115"/>
                  <a:gd name="connsiteY4" fmla="*/ 302965 h 303547"/>
                  <a:gd name="connsiteX5" fmla="*/ 243561 w 271115"/>
                  <a:gd name="connsiteY5" fmla="*/ 258062 h 303547"/>
                  <a:gd name="connsiteX6" fmla="*/ 270775 w 271115"/>
                  <a:gd name="connsiteY6" fmla="*/ 146483 h 303547"/>
                  <a:gd name="connsiteX7" fmla="*/ 229953 w 271115"/>
                  <a:gd name="connsiteY7" fmla="*/ 58037 h 303547"/>
                  <a:gd name="connsiteX8" fmla="*/ 160557 w 271115"/>
                  <a:gd name="connsiteY8" fmla="*/ 887 h 303547"/>
                  <a:gd name="connsiteX9" fmla="*/ 68029 w 271115"/>
                  <a:gd name="connsiteY9" fmla="*/ 28101 h 303547"/>
                  <a:gd name="connsiteX0" fmla="*/ 68029 w 264587"/>
                  <a:gd name="connsiteY0" fmla="*/ 28101 h 303547"/>
                  <a:gd name="connsiteX1" fmla="*/ 19043 w 264587"/>
                  <a:gd name="connsiteY1" fmla="*/ 92055 h 303547"/>
                  <a:gd name="connsiteX2" fmla="*/ 1353 w 264587"/>
                  <a:gd name="connsiteY2" fmla="*/ 188665 h 303547"/>
                  <a:gd name="connsiteX3" fmla="*/ 51700 w 264587"/>
                  <a:gd name="connsiteY3" fmla="*/ 277112 h 303547"/>
                  <a:gd name="connsiteX4" fmla="*/ 148311 w 264587"/>
                  <a:gd name="connsiteY4" fmla="*/ 302965 h 303547"/>
                  <a:gd name="connsiteX5" fmla="*/ 243561 w 264587"/>
                  <a:gd name="connsiteY5" fmla="*/ 258062 h 303547"/>
                  <a:gd name="connsiteX6" fmla="*/ 263972 w 264587"/>
                  <a:gd name="connsiteY6" fmla="*/ 143761 h 303547"/>
                  <a:gd name="connsiteX7" fmla="*/ 229953 w 264587"/>
                  <a:gd name="connsiteY7" fmla="*/ 58037 h 303547"/>
                  <a:gd name="connsiteX8" fmla="*/ 160557 w 264587"/>
                  <a:gd name="connsiteY8" fmla="*/ 887 h 303547"/>
                  <a:gd name="connsiteX9" fmla="*/ 68029 w 264587"/>
                  <a:gd name="connsiteY9" fmla="*/ 28101 h 303547"/>
                  <a:gd name="connsiteX0" fmla="*/ 68029 w 264001"/>
                  <a:gd name="connsiteY0" fmla="*/ 28101 h 303818"/>
                  <a:gd name="connsiteX1" fmla="*/ 19043 w 264001"/>
                  <a:gd name="connsiteY1" fmla="*/ 92055 h 303818"/>
                  <a:gd name="connsiteX2" fmla="*/ 1353 w 264001"/>
                  <a:gd name="connsiteY2" fmla="*/ 188665 h 303818"/>
                  <a:gd name="connsiteX3" fmla="*/ 51700 w 264001"/>
                  <a:gd name="connsiteY3" fmla="*/ 277112 h 303818"/>
                  <a:gd name="connsiteX4" fmla="*/ 148311 w 264001"/>
                  <a:gd name="connsiteY4" fmla="*/ 302965 h 303818"/>
                  <a:gd name="connsiteX5" fmla="*/ 234036 w 264001"/>
                  <a:gd name="connsiteY5" fmla="*/ 252619 h 303818"/>
                  <a:gd name="connsiteX6" fmla="*/ 263972 w 264001"/>
                  <a:gd name="connsiteY6" fmla="*/ 143761 h 303818"/>
                  <a:gd name="connsiteX7" fmla="*/ 229953 w 264001"/>
                  <a:gd name="connsiteY7" fmla="*/ 58037 h 303818"/>
                  <a:gd name="connsiteX8" fmla="*/ 160557 w 264001"/>
                  <a:gd name="connsiteY8" fmla="*/ 887 h 303818"/>
                  <a:gd name="connsiteX9" fmla="*/ 68029 w 264001"/>
                  <a:gd name="connsiteY9" fmla="*/ 28101 h 303818"/>
                  <a:gd name="connsiteX0" fmla="*/ 68029 w 264001"/>
                  <a:gd name="connsiteY0" fmla="*/ 1141 h 276858"/>
                  <a:gd name="connsiteX1" fmla="*/ 19043 w 264001"/>
                  <a:gd name="connsiteY1" fmla="*/ 65095 h 276858"/>
                  <a:gd name="connsiteX2" fmla="*/ 1353 w 264001"/>
                  <a:gd name="connsiteY2" fmla="*/ 161705 h 276858"/>
                  <a:gd name="connsiteX3" fmla="*/ 51700 w 264001"/>
                  <a:gd name="connsiteY3" fmla="*/ 250152 h 276858"/>
                  <a:gd name="connsiteX4" fmla="*/ 148311 w 264001"/>
                  <a:gd name="connsiteY4" fmla="*/ 276005 h 276858"/>
                  <a:gd name="connsiteX5" fmla="*/ 234036 w 264001"/>
                  <a:gd name="connsiteY5" fmla="*/ 225659 h 276858"/>
                  <a:gd name="connsiteX6" fmla="*/ 263972 w 264001"/>
                  <a:gd name="connsiteY6" fmla="*/ 116801 h 276858"/>
                  <a:gd name="connsiteX7" fmla="*/ 229953 w 264001"/>
                  <a:gd name="connsiteY7" fmla="*/ 31077 h 276858"/>
                  <a:gd name="connsiteX8" fmla="*/ 68029 w 264001"/>
                  <a:gd name="connsiteY8" fmla="*/ 1141 h 276858"/>
                  <a:gd name="connsiteX0" fmla="*/ 68029 w 264001"/>
                  <a:gd name="connsiteY0" fmla="*/ 23124 h 298841"/>
                  <a:gd name="connsiteX1" fmla="*/ 19043 w 264001"/>
                  <a:gd name="connsiteY1" fmla="*/ 87078 h 298841"/>
                  <a:gd name="connsiteX2" fmla="*/ 1353 w 264001"/>
                  <a:gd name="connsiteY2" fmla="*/ 183688 h 298841"/>
                  <a:gd name="connsiteX3" fmla="*/ 51700 w 264001"/>
                  <a:gd name="connsiteY3" fmla="*/ 272135 h 298841"/>
                  <a:gd name="connsiteX4" fmla="*/ 148311 w 264001"/>
                  <a:gd name="connsiteY4" fmla="*/ 297988 h 298841"/>
                  <a:gd name="connsiteX5" fmla="*/ 234036 w 264001"/>
                  <a:gd name="connsiteY5" fmla="*/ 247642 h 298841"/>
                  <a:gd name="connsiteX6" fmla="*/ 263972 w 264001"/>
                  <a:gd name="connsiteY6" fmla="*/ 138784 h 298841"/>
                  <a:gd name="connsiteX7" fmla="*/ 229953 w 264001"/>
                  <a:gd name="connsiteY7" fmla="*/ 53060 h 298841"/>
                  <a:gd name="connsiteX8" fmla="*/ 68029 w 264001"/>
                  <a:gd name="connsiteY8" fmla="*/ 23124 h 29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001" h="298841">
                    <a:moveTo>
                      <a:pt x="68029" y="23124"/>
                    </a:moveTo>
                    <a:cubicBezTo>
                      <a:pt x="9745" y="81862"/>
                      <a:pt x="30156" y="60317"/>
                      <a:pt x="19043" y="87078"/>
                    </a:cubicBezTo>
                    <a:cubicBezTo>
                      <a:pt x="7930" y="113839"/>
                      <a:pt x="-4090" y="152845"/>
                      <a:pt x="1353" y="183688"/>
                    </a:cubicBezTo>
                    <a:cubicBezTo>
                      <a:pt x="6796" y="214531"/>
                      <a:pt x="27207" y="253085"/>
                      <a:pt x="51700" y="272135"/>
                    </a:cubicBezTo>
                    <a:cubicBezTo>
                      <a:pt x="76193" y="291185"/>
                      <a:pt x="117922" y="302070"/>
                      <a:pt x="148311" y="297988"/>
                    </a:cubicBezTo>
                    <a:cubicBezTo>
                      <a:pt x="178700" y="293906"/>
                      <a:pt x="214759" y="274176"/>
                      <a:pt x="234036" y="247642"/>
                    </a:cubicBezTo>
                    <a:cubicBezTo>
                      <a:pt x="253313" y="221108"/>
                      <a:pt x="264653" y="171214"/>
                      <a:pt x="263972" y="138784"/>
                    </a:cubicBezTo>
                    <a:cubicBezTo>
                      <a:pt x="263292" y="106354"/>
                      <a:pt x="248323" y="77326"/>
                      <a:pt x="229953" y="53060"/>
                    </a:cubicBezTo>
                    <a:cubicBezTo>
                      <a:pt x="197296" y="33783"/>
                      <a:pt x="126313" y="-35614"/>
                      <a:pt x="68029" y="23124"/>
                    </a:cubicBezTo>
                    <a:close/>
                  </a:path>
                </a:pathLst>
              </a:custGeom>
              <a:grpFill/>
              <a:ln w="666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34A5C24B-9618-438F-A341-D2BED0CA6926}"/>
                </a:ext>
              </a:extLst>
            </p:cNvPr>
            <p:cNvGrpSpPr/>
            <p:nvPr/>
          </p:nvGrpSpPr>
          <p:grpSpPr>
            <a:xfrm>
              <a:off x="3580358" y="2960818"/>
              <a:ext cx="473131" cy="294175"/>
              <a:chOff x="3595334" y="2968633"/>
              <a:chExt cx="483269" cy="300478"/>
            </a:xfrm>
            <a:grpFill/>
            <a:effectLst>
              <a:outerShdw blurRad="139700" dist="38100" dir="11040000" sx="102000" sy="102000" algn="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9B433216-F1A6-4D52-9C66-B3F02424D34B}"/>
                  </a:ext>
                </a:extLst>
              </p:cNvPr>
              <p:cNvSpPr/>
              <p:nvPr/>
            </p:nvSpPr>
            <p:spPr>
              <a:xfrm>
                <a:off x="3595334" y="2968633"/>
                <a:ext cx="112486" cy="112486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B8F96458-A253-4CA6-8202-1B2017A567CC}"/>
                  </a:ext>
                </a:extLst>
              </p:cNvPr>
              <p:cNvSpPr/>
              <p:nvPr/>
            </p:nvSpPr>
            <p:spPr>
              <a:xfrm>
                <a:off x="3966117" y="3156625"/>
                <a:ext cx="112486" cy="112486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54485BEC-473E-4DCE-83CA-A5D73366C262}"/>
              </a:ext>
            </a:extLst>
          </p:cNvPr>
          <p:cNvSpPr/>
          <p:nvPr/>
        </p:nvSpPr>
        <p:spPr>
          <a:xfrm>
            <a:off x="6878325" y="1587276"/>
            <a:ext cx="519092" cy="583666"/>
          </a:xfrm>
          <a:custGeom>
            <a:avLst/>
            <a:gdLst>
              <a:gd name="connsiteX0" fmla="*/ 116477 w 538379"/>
              <a:gd name="connsiteY0" fmla="*/ 557388 h 577065"/>
              <a:gd name="connsiteX1" fmla="*/ 252549 w 538379"/>
              <a:gd name="connsiteY1" fmla="*/ 570995 h 577065"/>
              <a:gd name="connsiteX2" fmla="*/ 429442 w 538379"/>
              <a:gd name="connsiteY2" fmla="*/ 467581 h 577065"/>
              <a:gd name="connsiteX3" fmla="*/ 530135 w 538379"/>
              <a:gd name="connsiteY3" fmla="*/ 247145 h 577065"/>
              <a:gd name="connsiteX4" fmla="*/ 524692 w 538379"/>
              <a:gd name="connsiteY4" fmla="*/ 108352 h 577065"/>
              <a:gd name="connsiteX5" fmla="*/ 462099 w 538379"/>
              <a:gd name="connsiteY5" fmla="*/ 29431 h 577065"/>
              <a:gd name="connsiteX6" fmla="*/ 306977 w 538379"/>
              <a:gd name="connsiteY6" fmla="*/ 4938 h 577065"/>
              <a:gd name="connsiteX7" fmla="*/ 111035 w 538379"/>
              <a:gd name="connsiteY7" fmla="*/ 119238 h 577065"/>
              <a:gd name="connsiteX8" fmla="*/ 2177 w 538379"/>
              <a:gd name="connsiteY8" fmla="*/ 298852 h 577065"/>
              <a:gd name="connsiteX9" fmla="*/ 42999 w 538379"/>
              <a:gd name="connsiteY9" fmla="*/ 494795 h 577065"/>
              <a:gd name="connsiteX10" fmla="*/ 116477 w 538379"/>
              <a:gd name="connsiteY10" fmla="*/ 557388 h 577065"/>
              <a:gd name="connsiteX0" fmla="*/ 116099 w 538001"/>
              <a:gd name="connsiteY0" fmla="*/ 557388 h 577105"/>
              <a:gd name="connsiteX1" fmla="*/ 252171 w 538001"/>
              <a:gd name="connsiteY1" fmla="*/ 570995 h 577105"/>
              <a:gd name="connsiteX2" fmla="*/ 429064 w 538001"/>
              <a:gd name="connsiteY2" fmla="*/ 467581 h 577105"/>
              <a:gd name="connsiteX3" fmla="*/ 529757 w 538001"/>
              <a:gd name="connsiteY3" fmla="*/ 247145 h 577105"/>
              <a:gd name="connsiteX4" fmla="*/ 524314 w 538001"/>
              <a:gd name="connsiteY4" fmla="*/ 108352 h 577105"/>
              <a:gd name="connsiteX5" fmla="*/ 461721 w 538001"/>
              <a:gd name="connsiteY5" fmla="*/ 29431 h 577105"/>
              <a:gd name="connsiteX6" fmla="*/ 306599 w 538001"/>
              <a:gd name="connsiteY6" fmla="*/ 4938 h 577105"/>
              <a:gd name="connsiteX7" fmla="*/ 110657 w 538001"/>
              <a:gd name="connsiteY7" fmla="*/ 119238 h 577105"/>
              <a:gd name="connsiteX8" fmla="*/ 1799 w 538001"/>
              <a:gd name="connsiteY8" fmla="*/ 298852 h 577105"/>
              <a:gd name="connsiteX9" fmla="*/ 52146 w 538001"/>
              <a:gd name="connsiteY9" fmla="*/ 493434 h 577105"/>
              <a:gd name="connsiteX10" fmla="*/ 116099 w 538001"/>
              <a:gd name="connsiteY10" fmla="*/ 557388 h 577105"/>
              <a:gd name="connsiteX0" fmla="*/ 128509 w 538164"/>
              <a:gd name="connsiteY0" fmla="*/ 561470 h 578353"/>
              <a:gd name="connsiteX1" fmla="*/ 252334 w 538164"/>
              <a:gd name="connsiteY1" fmla="*/ 570995 h 578353"/>
              <a:gd name="connsiteX2" fmla="*/ 429227 w 538164"/>
              <a:gd name="connsiteY2" fmla="*/ 467581 h 578353"/>
              <a:gd name="connsiteX3" fmla="*/ 529920 w 538164"/>
              <a:gd name="connsiteY3" fmla="*/ 247145 h 578353"/>
              <a:gd name="connsiteX4" fmla="*/ 524477 w 538164"/>
              <a:gd name="connsiteY4" fmla="*/ 108352 h 578353"/>
              <a:gd name="connsiteX5" fmla="*/ 461884 w 538164"/>
              <a:gd name="connsiteY5" fmla="*/ 29431 h 578353"/>
              <a:gd name="connsiteX6" fmla="*/ 306762 w 538164"/>
              <a:gd name="connsiteY6" fmla="*/ 4938 h 578353"/>
              <a:gd name="connsiteX7" fmla="*/ 110820 w 538164"/>
              <a:gd name="connsiteY7" fmla="*/ 119238 h 578353"/>
              <a:gd name="connsiteX8" fmla="*/ 1962 w 538164"/>
              <a:gd name="connsiteY8" fmla="*/ 298852 h 578353"/>
              <a:gd name="connsiteX9" fmla="*/ 52309 w 538164"/>
              <a:gd name="connsiteY9" fmla="*/ 493434 h 578353"/>
              <a:gd name="connsiteX10" fmla="*/ 128509 w 538164"/>
              <a:gd name="connsiteY10" fmla="*/ 561470 h 578353"/>
              <a:gd name="connsiteX0" fmla="*/ 135355 w 538207"/>
              <a:gd name="connsiteY0" fmla="*/ 564192 h 579328"/>
              <a:gd name="connsiteX1" fmla="*/ 252377 w 538207"/>
              <a:gd name="connsiteY1" fmla="*/ 570995 h 579328"/>
              <a:gd name="connsiteX2" fmla="*/ 429270 w 538207"/>
              <a:gd name="connsiteY2" fmla="*/ 467581 h 579328"/>
              <a:gd name="connsiteX3" fmla="*/ 529963 w 538207"/>
              <a:gd name="connsiteY3" fmla="*/ 247145 h 579328"/>
              <a:gd name="connsiteX4" fmla="*/ 524520 w 538207"/>
              <a:gd name="connsiteY4" fmla="*/ 108352 h 579328"/>
              <a:gd name="connsiteX5" fmla="*/ 461927 w 538207"/>
              <a:gd name="connsiteY5" fmla="*/ 29431 h 579328"/>
              <a:gd name="connsiteX6" fmla="*/ 306805 w 538207"/>
              <a:gd name="connsiteY6" fmla="*/ 4938 h 579328"/>
              <a:gd name="connsiteX7" fmla="*/ 110863 w 538207"/>
              <a:gd name="connsiteY7" fmla="*/ 119238 h 579328"/>
              <a:gd name="connsiteX8" fmla="*/ 2005 w 538207"/>
              <a:gd name="connsiteY8" fmla="*/ 298852 h 579328"/>
              <a:gd name="connsiteX9" fmla="*/ 52352 w 538207"/>
              <a:gd name="connsiteY9" fmla="*/ 493434 h 579328"/>
              <a:gd name="connsiteX10" fmla="*/ 135355 w 538207"/>
              <a:gd name="connsiteY10" fmla="*/ 564192 h 579328"/>
              <a:gd name="connsiteX0" fmla="*/ 113506 w 516358"/>
              <a:gd name="connsiteY0" fmla="*/ 564192 h 579328"/>
              <a:gd name="connsiteX1" fmla="*/ 230528 w 516358"/>
              <a:gd name="connsiteY1" fmla="*/ 570995 h 579328"/>
              <a:gd name="connsiteX2" fmla="*/ 407421 w 516358"/>
              <a:gd name="connsiteY2" fmla="*/ 467581 h 579328"/>
              <a:gd name="connsiteX3" fmla="*/ 508114 w 516358"/>
              <a:gd name="connsiteY3" fmla="*/ 247145 h 579328"/>
              <a:gd name="connsiteX4" fmla="*/ 502671 w 516358"/>
              <a:gd name="connsiteY4" fmla="*/ 108352 h 579328"/>
              <a:gd name="connsiteX5" fmla="*/ 440078 w 516358"/>
              <a:gd name="connsiteY5" fmla="*/ 29431 h 579328"/>
              <a:gd name="connsiteX6" fmla="*/ 284956 w 516358"/>
              <a:gd name="connsiteY6" fmla="*/ 4938 h 579328"/>
              <a:gd name="connsiteX7" fmla="*/ 89014 w 516358"/>
              <a:gd name="connsiteY7" fmla="*/ 119238 h 579328"/>
              <a:gd name="connsiteX8" fmla="*/ 3288 w 516358"/>
              <a:gd name="connsiteY8" fmla="*/ 300213 h 579328"/>
              <a:gd name="connsiteX9" fmla="*/ 30503 w 516358"/>
              <a:gd name="connsiteY9" fmla="*/ 493434 h 579328"/>
              <a:gd name="connsiteX10" fmla="*/ 113506 w 516358"/>
              <a:gd name="connsiteY10" fmla="*/ 564192 h 579328"/>
              <a:gd name="connsiteX0" fmla="*/ 112728 w 515580"/>
              <a:gd name="connsiteY0" fmla="*/ 564192 h 579328"/>
              <a:gd name="connsiteX1" fmla="*/ 229750 w 515580"/>
              <a:gd name="connsiteY1" fmla="*/ 570995 h 579328"/>
              <a:gd name="connsiteX2" fmla="*/ 406643 w 515580"/>
              <a:gd name="connsiteY2" fmla="*/ 467581 h 579328"/>
              <a:gd name="connsiteX3" fmla="*/ 507336 w 515580"/>
              <a:gd name="connsiteY3" fmla="*/ 247145 h 579328"/>
              <a:gd name="connsiteX4" fmla="*/ 501893 w 515580"/>
              <a:gd name="connsiteY4" fmla="*/ 108352 h 579328"/>
              <a:gd name="connsiteX5" fmla="*/ 439300 w 515580"/>
              <a:gd name="connsiteY5" fmla="*/ 29431 h 579328"/>
              <a:gd name="connsiteX6" fmla="*/ 284178 w 515580"/>
              <a:gd name="connsiteY6" fmla="*/ 4938 h 579328"/>
              <a:gd name="connsiteX7" fmla="*/ 88236 w 515580"/>
              <a:gd name="connsiteY7" fmla="*/ 119238 h 579328"/>
              <a:gd name="connsiteX8" fmla="*/ 2510 w 515580"/>
              <a:gd name="connsiteY8" fmla="*/ 300213 h 579328"/>
              <a:gd name="connsiteX9" fmla="*/ 39250 w 515580"/>
              <a:gd name="connsiteY9" fmla="*/ 493434 h 579328"/>
              <a:gd name="connsiteX10" fmla="*/ 112728 w 515580"/>
              <a:gd name="connsiteY10" fmla="*/ 564192 h 579328"/>
              <a:gd name="connsiteX0" fmla="*/ 112298 w 515150"/>
              <a:gd name="connsiteY0" fmla="*/ 564192 h 579212"/>
              <a:gd name="connsiteX1" fmla="*/ 229320 w 515150"/>
              <a:gd name="connsiteY1" fmla="*/ 570995 h 579212"/>
              <a:gd name="connsiteX2" fmla="*/ 406213 w 515150"/>
              <a:gd name="connsiteY2" fmla="*/ 467581 h 579212"/>
              <a:gd name="connsiteX3" fmla="*/ 506906 w 515150"/>
              <a:gd name="connsiteY3" fmla="*/ 247145 h 579212"/>
              <a:gd name="connsiteX4" fmla="*/ 501463 w 515150"/>
              <a:gd name="connsiteY4" fmla="*/ 108352 h 579212"/>
              <a:gd name="connsiteX5" fmla="*/ 438870 w 515150"/>
              <a:gd name="connsiteY5" fmla="*/ 29431 h 579212"/>
              <a:gd name="connsiteX6" fmla="*/ 283748 w 515150"/>
              <a:gd name="connsiteY6" fmla="*/ 4938 h 579212"/>
              <a:gd name="connsiteX7" fmla="*/ 87806 w 515150"/>
              <a:gd name="connsiteY7" fmla="*/ 119238 h 579212"/>
              <a:gd name="connsiteX8" fmla="*/ 2080 w 515150"/>
              <a:gd name="connsiteY8" fmla="*/ 300213 h 579212"/>
              <a:gd name="connsiteX9" fmla="*/ 46985 w 515150"/>
              <a:gd name="connsiteY9" fmla="*/ 496156 h 579212"/>
              <a:gd name="connsiteX10" fmla="*/ 112298 w 515150"/>
              <a:gd name="connsiteY10" fmla="*/ 564192 h 579212"/>
              <a:gd name="connsiteX0" fmla="*/ 112298 w 515150"/>
              <a:gd name="connsiteY0" fmla="*/ 573717 h 583666"/>
              <a:gd name="connsiteX1" fmla="*/ 229320 w 515150"/>
              <a:gd name="connsiteY1" fmla="*/ 570995 h 583666"/>
              <a:gd name="connsiteX2" fmla="*/ 406213 w 515150"/>
              <a:gd name="connsiteY2" fmla="*/ 467581 h 583666"/>
              <a:gd name="connsiteX3" fmla="*/ 506906 w 515150"/>
              <a:gd name="connsiteY3" fmla="*/ 247145 h 583666"/>
              <a:gd name="connsiteX4" fmla="*/ 501463 w 515150"/>
              <a:gd name="connsiteY4" fmla="*/ 108352 h 583666"/>
              <a:gd name="connsiteX5" fmla="*/ 438870 w 515150"/>
              <a:gd name="connsiteY5" fmla="*/ 29431 h 583666"/>
              <a:gd name="connsiteX6" fmla="*/ 283748 w 515150"/>
              <a:gd name="connsiteY6" fmla="*/ 4938 h 583666"/>
              <a:gd name="connsiteX7" fmla="*/ 87806 w 515150"/>
              <a:gd name="connsiteY7" fmla="*/ 119238 h 583666"/>
              <a:gd name="connsiteX8" fmla="*/ 2080 w 515150"/>
              <a:gd name="connsiteY8" fmla="*/ 300213 h 583666"/>
              <a:gd name="connsiteX9" fmla="*/ 46985 w 515150"/>
              <a:gd name="connsiteY9" fmla="*/ 496156 h 583666"/>
              <a:gd name="connsiteX10" fmla="*/ 112298 w 515150"/>
              <a:gd name="connsiteY10" fmla="*/ 573717 h 583666"/>
              <a:gd name="connsiteX0" fmla="*/ 101908 w 504760"/>
              <a:gd name="connsiteY0" fmla="*/ 573717 h 583666"/>
              <a:gd name="connsiteX1" fmla="*/ 218930 w 504760"/>
              <a:gd name="connsiteY1" fmla="*/ 570995 h 583666"/>
              <a:gd name="connsiteX2" fmla="*/ 395823 w 504760"/>
              <a:gd name="connsiteY2" fmla="*/ 467581 h 583666"/>
              <a:gd name="connsiteX3" fmla="*/ 496516 w 504760"/>
              <a:gd name="connsiteY3" fmla="*/ 247145 h 583666"/>
              <a:gd name="connsiteX4" fmla="*/ 491073 w 504760"/>
              <a:gd name="connsiteY4" fmla="*/ 108352 h 583666"/>
              <a:gd name="connsiteX5" fmla="*/ 428480 w 504760"/>
              <a:gd name="connsiteY5" fmla="*/ 29431 h 583666"/>
              <a:gd name="connsiteX6" fmla="*/ 273358 w 504760"/>
              <a:gd name="connsiteY6" fmla="*/ 4938 h 583666"/>
              <a:gd name="connsiteX7" fmla="*/ 77416 w 504760"/>
              <a:gd name="connsiteY7" fmla="*/ 119238 h 583666"/>
              <a:gd name="connsiteX8" fmla="*/ 2575 w 504760"/>
              <a:gd name="connsiteY8" fmla="*/ 309738 h 583666"/>
              <a:gd name="connsiteX9" fmla="*/ 36595 w 504760"/>
              <a:gd name="connsiteY9" fmla="*/ 496156 h 583666"/>
              <a:gd name="connsiteX10" fmla="*/ 101908 w 504760"/>
              <a:gd name="connsiteY10" fmla="*/ 573717 h 583666"/>
              <a:gd name="connsiteX0" fmla="*/ 116240 w 519092"/>
              <a:gd name="connsiteY0" fmla="*/ 573717 h 583666"/>
              <a:gd name="connsiteX1" fmla="*/ 233262 w 519092"/>
              <a:gd name="connsiteY1" fmla="*/ 570995 h 583666"/>
              <a:gd name="connsiteX2" fmla="*/ 410155 w 519092"/>
              <a:gd name="connsiteY2" fmla="*/ 467581 h 583666"/>
              <a:gd name="connsiteX3" fmla="*/ 510848 w 519092"/>
              <a:gd name="connsiteY3" fmla="*/ 247145 h 583666"/>
              <a:gd name="connsiteX4" fmla="*/ 505405 w 519092"/>
              <a:gd name="connsiteY4" fmla="*/ 108352 h 583666"/>
              <a:gd name="connsiteX5" fmla="*/ 442812 w 519092"/>
              <a:gd name="connsiteY5" fmla="*/ 29431 h 583666"/>
              <a:gd name="connsiteX6" fmla="*/ 287690 w 519092"/>
              <a:gd name="connsiteY6" fmla="*/ 4938 h 583666"/>
              <a:gd name="connsiteX7" fmla="*/ 91748 w 519092"/>
              <a:gd name="connsiteY7" fmla="*/ 119238 h 583666"/>
              <a:gd name="connsiteX8" fmla="*/ 1939 w 519092"/>
              <a:gd name="connsiteY8" fmla="*/ 307017 h 583666"/>
              <a:gd name="connsiteX9" fmla="*/ 50927 w 519092"/>
              <a:gd name="connsiteY9" fmla="*/ 496156 h 583666"/>
              <a:gd name="connsiteX10" fmla="*/ 116240 w 519092"/>
              <a:gd name="connsiteY10" fmla="*/ 573717 h 58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9092" h="583666">
                <a:moveTo>
                  <a:pt x="116240" y="573717"/>
                </a:moveTo>
                <a:cubicBezTo>
                  <a:pt x="146629" y="586190"/>
                  <a:pt x="184276" y="588684"/>
                  <a:pt x="233262" y="570995"/>
                </a:cubicBezTo>
                <a:cubicBezTo>
                  <a:pt x="282248" y="553306"/>
                  <a:pt x="363891" y="521556"/>
                  <a:pt x="410155" y="467581"/>
                </a:cubicBezTo>
                <a:cubicBezTo>
                  <a:pt x="456419" y="413606"/>
                  <a:pt x="494973" y="307016"/>
                  <a:pt x="510848" y="247145"/>
                </a:cubicBezTo>
                <a:cubicBezTo>
                  <a:pt x="526723" y="187273"/>
                  <a:pt x="516744" y="144638"/>
                  <a:pt x="505405" y="108352"/>
                </a:cubicBezTo>
                <a:cubicBezTo>
                  <a:pt x="494066" y="72066"/>
                  <a:pt x="479098" y="46667"/>
                  <a:pt x="442812" y="29431"/>
                </a:cubicBezTo>
                <a:cubicBezTo>
                  <a:pt x="406526" y="12195"/>
                  <a:pt x="346201" y="-10030"/>
                  <a:pt x="287690" y="4938"/>
                </a:cubicBezTo>
                <a:cubicBezTo>
                  <a:pt x="229179" y="19906"/>
                  <a:pt x="139373" y="68891"/>
                  <a:pt x="91748" y="119238"/>
                </a:cubicBezTo>
                <a:cubicBezTo>
                  <a:pt x="44123" y="169585"/>
                  <a:pt x="13278" y="244424"/>
                  <a:pt x="1939" y="307017"/>
                </a:cubicBezTo>
                <a:cubicBezTo>
                  <a:pt x="-9400" y="369610"/>
                  <a:pt x="31877" y="451706"/>
                  <a:pt x="50927" y="496156"/>
                </a:cubicBezTo>
                <a:cubicBezTo>
                  <a:pt x="69977" y="540606"/>
                  <a:pt x="85851" y="561244"/>
                  <a:pt x="116240" y="573717"/>
                </a:cubicBezTo>
                <a:close/>
              </a:path>
            </a:pathLst>
          </a:custGeom>
          <a:noFill/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4B2B3349-6B1E-4376-8C76-C7E68E8B7521}"/>
              </a:ext>
            </a:extLst>
          </p:cNvPr>
          <p:cNvSpPr/>
          <p:nvPr/>
        </p:nvSpPr>
        <p:spPr>
          <a:xfrm>
            <a:off x="7285019" y="2423237"/>
            <a:ext cx="131989" cy="45719"/>
          </a:xfrm>
          <a:custGeom>
            <a:avLst/>
            <a:gdLst>
              <a:gd name="connsiteX0" fmla="*/ 0 w 131989"/>
              <a:gd name="connsiteY0" fmla="*/ 0 h 16329"/>
              <a:gd name="connsiteX1" fmla="*/ 131989 w 131989"/>
              <a:gd name="connsiteY1" fmla="*/ 16329 h 1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989" h="16329">
                <a:moveTo>
                  <a:pt x="0" y="0"/>
                </a:moveTo>
                <a:lnTo>
                  <a:pt x="131989" y="16329"/>
                </a:lnTo>
              </a:path>
            </a:pathLst>
          </a:custGeom>
          <a:solidFill>
            <a:srgbClr val="F3BED8"/>
          </a:solidFill>
          <a:ln w="69850" cap="rnd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66095110-4BAD-410E-B3AC-AF6F5AFDA33A}"/>
              </a:ext>
            </a:extLst>
          </p:cNvPr>
          <p:cNvSpPr/>
          <p:nvPr/>
        </p:nvSpPr>
        <p:spPr>
          <a:xfrm rot="17174932">
            <a:off x="7307199" y="2473532"/>
            <a:ext cx="131989" cy="16329"/>
          </a:xfrm>
          <a:custGeom>
            <a:avLst/>
            <a:gdLst>
              <a:gd name="connsiteX0" fmla="*/ 0 w 131989"/>
              <a:gd name="connsiteY0" fmla="*/ 0 h 16329"/>
              <a:gd name="connsiteX1" fmla="*/ 131989 w 131989"/>
              <a:gd name="connsiteY1" fmla="*/ 16329 h 1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989" h="16329">
                <a:moveTo>
                  <a:pt x="0" y="0"/>
                </a:moveTo>
                <a:lnTo>
                  <a:pt x="131989" y="16329"/>
                </a:lnTo>
              </a:path>
            </a:pathLst>
          </a:custGeom>
          <a:solidFill>
            <a:srgbClr val="F3BED8"/>
          </a:solidFill>
          <a:ln w="69850" cap="rnd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854B0D3-4B6B-43E1-B531-B6B821E13E70}"/>
              </a:ext>
            </a:extLst>
          </p:cNvPr>
          <p:cNvGrpSpPr/>
          <p:nvPr/>
        </p:nvGrpSpPr>
        <p:grpSpPr>
          <a:xfrm>
            <a:off x="9062743" y="1322639"/>
            <a:ext cx="741899" cy="743878"/>
            <a:chOff x="9062743" y="2574266"/>
            <a:chExt cx="741899" cy="74387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C0918855-8D60-4EC9-87A2-F1FA03E5102C}"/>
                </a:ext>
              </a:extLst>
            </p:cNvPr>
            <p:cNvGrpSpPr/>
            <p:nvPr/>
          </p:nvGrpSpPr>
          <p:grpSpPr>
            <a:xfrm>
              <a:off x="9070442" y="2574266"/>
              <a:ext cx="734200" cy="704069"/>
              <a:chOff x="3966987" y="2508097"/>
              <a:chExt cx="734200" cy="704069"/>
            </a:xfrm>
            <a:noFill/>
          </p:grpSpPr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5A457735-1DCA-4BE3-99E6-4B411E8A139C}"/>
                  </a:ext>
                </a:extLst>
              </p:cNvPr>
              <p:cNvSpPr/>
              <p:nvPr/>
            </p:nvSpPr>
            <p:spPr>
              <a:xfrm>
                <a:off x="3966987" y="2508097"/>
                <a:ext cx="301121" cy="406867"/>
              </a:xfrm>
              <a:custGeom>
                <a:avLst/>
                <a:gdLst>
                  <a:gd name="connsiteX0" fmla="*/ 18773 w 314516"/>
                  <a:gd name="connsiteY0" fmla="*/ 349296 h 411227"/>
                  <a:gd name="connsiteX1" fmla="*/ 9702 w 314516"/>
                  <a:gd name="connsiteY1" fmla="*/ 200525 h 411227"/>
                  <a:gd name="connsiteX2" fmla="*/ 62316 w 314516"/>
                  <a:gd name="connsiteY2" fmla="*/ 60825 h 411227"/>
                  <a:gd name="connsiteX3" fmla="*/ 176616 w 314516"/>
                  <a:gd name="connsiteY3" fmla="*/ 6396 h 411227"/>
                  <a:gd name="connsiteX4" fmla="*/ 272773 w 314516"/>
                  <a:gd name="connsiteY4" fmla="*/ 13654 h 411227"/>
                  <a:gd name="connsiteX5" fmla="*/ 314502 w 314516"/>
                  <a:gd name="connsiteY5" fmla="*/ 118882 h 411227"/>
                  <a:gd name="connsiteX6" fmla="*/ 276402 w 314516"/>
                  <a:gd name="connsiteY6" fmla="*/ 260396 h 411227"/>
                  <a:gd name="connsiteX7" fmla="*/ 192944 w 314516"/>
                  <a:gd name="connsiteY7" fmla="*/ 407354 h 411227"/>
                  <a:gd name="connsiteX8" fmla="*/ 18773 w 314516"/>
                  <a:gd name="connsiteY8" fmla="*/ 349296 h 411227"/>
                  <a:gd name="connsiteX0" fmla="*/ 20510 w 312171"/>
                  <a:gd name="connsiteY0" fmla="*/ 356099 h 411509"/>
                  <a:gd name="connsiteX1" fmla="*/ 7357 w 312171"/>
                  <a:gd name="connsiteY1" fmla="*/ 200525 h 411509"/>
                  <a:gd name="connsiteX2" fmla="*/ 59971 w 312171"/>
                  <a:gd name="connsiteY2" fmla="*/ 60825 h 411509"/>
                  <a:gd name="connsiteX3" fmla="*/ 174271 w 312171"/>
                  <a:gd name="connsiteY3" fmla="*/ 6396 h 411509"/>
                  <a:gd name="connsiteX4" fmla="*/ 270428 w 312171"/>
                  <a:gd name="connsiteY4" fmla="*/ 13654 h 411509"/>
                  <a:gd name="connsiteX5" fmla="*/ 312157 w 312171"/>
                  <a:gd name="connsiteY5" fmla="*/ 118882 h 411509"/>
                  <a:gd name="connsiteX6" fmla="*/ 274057 w 312171"/>
                  <a:gd name="connsiteY6" fmla="*/ 260396 h 411509"/>
                  <a:gd name="connsiteX7" fmla="*/ 190599 w 312171"/>
                  <a:gd name="connsiteY7" fmla="*/ 407354 h 411509"/>
                  <a:gd name="connsiteX8" fmla="*/ 20510 w 312171"/>
                  <a:gd name="connsiteY8" fmla="*/ 356099 h 411509"/>
                  <a:gd name="connsiteX0" fmla="*/ 25804 w 307940"/>
                  <a:gd name="connsiteY0" fmla="*/ 356099 h 411508"/>
                  <a:gd name="connsiteX1" fmla="*/ 3126 w 307940"/>
                  <a:gd name="connsiteY1" fmla="*/ 200525 h 411508"/>
                  <a:gd name="connsiteX2" fmla="*/ 55740 w 307940"/>
                  <a:gd name="connsiteY2" fmla="*/ 60825 h 411508"/>
                  <a:gd name="connsiteX3" fmla="*/ 170040 w 307940"/>
                  <a:gd name="connsiteY3" fmla="*/ 6396 h 411508"/>
                  <a:gd name="connsiteX4" fmla="*/ 266197 w 307940"/>
                  <a:gd name="connsiteY4" fmla="*/ 13654 h 411508"/>
                  <a:gd name="connsiteX5" fmla="*/ 307926 w 307940"/>
                  <a:gd name="connsiteY5" fmla="*/ 118882 h 411508"/>
                  <a:gd name="connsiteX6" fmla="*/ 269826 w 307940"/>
                  <a:gd name="connsiteY6" fmla="*/ 260396 h 411508"/>
                  <a:gd name="connsiteX7" fmla="*/ 186368 w 307940"/>
                  <a:gd name="connsiteY7" fmla="*/ 407354 h 411508"/>
                  <a:gd name="connsiteX8" fmla="*/ 25804 w 307940"/>
                  <a:gd name="connsiteY8" fmla="*/ 356099 h 411508"/>
                  <a:gd name="connsiteX0" fmla="*/ 20137 w 302273"/>
                  <a:gd name="connsiteY0" fmla="*/ 356099 h 411544"/>
                  <a:gd name="connsiteX1" fmla="*/ 5623 w 302273"/>
                  <a:gd name="connsiteY1" fmla="*/ 197804 h 411544"/>
                  <a:gd name="connsiteX2" fmla="*/ 50073 w 302273"/>
                  <a:gd name="connsiteY2" fmla="*/ 60825 h 411544"/>
                  <a:gd name="connsiteX3" fmla="*/ 164373 w 302273"/>
                  <a:gd name="connsiteY3" fmla="*/ 6396 h 411544"/>
                  <a:gd name="connsiteX4" fmla="*/ 260530 w 302273"/>
                  <a:gd name="connsiteY4" fmla="*/ 13654 h 411544"/>
                  <a:gd name="connsiteX5" fmla="*/ 302259 w 302273"/>
                  <a:gd name="connsiteY5" fmla="*/ 118882 h 411544"/>
                  <a:gd name="connsiteX6" fmla="*/ 264159 w 302273"/>
                  <a:gd name="connsiteY6" fmla="*/ 260396 h 411544"/>
                  <a:gd name="connsiteX7" fmla="*/ 180701 w 302273"/>
                  <a:gd name="connsiteY7" fmla="*/ 407354 h 411544"/>
                  <a:gd name="connsiteX8" fmla="*/ 20137 w 302273"/>
                  <a:gd name="connsiteY8" fmla="*/ 356099 h 411544"/>
                  <a:gd name="connsiteX0" fmla="*/ 20777 w 302913"/>
                  <a:gd name="connsiteY0" fmla="*/ 356190 h 411635"/>
                  <a:gd name="connsiteX1" fmla="*/ 6263 w 302913"/>
                  <a:gd name="connsiteY1" fmla="*/ 197895 h 411635"/>
                  <a:gd name="connsiteX2" fmla="*/ 60238 w 302913"/>
                  <a:gd name="connsiteY2" fmla="*/ 62277 h 411635"/>
                  <a:gd name="connsiteX3" fmla="*/ 165013 w 302913"/>
                  <a:gd name="connsiteY3" fmla="*/ 6487 h 411635"/>
                  <a:gd name="connsiteX4" fmla="*/ 261170 w 302913"/>
                  <a:gd name="connsiteY4" fmla="*/ 13745 h 411635"/>
                  <a:gd name="connsiteX5" fmla="*/ 302899 w 302913"/>
                  <a:gd name="connsiteY5" fmla="*/ 118973 h 411635"/>
                  <a:gd name="connsiteX6" fmla="*/ 264799 w 302913"/>
                  <a:gd name="connsiteY6" fmla="*/ 260487 h 411635"/>
                  <a:gd name="connsiteX7" fmla="*/ 181341 w 302913"/>
                  <a:gd name="connsiteY7" fmla="*/ 407445 h 411635"/>
                  <a:gd name="connsiteX8" fmla="*/ 20777 w 302913"/>
                  <a:gd name="connsiteY8" fmla="*/ 356190 h 411635"/>
                  <a:gd name="connsiteX0" fmla="*/ 20777 w 302913"/>
                  <a:gd name="connsiteY0" fmla="*/ 352499 h 407944"/>
                  <a:gd name="connsiteX1" fmla="*/ 6263 w 302913"/>
                  <a:gd name="connsiteY1" fmla="*/ 194204 h 407944"/>
                  <a:gd name="connsiteX2" fmla="*/ 60238 w 302913"/>
                  <a:gd name="connsiteY2" fmla="*/ 58586 h 407944"/>
                  <a:gd name="connsiteX3" fmla="*/ 165013 w 302913"/>
                  <a:gd name="connsiteY3" fmla="*/ 2796 h 407944"/>
                  <a:gd name="connsiteX4" fmla="*/ 261170 w 302913"/>
                  <a:gd name="connsiteY4" fmla="*/ 19579 h 407944"/>
                  <a:gd name="connsiteX5" fmla="*/ 302899 w 302913"/>
                  <a:gd name="connsiteY5" fmla="*/ 115282 h 407944"/>
                  <a:gd name="connsiteX6" fmla="*/ 264799 w 302913"/>
                  <a:gd name="connsiteY6" fmla="*/ 256796 h 407944"/>
                  <a:gd name="connsiteX7" fmla="*/ 181341 w 302913"/>
                  <a:gd name="connsiteY7" fmla="*/ 403754 h 407944"/>
                  <a:gd name="connsiteX8" fmla="*/ 20777 w 302913"/>
                  <a:gd name="connsiteY8" fmla="*/ 352499 h 407944"/>
                  <a:gd name="connsiteX0" fmla="*/ 20777 w 300194"/>
                  <a:gd name="connsiteY0" fmla="*/ 352577 h 408022"/>
                  <a:gd name="connsiteX1" fmla="*/ 6263 w 300194"/>
                  <a:gd name="connsiteY1" fmla="*/ 194282 h 408022"/>
                  <a:gd name="connsiteX2" fmla="*/ 60238 w 300194"/>
                  <a:gd name="connsiteY2" fmla="*/ 58664 h 408022"/>
                  <a:gd name="connsiteX3" fmla="*/ 165013 w 300194"/>
                  <a:gd name="connsiteY3" fmla="*/ 2874 h 408022"/>
                  <a:gd name="connsiteX4" fmla="*/ 261170 w 300194"/>
                  <a:gd name="connsiteY4" fmla="*/ 19657 h 408022"/>
                  <a:gd name="connsiteX5" fmla="*/ 300178 w 300194"/>
                  <a:gd name="connsiteY5" fmla="*/ 118081 h 408022"/>
                  <a:gd name="connsiteX6" fmla="*/ 264799 w 300194"/>
                  <a:gd name="connsiteY6" fmla="*/ 256874 h 408022"/>
                  <a:gd name="connsiteX7" fmla="*/ 181341 w 300194"/>
                  <a:gd name="connsiteY7" fmla="*/ 403832 h 408022"/>
                  <a:gd name="connsiteX8" fmla="*/ 20777 w 300194"/>
                  <a:gd name="connsiteY8" fmla="*/ 352577 h 408022"/>
                  <a:gd name="connsiteX0" fmla="*/ 20777 w 300178"/>
                  <a:gd name="connsiteY0" fmla="*/ 352577 h 408023"/>
                  <a:gd name="connsiteX1" fmla="*/ 6263 w 300178"/>
                  <a:gd name="connsiteY1" fmla="*/ 194282 h 408023"/>
                  <a:gd name="connsiteX2" fmla="*/ 60238 w 300178"/>
                  <a:gd name="connsiteY2" fmla="*/ 58664 h 408023"/>
                  <a:gd name="connsiteX3" fmla="*/ 165013 w 300178"/>
                  <a:gd name="connsiteY3" fmla="*/ 2874 h 408023"/>
                  <a:gd name="connsiteX4" fmla="*/ 261170 w 300178"/>
                  <a:gd name="connsiteY4" fmla="*/ 19657 h 408023"/>
                  <a:gd name="connsiteX5" fmla="*/ 300178 w 300178"/>
                  <a:gd name="connsiteY5" fmla="*/ 118081 h 408023"/>
                  <a:gd name="connsiteX6" fmla="*/ 262078 w 300178"/>
                  <a:gd name="connsiteY6" fmla="*/ 256874 h 408023"/>
                  <a:gd name="connsiteX7" fmla="*/ 181341 w 300178"/>
                  <a:gd name="connsiteY7" fmla="*/ 403832 h 408023"/>
                  <a:gd name="connsiteX8" fmla="*/ 20777 w 300178"/>
                  <a:gd name="connsiteY8" fmla="*/ 352577 h 408023"/>
                  <a:gd name="connsiteX0" fmla="*/ 21720 w 301121"/>
                  <a:gd name="connsiteY0" fmla="*/ 352577 h 406867"/>
                  <a:gd name="connsiteX1" fmla="*/ 7206 w 301121"/>
                  <a:gd name="connsiteY1" fmla="*/ 194282 h 406867"/>
                  <a:gd name="connsiteX2" fmla="*/ 61181 w 301121"/>
                  <a:gd name="connsiteY2" fmla="*/ 58664 h 406867"/>
                  <a:gd name="connsiteX3" fmla="*/ 165956 w 301121"/>
                  <a:gd name="connsiteY3" fmla="*/ 2874 h 406867"/>
                  <a:gd name="connsiteX4" fmla="*/ 262113 w 301121"/>
                  <a:gd name="connsiteY4" fmla="*/ 19657 h 406867"/>
                  <a:gd name="connsiteX5" fmla="*/ 301121 w 301121"/>
                  <a:gd name="connsiteY5" fmla="*/ 118081 h 406867"/>
                  <a:gd name="connsiteX6" fmla="*/ 263021 w 301121"/>
                  <a:gd name="connsiteY6" fmla="*/ 256874 h 406867"/>
                  <a:gd name="connsiteX7" fmla="*/ 182284 w 301121"/>
                  <a:gd name="connsiteY7" fmla="*/ 403832 h 406867"/>
                  <a:gd name="connsiteX8" fmla="*/ 21720 w 301121"/>
                  <a:gd name="connsiteY8" fmla="*/ 352577 h 40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121" h="406867">
                    <a:moveTo>
                      <a:pt x="21720" y="352577"/>
                    </a:moveTo>
                    <a:cubicBezTo>
                      <a:pt x="-10181" y="336702"/>
                      <a:pt x="629" y="243267"/>
                      <a:pt x="7206" y="194282"/>
                    </a:cubicBezTo>
                    <a:cubicBezTo>
                      <a:pt x="13783" y="145297"/>
                      <a:pt x="34723" y="90565"/>
                      <a:pt x="61181" y="58664"/>
                    </a:cubicBezTo>
                    <a:cubicBezTo>
                      <a:pt x="87639" y="26763"/>
                      <a:pt x="132467" y="9375"/>
                      <a:pt x="165956" y="2874"/>
                    </a:cubicBezTo>
                    <a:cubicBezTo>
                      <a:pt x="199445" y="-3627"/>
                      <a:pt x="239586" y="456"/>
                      <a:pt x="262113" y="19657"/>
                    </a:cubicBezTo>
                    <a:cubicBezTo>
                      <a:pt x="284640" y="38858"/>
                      <a:pt x="300970" y="78545"/>
                      <a:pt x="301121" y="118081"/>
                    </a:cubicBezTo>
                    <a:cubicBezTo>
                      <a:pt x="301272" y="157617"/>
                      <a:pt x="283281" y="208795"/>
                      <a:pt x="263021" y="256874"/>
                    </a:cubicBezTo>
                    <a:cubicBezTo>
                      <a:pt x="242761" y="304953"/>
                      <a:pt x="222501" y="387881"/>
                      <a:pt x="182284" y="403832"/>
                    </a:cubicBezTo>
                    <a:cubicBezTo>
                      <a:pt x="142067" y="419783"/>
                      <a:pt x="53621" y="368452"/>
                      <a:pt x="21720" y="352577"/>
                    </a:cubicBezTo>
                    <a:close/>
                  </a:path>
                </a:pathLst>
              </a:custGeom>
              <a:grpFill/>
              <a:ln w="76200">
                <a:solidFill>
                  <a:srgbClr val="EE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DFBF6D5A-E6DF-4E80-B605-91D7AAD0882E}"/>
                  </a:ext>
                </a:extLst>
              </p:cNvPr>
              <p:cNvSpPr/>
              <p:nvPr/>
            </p:nvSpPr>
            <p:spPr>
              <a:xfrm>
                <a:off x="4311922" y="2764406"/>
                <a:ext cx="389265" cy="447760"/>
              </a:xfrm>
              <a:custGeom>
                <a:avLst/>
                <a:gdLst>
                  <a:gd name="connsiteX0" fmla="*/ 2903 w 389265"/>
                  <a:gd name="connsiteY0" fmla="*/ 280874 h 438342"/>
                  <a:gd name="connsiteX1" fmla="*/ 64135 w 389265"/>
                  <a:gd name="connsiteY1" fmla="*/ 154327 h 438342"/>
                  <a:gd name="connsiteX2" fmla="*/ 145778 w 389265"/>
                  <a:gd name="connsiteY2" fmla="*/ 42749 h 438342"/>
                  <a:gd name="connsiteX3" fmla="*/ 279128 w 389265"/>
                  <a:gd name="connsiteY3" fmla="*/ 566 h 438342"/>
                  <a:gd name="connsiteX4" fmla="*/ 383903 w 389265"/>
                  <a:gd name="connsiteY4" fmla="*/ 68602 h 438342"/>
                  <a:gd name="connsiteX5" fmla="*/ 362132 w 389265"/>
                  <a:gd name="connsiteY5" fmla="*/ 216920 h 438342"/>
                  <a:gd name="connsiteX6" fmla="*/ 260078 w 389265"/>
                  <a:gd name="connsiteY6" fmla="*/ 354352 h 438342"/>
                  <a:gd name="connsiteX7" fmla="*/ 159385 w 389265"/>
                  <a:gd name="connsiteY7" fmla="*/ 435995 h 438342"/>
                  <a:gd name="connsiteX8" fmla="*/ 2903 w 389265"/>
                  <a:gd name="connsiteY8" fmla="*/ 280874 h 438342"/>
                  <a:gd name="connsiteX0" fmla="*/ 2903 w 389265"/>
                  <a:gd name="connsiteY0" fmla="*/ 280874 h 445265"/>
                  <a:gd name="connsiteX1" fmla="*/ 64135 w 389265"/>
                  <a:gd name="connsiteY1" fmla="*/ 154327 h 445265"/>
                  <a:gd name="connsiteX2" fmla="*/ 145778 w 389265"/>
                  <a:gd name="connsiteY2" fmla="*/ 42749 h 445265"/>
                  <a:gd name="connsiteX3" fmla="*/ 279128 w 389265"/>
                  <a:gd name="connsiteY3" fmla="*/ 566 h 445265"/>
                  <a:gd name="connsiteX4" fmla="*/ 383903 w 389265"/>
                  <a:gd name="connsiteY4" fmla="*/ 68602 h 445265"/>
                  <a:gd name="connsiteX5" fmla="*/ 362132 w 389265"/>
                  <a:gd name="connsiteY5" fmla="*/ 216920 h 445265"/>
                  <a:gd name="connsiteX6" fmla="*/ 260078 w 389265"/>
                  <a:gd name="connsiteY6" fmla="*/ 354352 h 445265"/>
                  <a:gd name="connsiteX7" fmla="*/ 159385 w 389265"/>
                  <a:gd name="connsiteY7" fmla="*/ 435995 h 445265"/>
                  <a:gd name="connsiteX8" fmla="*/ 2903 w 389265"/>
                  <a:gd name="connsiteY8" fmla="*/ 280874 h 445265"/>
                  <a:gd name="connsiteX0" fmla="*/ 2903 w 389265"/>
                  <a:gd name="connsiteY0" fmla="*/ 280874 h 447760"/>
                  <a:gd name="connsiteX1" fmla="*/ 64135 w 389265"/>
                  <a:gd name="connsiteY1" fmla="*/ 154327 h 447760"/>
                  <a:gd name="connsiteX2" fmla="*/ 145778 w 389265"/>
                  <a:gd name="connsiteY2" fmla="*/ 42749 h 447760"/>
                  <a:gd name="connsiteX3" fmla="*/ 279128 w 389265"/>
                  <a:gd name="connsiteY3" fmla="*/ 566 h 447760"/>
                  <a:gd name="connsiteX4" fmla="*/ 383903 w 389265"/>
                  <a:gd name="connsiteY4" fmla="*/ 68602 h 447760"/>
                  <a:gd name="connsiteX5" fmla="*/ 362132 w 389265"/>
                  <a:gd name="connsiteY5" fmla="*/ 216920 h 447760"/>
                  <a:gd name="connsiteX6" fmla="*/ 260078 w 389265"/>
                  <a:gd name="connsiteY6" fmla="*/ 354352 h 447760"/>
                  <a:gd name="connsiteX7" fmla="*/ 159385 w 389265"/>
                  <a:gd name="connsiteY7" fmla="*/ 435995 h 447760"/>
                  <a:gd name="connsiteX8" fmla="*/ 2903 w 389265"/>
                  <a:gd name="connsiteY8" fmla="*/ 280874 h 44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265" h="447760">
                    <a:moveTo>
                      <a:pt x="2903" y="280874"/>
                    </a:moveTo>
                    <a:cubicBezTo>
                      <a:pt x="-12972" y="233929"/>
                      <a:pt x="40323" y="194014"/>
                      <a:pt x="64135" y="154327"/>
                    </a:cubicBezTo>
                    <a:cubicBezTo>
                      <a:pt x="87948" y="114639"/>
                      <a:pt x="109946" y="68376"/>
                      <a:pt x="145778" y="42749"/>
                    </a:cubicBezTo>
                    <a:cubicBezTo>
                      <a:pt x="181610" y="17122"/>
                      <a:pt x="239441" y="-3743"/>
                      <a:pt x="279128" y="566"/>
                    </a:cubicBezTo>
                    <a:cubicBezTo>
                      <a:pt x="318815" y="4875"/>
                      <a:pt x="370069" y="32543"/>
                      <a:pt x="383903" y="68602"/>
                    </a:cubicBezTo>
                    <a:cubicBezTo>
                      <a:pt x="397737" y="104661"/>
                      <a:pt x="382770" y="169295"/>
                      <a:pt x="362132" y="216920"/>
                    </a:cubicBezTo>
                    <a:cubicBezTo>
                      <a:pt x="341495" y="264545"/>
                      <a:pt x="293869" y="317839"/>
                      <a:pt x="260078" y="354352"/>
                    </a:cubicBezTo>
                    <a:cubicBezTo>
                      <a:pt x="226287" y="390865"/>
                      <a:pt x="184105" y="479538"/>
                      <a:pt x="159385" y="435995"/>
                    </a:cubicBezTo>
                    <a:cubicBezTo>
                      <a:pt x="134665" y="392452"/>
                      <a:pt x="18778" y="327819"/>
                      <a:pt x="2903" y="280874"/>
                    </a:cubicBezTo>
                    <a:close/>
                  </a:path>
                </a:pathLst>
              </a:custGeom>
              <a:grpFill/>
              <a:ln w="76200">
                <a:solidFill>
                  <a:srgbClr val="EE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8267685D-B5C5-4E99-A523-2BBE6A298472}"/>
                </a:ext>
              </a:extLst>
            </p:cNvPr>
            <p:cNvSpPr/>
            <p:nvPr/>
          </p:nvSpPr>
          <p:spPr>
            <a:xfrm>
              <a:off x="9062743" y="2855147"/>
              <a:ext cx="19050" cy="121104"/>
            </a:xfrm>
            <a:custGeom>
              <a:avLst/>
              <a:gdLst>
                <a:gd name="connsiteX0" fmla="*/ 0 w 19050"/>
                <a:gd name="connsiteY0" fmla="*/ 0 h 121104"/>
                <a:gd name="connsiteX1" fmla="*/ 19050 w 19050"/>
                <a:gd name="connsiteY1" fmla="*/ 121104 h 1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21104">
                  <a:moveTo>
                    <a:pt x="0" y="0"/>
                  </a:moveTo>
                  <a:cubicBezTo>
                    <a:pt x="7484" y="50800"/>
                    <a:pt x="14968" y="101600"/>
                    <a:pt x="19050" y="121104"/>
                  </a:cubicBezTo>
                </a:path>
              </a:pathLst>
            </a:custGeom>
            <a:noFill/>
            <a:ln w="69850" cap="rnd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8157D15F-A0B4-45CC-AFED-DC6DB3EFDADD}"/>
                </a:ext>
              </a:extLst>
            </p:cNvPr>
            <p:cNvSpPr/>
            <p:nvPr/>
          </p:nvSpPr>
          <p:spPr>
            <a:xfrm rot="14085877">
              <a:off x="9232255" y="2921760"/>
              <a:ext cx="19050" cy="121104"/>
            </a:xfrm>
            <a:custGeom>
              <a:avLst/>
              <a:gdLst>
                <a:gd name="connsiteX0" fmla="*/ 0 w 19050"/>
                <a:gd name="connsiteY0" fmla="*/ 0 h 121104"/>
                <a:gd name="connsiteX1" fmla="*/ 19050 w 19050"/>
                <a:gd name="connsiteY1" fmla="*/ 121104 h 1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21104">
                  <a:moveTo>
                    <a:pt x="0" y="0"/>
                  </a:moveTo>
                  <a:cubicBezTo>
                    <a:pt x="7484" y="50800"/>
                    <a:pt x="14968" y="101600"/>
                    <a:pt x="19050" y="121104"/>
                  </a:cubicBezTo>
                </a:path>
              </a:pathLst>
            </a:custGeom>
            <a:noFill/>
            <a:ln w="69850" cap="rnd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95F7E847-46D0-4A2E-98E8-6525DA4E0454}"/>
                </a:ext>
              </a:extLst>
            </p:cNvPr>
            <p:cNvSpPr/>
            <p:nvPr/>
          </p:nvSpPr>
          <p:spPr>
            <a:xfrm>
              <a:off x="9377385" y="3035702"/>
              <a:ext cx="55789" cy="114300"/>
            </a:xfrm>
            <a:custGeom>
              <a:avLst/>
              <a:gdLst>
                <a:gd name="connsiteX0" fmla="*/ 0 w 55789"/>
                <a:gd name="connsiteY0" fmla="*/ 114300 h 114300"/>
                <a:gd name="connsiteX1" fmla="*/ 55789 w 55789"/>
                <a:gd name="connsiteY1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789" h="114300">
                  <a:moveTo>
                    <a:pt x="0" y="114300"/>
                  </a:moveTo>
                  <a:cubicBezTo>
                    <a:pt x="18596" y="76200"/>
                    <a:pt x="46491" y="19730"/>
                    <a:pt x="55789" y="0"/>
                  </a:cubicBezTo>
                </a:path>
              </a:pathLst>
            </a:custGeom>
            <a:noFill/>
            <a:ln w="69850" cap="rnd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B5767B5-F5F5-4BAF-AD99-A4BD27AAA9F1}"/>
                </a:ext>
              </a:extLst>
            </p:cNvPr>
            <p:cNvSpPr/>
            <p:nvPr/>
          </p:nvSpPr>
          <p:spPr>
            <a:xfrm rot="1036830">
              <a:off x="9582114" y="3203844"/>
              <a:ext cx="55789" cy="114300"/>
            </a:xfrm>
            <a:custGeom>
              <a:avLst/>
              <a:gdLst>
                <a:gd name="connsiteX0" fmla="*/ 0 w 55789"/>
                <a:gd name="connsiteY0" fmla="*/ 114300 h 114300"/>
                <a:gd name="connsiteX1" fmla="*/ 55789 w 55789"/>
                <a:gd name="connsiteY1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789" h="114300">
                  <a:moveTo>
                    <a:pt x="0" y="114300"/>
                  </a:moveTo>
                  <a:cubicBezTo>
                    <a:pt x="18596" y="76200"/>
                    <a:pt x="46491" y="19730"/>
                    <a:pt x="55789" y="0"/>
                  </a:cubicBezTo>
                </a:path>
              </a:pathLst>
            </a:custGeom>
            <a:noFill/>
            <a:ln w="69850" cap="rnd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29FC2E8B-8E80-4B69-ACC7-A5217C7165C4}"/>
              </a:ext>
            </a:extLst>
          </p:cNvPr>
          <p:cNvSpPr/>
          <p:nvPr/>
        </p:nvSpPr>
        <p:spPr>
          <a:xfrm>
            <a:off x="3884941" y="4181296"/>
            <a:ext cx="327158" cy="204643"/>
          </a:xfrm>
          <a:custGeom>
            <a:avLst/>
            <a:gdLst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299357 w 312964"/>
              <a:gd name="connsiteY7" fmla="*/ 112274 h 207524"/>
              <a:gd name="connsiteX8" fmla="*/ 312964 w 312964"/>
              <a:gd name="connsiteY8" fmla="*/ 68731 h 207524"/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312964 w 312964"/>
              <a:gd name="connsiteY7" fmla="*/ 68731 h 207524"/>
              <a:gd name="connsiteX0" fmla="*/ 0 w 312964"/>
              <a:gd name="connsiteY0" fmla="*/ 207524 h 207524"/>
              <a:gd name="connsiteX1" fmla="*/ 133350 w 312964"/>
              <a:gd name="connsiteY1" fmla="*/ 150374 h 207524"/>
              <a:gd name="connsiteX2" fmla="*/ 185057 w 312964"/>
              <a:gd name="connsiteY2" fmla="*/ 74174 h 207524"/>
              <a:gd name="connsiteX3" fmla="*/ 133350 w 312964"/>
              <a:gd name="connsiteY3" fmla="*/ 3417 h 207524"/>
              <a:gd name="connsiteX4" fmla="*/ 46264 w 312964"/>
              <a:gd name="connsiteY4" fmla="*/ 22467 h 207524"/>
              <a:gd name="connsiteX5" fmla="*/ 38100 w 312964"/>
              <a:gd name="connsiteY5" fmla="*/ 120438 h 207524"/>
              <a:gd name="connsiteX6" fmla="*/ 198664 w 312964"/>
              <a:gd name="connsiteY6" fmla="*/ 183031 h 207524"/>
              <a:gd name="connsiteX7" fmla="*/ 312964 w 312964"/>
              <a:gd name="connsiteY7" fmla="*/ 68731 h 207524"/>
              <a:gd name="connsiteX0" fmla="*/ 0 w 357867"/>
              <a:gd name="connsiteY0" fmla="*/ 223852 h 223852"/>
              <a:gd name="connsiteX1" fmla="*/ 178253 w 357867"/>
              <a:gd name="connsiteY1" fmla="*/ 150374 h 223852"/>
              <a:gd name="connsiteX2" fmla="*/ 229960 w 357867"/>
              <a:gd name="connsiteY2" fmla="*/ 74174 h 223852"/>
              <a:gd name="connsiteX3" fmla="*/ 178253 w 357867"/>
              <a:gd name="connsiteY3" fmla="*/ 3417 h 223852"/>
              <a:gd name="connsiteX4" fmla="*/ 91167 w 357867"/>
              <a:gd name="connsiteY4" fmla="*/ 22467 h 223852"/>
              <a:gd name="connsiteX5" fmla="*/ 83003 w 357867"/>
              <a:gd name="connsiteY5" fmla="*/ 120438 h 223852"/>
              <a:gd name="connsiteX6" fmla="*/ 243567 w 357867"/>
              <a:gd name="connsiteY6" fmla="*/ 183031 h 223852"/>
              <a:gd name="connsiteX7" fmla="*/ 357867 w 357867"/>
              <a:gd name="connsiteY7" fmla="*/ 68731 h 2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867" h="223852">
                <a:moveTo>
                  <a:pt x="0" y="223852"/>
                </a:moveTo>
                <a:cubicBezTo>
                  <a:pt x="51253" y="206389"/>
                  <a:pt x="139926" y="175320"/>
                  <a:pt x="178253" y="150374"/>
                </a:cubicBezTo>
                <a:cubicBezTo>
                  <a:pt x="216580" y="125428"/>
                  <a:pt x="229960" y="98667"/>
                  <a:pt x="229960" y="74174"/>
                </a:cubicBezTo>
                <a:cubicBezTo>
                  <a:pt x="229960" y="49681"/>
                  <a:pt x="201385" y="12035"/>
                  <a:pt x="178253" y="3417"/>
                </a:cubicBezTo>
                <a:cubicBezTo>
                  <a:pt x="155121" y="-5201"/>
                  <a:pt x="107042" y="2963"/>
                  <a:pt x="91167" y="22467"/>
                </a:cubicBezTo>
                <a:cubicBezTo>
                  <a:pt x="75292" y="41970"/>
                  <a:pt x="57603" y="93677"/>
                  <a:pt x="83003" y="120438"/>
                </a:cubicBezTo>
                <a:cubicBezTo>
                  <a:pt x="108403" y="147199"/>
                  <a:pt x="197756" y="191649"/>
                  <a:pt x="243567" y="183031"/>
                </a:cubicBezTo>
                <a:cubicBezTo>
                  <a:pt x="289378" y="174413"/>
                  <a:pt x="353105" y="118397"/>
                  <a:pt x="357867" y="68731"/>
                </a:cubicBezTo>
              </a:path>
            </a:pathLst>
          </a:custGeom>
          <a:noFill/>
          <a:ln w="88900" cap="rnd">
            <a:solidFill>
              <a:srgbClr val="F3B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07377EDF-CFE0-4535-9EAE-16012ED54916}"/>
              </a:ext>
            </a:extLst>
          </p:cNvPr>
          <p:cNvSpPr/>
          <p:nvPr/>
        </p:nvSpPr>
        <p:spPr>
          <a:xfrm>
            <a:off x="2263388" y="4773430"/>
            <a:ext cx="1658496" cy="511111"/>
          </a:xfrm>
          <a:custGeom>
            <a:avLst/>
            <a:gdLst>
              <a:gd name="connsiteX0" fmla="*/ 1389493 w 1814170"/>
              <a:gd name="connsiteY0" fmla="*/ 540795 h 559087"/>
              <a:gd name="connsiteX1" fmla="*/ 1556407 w 1814170"/>
              <a:gd name="connsiteY1" fmla="*/ 471852 h 559087"/>
              <a:gd name="connsiteX2" fmla="*/ 1585436 w 1814170"/>
              <a:gd name="connsiteY2" fmla="*/ 413795 h 559087"/>
              <a:gd name="connsiteX3" fmla="*/ 1752350 w 1814170"/>
              <a:gd name="connsiteY3" fmla="*/ 406538 h 559087"/>
              <a:gd name="connsiteX4" fmla="*/ 1810407 w 1814170"/>
              <a:gd name="connsiteY4" fmla="*/ 261395 h 559087"/>
              <a:gd name="connsiteX5" fmla="*/ 1658007 w 1814170"/>
              <a:gd name="connsiteY5" fmla="*/ 127138 h 559087"/>
              <a:gd name="connsiteX6" fmla="*/ 1179036 w 1814170"/>
              <a:gd name="connsiteY6" fmla="*/ 65452 h 559087"/>
              <a:gd name="connsiteX7" fmla="*/ 906893 w 1814170"/>
              <a:gd name="connsiteY7" fmla="*/ 138 h 559087"/>
              <a:gd name="connsiteX8" fmla="*/ 594836 w 1814170"/>
              <a:gd name="connsiteY8" fmla="*/ 83595 h 559087"/>
              <a:gd name="connsiteX9" fmla="*/ 261007 w 1814170"/>
              <a:gd name="connsiteY9" fmla="*/ 123509 h 559087"/>
              <a:gd name="connsiteX10" fmla="*/ 57807 w 1814170"/>
              <a:gd name="connsiteY10" fmla="*/ 196081 h 559087"/>
              <a:gd name="connsiteX11" fmla="*/ 7007 w 1814170"/>
              <a:gd name="connsiteY11" fmla="*/ 377509 h 559087"/>
              <a:gd name="connsiteX12" fmla="*/ 184807 w 1814170"/>
              <a:gd name="connsiteY12" fmla="*/ 457338 h 559087"/>
              <a:gd name="connsiteX13" fmla="*/ 286407 w 1814170"/>
              <a:gd name="connsiteY13" fmla="*/ 464595 h 559087"/>
              <a:gd name="connsiteX14" fmla="*/ 442436 w 1814170"/>
              <a:gd name="connsiteY14" fmla="*/ 548052 h 559087"/>
              <a:gd name="connsiteX15" fmla="*/ 645636 w 1814170"/>
              <a:gd name="connsiteY15" fmla="*/ 555309 h 559087"/>
              <a:gd name="connsiteX16" fmla="*/ 983093 w 1814170"/>
              <a:gd name="connsiteY16" fmla="*/ 555309 h 559087"/>
              <a:gd name="connsiteX17" fmla="*/ 1211693 w 1814170"/>
              <a:gd name="connsiteY17" fmla="*/ 508138 h 559087"/>
              <a:gd name="connsiteX18" fmla="*/ 1389493 w 1814170"/>
              <a:gd name="connsiteY18" fmla="*/ 540795 h 559087"/>
              <a:gd name="connsiteX0" fmla="*/ 1389493 w 1814170"/>
              <a:gd name="connsiteY0" fmla="*/ 540795 h 559087"/>
              <a:gd name="connsiteX1" fmla="*/ 1531007 w 1814170"/>
              <a:gd name="connsiteY1" fmla="*/ 466409 h 559087"/>
              <a:gd name="connsiteX2" fmla="*/ 1585436 w 1814170"/>
              <a:gd name="connsiteY2" fmla="*/ 413795 h 559087"/>
              <a:gd name="connsiteX3" fmla="*/ 1752350 w 1814170"/>
              <a:gd name="connsiteY3" fmla="*/ 406538 h 559087"/>
              <a:gd name="connsiteX4" fmla="*/ 1810407 w 1814170"/>
              <a:gd name="connsiteY4" fmla="*/ 261395 h 559087"/>
              <a:gd name="connsiteX5" fmla="*/ 1658007 w 1814170"/>
              <a:gd name="connsiteY5" fmla="*/ 127138 h 559087"/>
              <a:gd name="connsiteX6" fmla="*/ 1179036 w 1814170"/>
              <a:gd name="connsiteY6" fmla="*/ 65452 h 559087"/>
              <a:gd name="connsiteX7" fmla="*/ 906893 w 1814170"/>
              <a:gd name="connsiteY7" fmla="*/ 138 h 559087"/>
              <a:gd name="connsiteX8" fmla="*/ 594836 w 1814170"/>
              <a:gd name="connsiteY8" fmla="*/ 83595 h 559087"/>
              <a:gd name="connsiteX9" fmla="*/ 261007 w 1814170"/>
              <a:gd name="connsiteY9" fmla="*/ 123509 h 559087"/>
              <a:gd name="connsiteX10" fmla="*/ 57807 w 1814170"/>
              <a:gd name="connsiteY10" fmla="*/ 196081 h 559087"/>
              <a:gd name="connsiteX11" fmla="*/ 7007 w 1814170"/>
              <a:gd name="connsiteY11" fmla="*/ 377509 h 559087"/>
              <a:gd name="connsiteX12" fmla="*/ 184807 w 1814170"/>
              <a:gd name="connsiteY12" fmla="*/ 457338 h 559087"/>
              <a:gd name="connsiteX13" fmla="*/ 286407 w 1814170"/>
              <a:gd name="connsiteY13" fmla="*/ 464595 h 559087"/>
              <a:gd name="connsiteX14" fmla="*/ 442436 w 1814170"/>
              <a:gd name="connsiteY14" fmla="*/ 548052 h 559087"/>
              <a:gd name="connsiteX15" fmla="*/ 645636 w 1814170"/>
              <a:gd name="connsiteY15" fmla="*/ 555309 h 559087"/>
              <a:gd name="connsiteX16" fmla="*/ 983093 w 1814170"/>
              <a:gd name="connsiteY16" fmla="*/ 555309 h 559087"/>
              <a:gd name="connsiteX17" fmla="*/ 1211693 w 1814170"/>
              <a:gd name="connsiteY17" fmla="*/ 508138 h 559087"/>
              <a:gd name="connsiteX18" fmla="*/ 1389493 w 1814170"/>
              <a:gd name="connsiteY18" fmla="*/ 540795 h 55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14170" h="559087">
                <a:moveTo>
                  <a:pt x="1389493" y="540795"/>
                </a:moveTo>
                <a:cubicBezTo>
                  <a:pt x="1442712" y="533840"/>
                  <a:pt x="1498350" y="487576"/>
                  <a:pt x="1531007" y="466409"/>
                </a:cubicBezTo>
                <a:cubicBezTo>
                  <a:pt x="1563664" y="445242"/>
                  <a:pt x="1548546" y="423773"/>
                  <a:pt x="1585436" y="413795"/>
                </a:cubicBezTo>
                <a:cubicBezTo>
                  <a:pt x="1622326" y="403817"/>
                  <a:pt x="1714855" y="431938"/>
                  <a:pt x="1752350" y="406538"/>
                </a:cubicBezTo>
                <a:cubicBezTo>
                  <a:pt x="1789845" y="381138"/>
                  <a:pt x="1826131" y="307962"/>
                  <a:pt x="1810407" y="261395"/>
                </a:cubicBezTo>
                <a:cubicBezTo>
                  <a:pt x="1794683" y="214828"/>
                  <a:pt x="1763235" y="159795"/>
                  <a:pt x="1658007" y="127138"/>
                </a:cubicBezTo>
                <a:cubicBezTo>
                  <a:pt x="1552779" y="94481"/>
                  <a:pt x="1304222" y="86619"/>
                  <a:pt x="1179036" y="65452"/>
                </a:cubicBezTo>
                <a:cubicBezTo>
                  <a:pt x="1053850" y="44285"/>
                  <a:pt x="1004260" y="-2886"/>
                  <a:pt x="906893" y="138"/>
                </a:cubicBezTo>
                <a:cubicBezTo>
                  <a:pt x="809526" y="3162"/>
                  <a:pt x="702484" y="63033"/>
                  <a:pt x="594836" y="83595"/>
                </a:cubicBezTo>
                <a:cubicBezTo>
                  <a:pt x="487188" y="104157"/>
                  <a:pt x="350512" y="104761"/>
                  <a:pt x="261007" y="123509"/>
                </a:cubicBezTo>
                <a:cubicBezTo>
                  <a:pt x="171502" y="142257"/>
                  <a:pt x="100140" y="153748"/>
                  <a:pt x="57807" y="196081"/>
                </a:cubicBezTo>
                <a:cubicBezTo>
                  <a:pt x="15474" y="238414"/>
                  <a:pt x="-14160" y="333966"/>
                  <a:pt x="7007" y="377509"/>
                </a:cubicBezTo>
                <a:cubicBezTo>
                  <a:pt x="28174" y="421052"/>
                  <a:pt x="138240" y="442824"/>
                  <a:pt x="184807" y="457338"/>
                </a:cubicBezTo>
                <a:cubicBezTo>
                  <a:pt x="231374" y="471852"/>
                  <a:pt x="243469" y="449476"/>
                  <a:pt x="286407" y="464595"/>
                </a:cubicBezTo>
                <a:cubicBezTo>
                  <a:pt x="329345" y="479714"/>
                  <a:pt x="382564" y="532933"/>
                  <a:pt x="442436" y="548052"/>
                </a:cubicBezTo>
                <a:cubicBezTo>
                  <a:pt x="502307" y="563171"/>
                  <a:pt x="555527" y="554100"/>
                  <a:pt x="645636" y="555309"/>
                </a:cubicBezTo>
                <a:cubicBezTo>
                  <a:pt x="735745" y="556518"/>
                  <a:pt x="888750" y="563171"/>
                  <a:pt x="983093" y="555309"/>
                </a:cubicBezTo>
                <a:cubicBezTo>
                  <a:pt x="1077436" y="547447"/>
                  <a:pt x="1143960" y="508138"/>
                  <a:pt x="1211693" y="508138"/>
                </a:cubicBezTo>
                <a:cubicBezTo>
                  <a:pt x="1279426" y="508138"/>
                  <a:pt x="1336274" y="547750"/>
                  <a:pt x="1389493" y="540795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33B6264F-F509-4A8D-96A5-55088C99E65B}"/>
              </a:ext>
            </a:extLst>
          </p:cNvPr>
          <p:cNvGrpSpPr/>
          <p:nvPr/>
        </p:nvGrpSpPr>
        <p:grpSpPr>
          <a:xfrm>
            <a:off x="2719716" y="4663807"/>
            <a:ext cx="822106" cy="123359"/>
            <a:chOff x="4024993" y="5532664"/>
            <a:chExt cx="899273" cy="134938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7BCE94D3-95E4-46A4-A5DD-9A74384B9A6A}"/>
                </a:ext>
              </a:extLst>
            </p:cNvPr>
            <p:cNvSpPr/>
            <p:nvPr/>
          </p:nvSpPr>
          <p:spPr>
            <a:xfrm>
              <a:off x="4829016" y="5532664"/>
              <a:ext cx="95250" cy="134938"/>
            </a:xfrm>
            <a:prstGeom prst="rect">
              <a:avLst/>
            </a:prstGeom>
            <a:solidFill>
              <a:srgbClr val="F6C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0A97C41-0171-422A-95CB-A96F742A9907}"/>
                </a:ext>
              </a:extLst>
            </p:cNvPr>
            <p:cNvSpPr/>
            <p:nvPr/>
          </p:nvSpPr>
          <p:spPr>
            <a:xfrm>
              <a:off x="4024993" y="5532664"/>
              <a:ext cx="95250" cy="134938"/>
            </a:xfrm>
            <a:prstGeom prst="rect">
              <a:avLst/>
            </a:prstGeom>
            <a:solidFill>
              <a:srgbClr val="F6C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B45ABF4-C478-4DC5-ACB0-DD4344191236}"/>
              </a:ext>
            </a:extLst>
          </p:cNvPr>
          <p:cNvGrpSpPr/>
          <p:nvPr/>
        </p:nvGrpSpPr>
        <p:grpSpPr>
          <a:xfrm>
            <a:off x="1848593" y="3422891"/>
            <a:ext cx="2363506" cy="354762"/>
            <a:chOff x="2586717" y="4185557"/>
            <a:chExt cx="2585357" cy="388062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BDE7D244-7BDB-4DBC-B247-371877D3A80D}"/>
                </a:ext>
              </a:extLst>
            </p:cNvPr>
            <p:cNvGrpSpPr/>
            <p:nvPr/>
          </p:nvGrpSpPr>
          <p:grpSpPr>
            <a:xfrm>
              <a:off x="4571999" y="4185557"/>
              <a:ext cx="600075" cy="388062"/>
              <a:chOff x="4571999" y="4185557"/>
              <a:chExt cx="600075" cy="388062"/>
            </a:xfrm>
          </p:grpSpPr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8600BB77-9352-4889-9D34-7B1461F9AAD7}"/>
                  </a:ext>
                </a:extLst>
              </p:cNvPr>
              <p:cNvSpPr/>
              <p:nvPr/>
            </p:nvSpPr>
            <p:spPr>
              <a:xfrm>
                <a:off x="4571999" y="4314966"/>
                <a:ext cx="600075" cy="258653"/>
              </a:xfrm>
              <a:custGeom>
                <a:avLst/>
                <a:gdLst>
                  <a:gd name="connsiteX0" fmla="*/ 0 w 600075"/>
                  <a:gd name="connsiteY0" fmla="*/ 258473 h 258473"/>
                  <a:gd name="connsiteX1" fmla="*/ 250371 w 600075"/>
                  <a:gd name="connsiteY1" fmla="*/ 112877 h 258473"/>
                  <a:gd name="connsiteX2" fmla="*/ 511628 w 600075"/>
                  <a:gd name="connsiteY2" fmla="*/ 10823 h 258473"/>
                  <a:gd name="connsiteX3" fmla="*/ 600075 w 600075"/>
                  <a:gd name="connsiteY3" fmla="*/ 1298 h 258473"/>
                  <a:gd name="connsiteX0" fmla="*/ 0 w 600075"/>
                  <a:gd name="connsiteY0" fmla="*/ 258653 h 258653"/>
                  <a:gd name="connsiteX1" fmla="*/ 250371 w 600075"/>
                  <a:gd name="connsiteY1" fmla="*/ 115778 h 258653"/>
                  <a:gd name="connsiteX2" fmla="*/ 511628 w 600075"/>
                  <a:gd name="connsiteY2" fmla="*/ 11003 h 258653"/>
                  <a:gd name="connsiteX3" fmla="*/ 600075 w 600075"/>
                  <a:gd name="connsiteY3" fmla="*/ 1478 h 25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258653">
                    <a:moveTo>
                      <a:pt x="0" y="258653"/>
                    </a:moveTo>
                    <a:cubicBezTo>
                      <a:pt x="82550" y="206492"/>
                      <a:pt x="165100" y="157053"/>
                      <a:pt x="250371" y="115778"/>
                    </a:cubicBezTo>
                    <a:cubicBezTo>
                      <a:pt x="335642" y="74503"/>
                      <a:pt x="453344" y="30053"/>
                      <a:pt x="511628" y="11003"/>
                    </a:cubicBezTo>
                    <a:cubicBezTo>
                      <a:pt x="569912" y="-8047"/>
                      <a:pt x="588282" y="3973"/>
                      <a:pt x="600075" y="1478"/>
                    </a:cubicBezTo>
                  </a:path>
                </a:pathLst>
              </a:custGeom>
              <a:noFill/>
              <a:ln w="88900" cap="rnd">
                <a:solidFill>
                  <a:srgbClr val="F3BF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D9369B01-E6A7-4914-A3CF-DBE37B6580A1}"/>
                  </a:ext>
                </a:extLst>
              </p:cNvPr>
              <p:cNvSpPr/>
              <p:nvPr/>
            </p:nvSpPr>
            <p:spPr>
              <a:xfrm>
                <a:off x="4974149" y="4185557"/>
                <a:ext cx="132612" cy="229960"/>
              </a:xfrm>
              <a:custGeom>
                <a:avLst/>
                <a:gdLst>
                  <a:gd name="connsiteX0" fmla="*/ 65937 w 132612"/>
                  <a:gd name="connsiteY0" fmla="*/ 0 h 229960"/>
                  <a:gd name="connsiteX1" fmla="*/ 1983 w 132612"/>
                  <a:gd name="connsiteY1" fmla="*/ 149678 h 229960"/>
                  <a:gd name="connsiteX2" fmla="*/ 132612 w 132612"/>
                  <a:gd name="connsiteY2" fmla="*/ 229960 h 22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2612" h="229960">
                    <a:moveTo>
                      <a:pt x="65937" y="0"/>
                    </a:moveTo>
                    <a:cubicBezTo>
                      <a:pt x="28403" y="55675"/>
                      <a:pt x="-9130" y="111351"/>
                      <a:pt x="1983" y="149678"/>
                    </a:cubicBezTo>
                    <a:cubicBezTo>
                      <a:pt x="13095" y="188005"/>
                      <a:pt x="113108" y="217033"/>
                      <a:pt x="132612" y="229960"/>
                    </a:cubicBezTo>
                  </a:path>
                </a:pathLst>
              </a:custGeom>
              <a:noFill/>
              <a:ln w="88900" cap="rnd">
                <a:solidFill>
                  <a:srgbClr val="F3BF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64BE0441-3906-4D5B-95FD-825E416739A8}"/>
                </a:ext>
              </a:extLst>
            </p:cNvPr>
            <p:cNvGrpSpPr/>
            <p:nvPr/>
          </p:nvGrpSpPr>
          <p:grpSpPr>
            <a:xfrm flipH="1">
              <a:off x="2586717" y="4185557"/>
              <a:ext cx="600075" cy="388062"/>
              <a:chOff x="4571999" y="4185557"/>
              <a:chExt cx="600075" cy="388062"/>
            </a:xfrm>
          </p:grpSpPr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043F775A-B7E8-437A-BF37-B3BF705B5BE6}"/>
                  </a:ext>
                </a:extLst>
              </p:cNvPr>
              <p:cNvSpPr/>
              <p:nvPr/>
            </p:nvSpPr>
            <p:spPr>
              <a:xfrm>
                <a:off x="4571999" y="4314966"/>
                <a:ext cx="600075" cy="258653"/>
              </a:xfrm>
              <a:custGeom>
                <a:avLst/>
                <a:gdLst>
                  <a:gd name="connsiteX0" fmla="*/ 0 w 600075"/>
                  <a:gd name="connsiteY0" fmla="*/ 258473 h 258473"/>
                  <a:gd name="connsiteX1" fmla="*/ 250371 w 600075"/>
                  <a:gd name="connsiteY1" fmla="*/ 112877 h 258473"/>
                  <a:gd name="connsiteX2" fmla="*/ 511628 w 600075"/>
                  <a:gd name="connsiteY2" fmla="*/ 10823 h 258473"/>
                  <a:gd name="connsiteX3" fmla="*/ 600075 w 600075"/>
                  <a:gd name="connsiteY3" fmla="*/ 1298 h 258473"/>
                  <a:gd name="connsiteX0" fmla="*/ 0 w 600075"/>
                  <a:gd name="connsiteY0" fmla="*/ 258653 h 258653"/>
                  <a:gd name="connsiteX1" fmla="*/ 250371 w 600075"/>
                  <a:gd name="connsiteY1" fmla="*/ 115778 h 258653"/>
                  <a:gd name="connsiteX2" fmla="*/ 511628 w 600075"/>
                  <a:gd name="connsiteY2" fmla="*/ 11003 h 258653"/>
                  <a:gd name="connsiteX3" fmla="*/ 600075 w 600075"/>
                  <a:gd name="connsiteY3" fmla="*/ 1478 h 25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258653">
                    <a:moveTo>
                      <a:pt x="0" y="258653"/>
                    </a:moveTo>
                    <a:cubicBezTo>
                      <a:pt x="82550" y="206492"/>
                      <a:pt x="165100" y="157053"/>
                      <a:pt x="250371" y="115778"/>
                    </a:cubicBezTo>
                    <a:cubicBezTo>
                      <a:pt x="335642" y="74503"/>
                      <a:pt x="453344" y="30053"/>
                      <a:pt x="511628" y="11003"/>
                    </a:cubicBezTo>
                    <a:cubicBezTo>
                      <a:pt x="569912" y="-8047"/>
                      <a:pt x="588282" y="3973"/>
                      <a:pt x="600075" y="1478"/>
                    </a:cubicBezTo>
                  </a:path>
                </a:pathLst>
              </a:custGeom>
              <a:noFill/>
              <a:ln w="88900" cap="rnd">
                <a:solidFill>
                  <a:srgbClr val="F3BF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9CE5DEC1-C76F-40F0-85D6-8B5952347F89}"/>
                  </a:ext>
                </a:extLst>
              </p:cNvPr>
              <p:cNvSpPr/>
              <p:nvPr/>
            </p:nvSpPr>
            <p:spPr>
              <a:xfrm>
                <a:off x="4974149" y="4185557"/>
                <a:ext cx="132612" cy="229960"/>
              </a:xfrm>
              <a:custGeom>
                <a:avLst/>
                <a:gdLst>
                  <a:gd name="connsiteX0" fmla="*/ 65937 w 132612"/>
                  <a:gd name="connsiteY0" fmla="*/ 0 h 229960"/>
                  <a:gd name="connsiteX1" fmla="*/ 1983 w 132612"/>
                  <a:gd name="connsiteY1" fmla="*/ 149678 h 229960"/>
                  <a:gd name="connsiteX2" fmla="*/ 132612 w 132612"/>
                  <a:gd name="connsiteY2" fmla="*/ 229960 h 22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2612" h="229960">
                    <a:moveTo>
                      <a:pt x="65937" y="0"/>
                    </a:moveTo>
                    <a:cubicBezTo>
                      <a:pt x="28403" y="55675"/>
                      <a:pt x="-9130" y="111351"/>
                      <a:pt x="1983" y="149678"/>
                    </a:cubicBezTo>
                    <a:cubicBezTo>
                      <a:pt x="13095" y="188005"/>
                      <a:pt x="113108" y="217033"/>
                      <a:pt x="132612" y="229960"/>
                    </a:cubicBezTo>
                  </a:path>
                </a:pathLst>
              </a:custGeom>
              <a:noFill/>
              <a:ln w="88900" cap="rnd">
                <a:solidFill>
                  <a:srgbClr val="F3BF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7" name="梯形 31">
            <a:extLst>
              <a:ext uri="{FF2B5EF4-FFF2-40B4-BE49-F238E27FC236}">
                <a16:creationId xmlns:a16="http://schemas.microsoft.com/office/drawing/2014/main" id="{F9F8F3EB-2E56-4CAC-B5B1-2E46D374D12E}"/>
              </a:ext>
            </a:extLst>
          </p:cNvPr>
          <p:cNvSpPr/>
          <p:nvPr/>
        </p:nvSpPr>
        <p:spPr>
          <a:xfrm>
            <a:off x="2208027" y="3550156"/>
            <a:ext cx="1700454" cy="1109717"/>
          </a:xfrm>
          <a:custGeom>
            <a:avLst/>
            <a:gdLst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916130"/>
              <a:gd name="connsiteY0" fmla="*/ 1238036 h 1238036"/>
              <a:gd name="connsiteX1" fmla="*/ 402040 w 1916130"/>
              <a:gd name="connsiteY1" fmla="*/ 0 h 1238036"/>
              <a:gd name="connsiteX2" fmla="*/ 1514090 w 1916130"/>
              <a:gd name="connsiteY2" fmla="*/ 0 h 1238036"/>
              <a:gd name="connsiteX3" fmla="*/ 1916130 w 1916130"/>
              <a:gd name="connsiteY3" fmla="*/ 1238036 h 1238036"/>
              <a:gd name="connsiteX4" fmla="*/ 0 w 1916130"/>
              <a:gd name="connsiteY4" fmla="*/ 1238036 h 1238036"/>
              <a:gd name="connsiteX0" fmla="*/ 0 w 1897080"/>
              <a:gd name="connsiteY0" fmla="*/ 1238036 h 1238036"/>
              <a:gd name="connsiteX1" fmla="*/ 402040 w 1897080"/>
              <a:gd name="connsiteY1" fmla="*/ 0 h 1238036"/>
              <a:gd name="connsiteX2" fmla="*/ 1514090 w 1897080"/>
              <a:gd name="connsiteY2" fmla="*/ 0 h 1238036"/>
              <a:gd name="connsiteX3" fmla="*/ 1897080 w 1897080"/>
              <a:gd name="connsiteY3" fmla="*/ 1238036 h 1238036"/>
              <a:gd name="connsiteX4" fmla="*/ 0 w 1897080"/>
              <a:gd name="connsiteY4" fmla="*/ 1238036 h 1238036"/>
              <a:gd name="connsiteX0" fmla="*/ 0 w 1897080"/>
              <a:gd name="connsiteY0" fmla="*/ 1238036 h 1238036"/>
              <a:gd name="connsiteX1" fmla="*/ 402040 w 1897080"/>
              <a:gd name="connsiteY1" fmla="*/ 0 h 1238036"/>
              <a:gd name="connsiteX2" fmla="*/ 1514090 w 1897080"/>
              <a:gd name="connsiteY2" fmla="*/ 0 h 1238036"/>
              <a:gd name="connsiteX3" fmla="*/ 1897080 w 1897080"/>
              <a:gd name="connsiteY3" fmla="*/ 1238036 h 1238036"/>
              <a:gd name="connsiteX4" fmla="*/ 0 w 1897080"/>
              <a:gd name="connsiteY4" fmla="*/ 1238036 h 123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80" h="1238036">
                <a:moveTo>
                  <a:pt x="0" y="1238036"/>
                </a:moveTo>
                <a:cubicBezTo>
                  <a:pt x="134013" y="825357"/>
                  <a:pt x="50313" y="388186"/>
                  <a:pt x="402040" y="0"/>
                </a:cubicBezTo>
                <a:lnTo>
                  <a:pt x="1514090" y="0"/>
                </a:lnTo>
                <a:cubicBezTo>
                  <a:pt x="1781453" y="350087"/>
                  <a:pt x="1798446" y="811750"/>
                  <a:pt x="1897080" y="1238036"/>
                </a:cubicBezTo>
                <a:lnTo>
                  <a:pt x="0" y="1238036"/>
                </a:lnTo>
                <a:close/>
              </a:path>
            </a:pathLst>
          </a:custGeom>
          <a:solidFill>
            <a:srgbClr val="F3645E"/>
          </a:solidFill>
          <a:ln w="76200" cap="rnd">
            <a:solidFill>
              <a:srgbClr val="F234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B5F75861-5215-452E-9A04-3721FDC59C5B}"/>
              </a:ext>
            </a:extLst>
          </p:cNvPr>
          <p:cNvGrpSpPr/>
          <p:nvPr/>
        </p:nvGrpSpPr>
        <p:grpSpPr>
          <a:xfrm>
            <a:off x="2439327" y="4804263"/>
            <a:ext cx="1183993" cy="322391"/>
            <a:chOff x="3197738" y="5676073"/>
            <a:chExt cx="1295128" cy="352652"/>
          </a:xfrm>
          <a:solidFill>
            <a:srgbClr val="FBF16E"/>
          </a:solidFill>
        </p:grpSpPr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E6E056F-F648-46AC-931B-5DFFAD32B207}"/>
                </a:ext>
              </a:extLst>
            </p:cNvPr>
            <p:cNvSpPr/>
            <p:nvPr/>
          </p:nvSpPr>
          <p:spPr>
            <a:xfrm rot="5400000">
              <a:off x="4079776" y="5615635"/>
              <a:ext cx="352652" cy="473528"/>
            </a:xfrm>
            <a:custGeom>
              <a:avLst/>
              <a:gdLst>
                <a:gd name="connsiteX0" fmla="*/ 0 w 352652"/>
                <a:gd name="connsiteY0" fmla="*/ 234690 h 473528"/>
                <a:gd name="connsiteX1" fmla="*/ 0 w 352652"/>
                <a:gd name="connsiteY1" fmla="*/ 2074 h 473528"/>
                <a:gd name="connsiteX2" fmla="*/ 2074 w 352652"/>
                <a:gd name="connsiteY2" fmla="*/ 0 h 473528"/>
                <a:gd name="connsiteX3" fmla="*/ 232911 w 352652"/>
                <a:gd name="connsiteY3" fmla="*/ 0 h 473528"/>
                <a:gd name="connsiteX4" fmla="*/ 265111 w 352652"/>
                <a:gd name="connsiteY4" fmla="*/ 0 h 473528"/>
                <a:gd name="connsiteX5" fmla="*/ 350578 w 352652"/>
                <a:gd name="connsiteY5" fmla="*/ 0 h 473528"/>
                <a:gd name="connsiteX6" fmla="*/ 352652 w 352652"/>
                <a:gd name="connsiteY6" fmla="*/ 2074 h 473528"/>
                <a:gd name="connsiteX7" fmla="*/ 352652 w 352652"/>
                <a:gd name="connsiteY7" fmla="*/ 87541 h 473528"/>
                <a:gd name="connsiteX8" fmla="*/ 352652 w 352652"/>
                <a:gd name="connsiteY8" fmla="*/ 234690 h 473528"/>
                <a:gd name="connsiteX9" fmla="*/ 352652 w 352652"/>
                <a:gd name="connsiteY9" fmla="*/ 385987 h 473528"/>
                <a:gd name="connsiteX10" fmla="*/ 265111 w 352652"/>
                <a:gd name="connsiteY10" fmla="*/ 473528 h 473528"/>
                <a:gd name="connsiteX11" fmla="*/ 232911 w 352652"/>
                <a:gd name="connsiteY11" fmla="*/ 473528 h 473528"/>
                <a:gd name="connsiteX12" fmla="*/ 145370 w 352652"/>
                <a:gd name="connsiteY12" fmla="*/ 385987 h 473528"/>
                <a:gd name="connsiteX13" fmla="*/ 145370 w 352652"/>
                <a:gd name="connsiteY13" fmla="*/ 236764 h 473528"/>
                <a:gd name="connsiteX14" fmla="*/ 2074 w 352652"/>
                <a:gd name="connsiteY14" fmla="*/ 236764 h 473528"/>
                <a:gd name="connsiteX15" fmla="*/ 0 w 352652"/>
                <a:gd name="connsiteY15" fmla="*/ 23469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2652" h="473528">
                  <a:moveTo>
                    <a:pt x="0" y="234690"/>
                  </a:moveTo>
                  <a:lnTo>
                    <a:pt x="0" y="2074"/>
                  </a:lnTo>
                  <a:cubicBezTo>
                    <a:pt x="0" y="929"/>
                    <a:pt x="929" y="0"/>
                    <a:pt x="2074" y="0"/>
                  </a:cubicBezTo>
                  <a:lnTo>
                    <a:pt x="232911" y="0"/>
                  </a:lnTo>
                  <a:lnTo>
                    <a:pt x="265111" y="0"/>
                  </a:lnTo>
                  <a:lnTo>
                    <a:pt x="350578" y="0"/>
                  </a:lnTo>
                  <a:cubicBezTo>
                    <a:pt x="351723" y="0"/>
                    <a:pt x="352652" y="929"/>
                    <a:pt x="352652" y="2074"/>
                  </a:cubicBezTo>
                  <a:lnTo>
                    <a:pt x="352652" y="87541"/>
                  </a:lnTo>
                  <a:lnTo>
                    <a:pt x="352652" y="234690"/>
                  </a:lnTo>
                  <a:lnTo>
                    <a:pt x="352652" y="385987"/>
                  </a:lnTo>
                  <a:cubicBezTo>
                    <a:pt x="352652" y="434335"/>
                    <a:pt x="313459" y="473528"/>
                    <a:pt x="265111" y="473528"/>
                  </a:cubicBezTo>
                  <a:lnTo>
                    <a:pt x="232911" y="473528"/>
                  </a:lnTo>
                  <a:cubicBezTo>
                    <a:pt x="184563" y="473528"/>
                    <a:pt x="145370" y="434335"/>
                    <a:pt x="145370" y="385987"/>
                  </a:cubicBezTo>
                  <a:lnTo>
                    <a:pt x="145370" y="236764"/>
                  </a:lnTo>
                  <a:lnTo>
                    <a:pt x="2074" y="236764"/>
                  </a:lnTo>
                  <a:cubicBezTo>
                    <a:pt x="929" y="236764"/>
                    <a:pt x="0" y="235835"/>
                    <a:pt x="0" y="234690"/>
                  </a:cubicBezTo>
                  <a:close/>
                </a:path>
              </a:pathLst>
            </a:custGeom>
            <a:grpFill/>
            <a:ln w="76200">
              <a:solidFill>
                <a:srgbClr val="E6D1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AC6EB10F-6C7D-4D3D-B532-458B6EA66A40}"/>
                </a:ext>
              </a:extLst>
            </p:cNvPr>
            <p:cNvSpPr/>
            <p:nvPr/>
          </p:nvSpPr>
          <p:spPr>
            <a:xfrm rot="5400000">
              <a:off x="3258176" y="5615635"/>
              <a:ext cx="352652" cy="473528"/>
            </a:xfrm>
            <a:custGeom>
              <a:avLst/>
              <a:gdLst>
                <a:gd name="connsiteX0" fmla="*/ 0 w 352652"/>
                <a:gd name="connsiteY0" fmla="*/ 234690 h 473528"/>
                <a:gd name="connsiteX1" fmla="*/ 0 w 352652"/>
                <a:gd name="connsiteY1" fmla="*/ 2074 h 473528"/>
                <a:gd name="connsiteX2" fmla="*/ 2074 w 352652"/>
                <a:gd name="connsiteY2" fmla="*/ 0 h 473528"/>
                <a:gd name="connsiteX3" fmla="*/ 232911 w 352652"/>
                <a:gd name="connsiteY3" fmla="*/ 0 h 473528"/>
                <a:gd name="connsiteX4" fmla="*/ 265111 w 352652"/>
                <a:gd name="connsiteY4" fmla="*/ 0 h 473528"/>
                <a:gd name="connsiteX5" fmla="*/ 350578 w 352652"/>
                <a:gd name="connsiteY5" fmla="*/ 0 h 473528"/>
                <a:gd name="connsiteX6" fmla="*/ 352652 w 352652"/>
                <a:gd name="connsiteY6" fmla="*/ 2074 h 473528"/>
                <a:gd name="connsiteX7" fmla="*/ 352652 w 352652"/>
                <a:gd name="connsiteY7" fmla="*/ 87541 h 473528"/>
                <a:gd name="connsiteX8" fmla="*/ 352652 w 352652"/>
                <a:gd name="connsiteY8" fmla="*/ 234690 h 473528"/>
                <a:gd name="connsiteX9" fmla="*/ 352652 w 352652"/>
                <a:gd name="connsiteY9" fmla="*/ 385987 h 473528"/>
                <a:gd name="connsiteX10" fmla="*/ 265111 w 352652"/>
                <a:gd name="connsiteY10" fmla="*/ 473528 h 473528"/>
                <a:gd name="connsiteX11" fmla="*/ 232911 w 352652"/>
                <a:gd name="connsiteY11" fmla="*/ 473528 h 473528"/>
                <a:gd name="connsiteX12" fmla="*/ 145370 w 352652"/>
                <a:gd name="connsiteY12" fmla="*/ 385987 h 473528"/>
                <a:gd name="connsiteX13" fmla="*/ 145370 w 352652"/>
                <a:gd name="connsiteY13" fmla="*/ 236764 h 473528"/>
                <a:gd name="connsiteX14" fmla="*/ 2074 w 352652"/>
                <a:gd name="connsiteY14" fmla="*/ 236764 h 473528"/>
                <a:gd name="connsiteX15" fmla="*/ 0 w 352652"/>
                <a:gd name="connsiteY15" fmla="*/ 23469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2652" h="473528">
                  <a:moveTo>
                    <a:pt x="0" y="234690"/>
                  </a:moveTo>
                  <a:lnTo>
                    <a:pt x="0" y="2074"/>
                  </a:lnTo>
                  <a:cubicBezTo>
                    <a:pt x="0" y="929"/>
                    <a:pt x="929" y="0"/>
                    <a:pt x="2074" y="0"/>
                  </a:cubicBezTo>
                  <a:lnTo>
                    <a:pt x="232911" y="0"/>
                  </a:lnTo>
                  <a:lnTo>
                    <a:pt x="265111" y="0"/>
                  </a:lnTo>
                  <a:lnTo>
                    <a:pt x="350578" y="0"/>
                  </a:lnTo>
                  <a:cubicBezTo>
                    <a:pt x="351723" y="0"/>
                    <a:pt x="352652" y="929"/>
                    <a:pt x="352652" y="2074"/>
                  </a:cubicBezTo>
                  <a:lnTo>
                    <a:pt x="352652" y="87541"/>
                  </a:lnTo>
                  <a:lnTo>
                    <a:pt x="352652" y="234690"/>
                  </a:lnTo>
                  <a:lnTo>
                    <a:pt x="352652" y="385987"/>
                  </a:lnTo>
                  <a:cubicBezTo>
                    <a:pt x="352652" y="434335"/>
                    <a:pt x="313459" y="473528"/>
                    <a:pt x="265111" y="473528"/>
                  </a:cubicBezTo>
                  <a:lnTo>
                    <a:pt x="232911" y="473528"/>
                  </a:lnTo>
                  <a:cubicBezTo>
                    <a:pt x="184563" y="473528"/>
                    <a:pt x="145370" y="434335"/>
                    <a:pt x="145370" y="385987"/>
                  </a:cubicBezTo>
                  <a:lnTo>
                    <a:pt x="145370" y="236764"/>
                  </a:lnTo>
                  <a:lnTo>
                    <a:pt x="2074" y="236764"/>
                  </a:lnTo>
                  <a:cubicBezTo>
                    <a:pt x="929" y="236764"/>
                    <a:pt x="0" y="235835"/>
                    <a:pt x="0" y="234690"/>
                  </a:cubicBezTo>
                  <a:close/>
                </a:path>
              </a:pathLst>
            </a:custGeom>
            <a:grpFill/>
            <a:ln w="76200">
              <a:solidFill>
                <a:srgbClr val="E6D1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C6E29316-6459-4DED-8A47-8C1B97A37EF0}"/>
              </a:ext>
            </a:extLst>
          </p:cNvPr>
          <p:cNvSpPr/>
          <p:nvPr/>
        </p:nvSpPr>
        <p:spPr>
          <a:xfrm>
            <a:off x="1538606" y="4872595"/>
            <a:ext cx="626552" cy="305733"/>
          </a:xfrm>
          <a:custGeom>
            <a:avLst/>
            <a:gdLst>
              <a:gd name="connsiteX0" fmla="*/ 701677 w 701856"/>
              <a:gd name="connsiteY0" fmla="*/ 50660 h 339495"/>
              <a:gd name="connsiteX1" fmla="*/ 527506 w 701856"/>
              <a:gd name="connsiteY1" fmla="*/ 7117 h 339495"/>
              <a:gd name="connsiteX2" fmla="*/ 255363 w 701856"/>
              <a:gd name="connsiteY2" fmla="*/ 7117 h 339495"/>
              <a:gd name="connsiteX3" fmla="*/ 77563 w 701856"/>
              <a:gd name="connsiteY3" fmla="*/ 76060 h 339495"/>
              <a:gd name="connsiteX4" fmla="*/ 1363 w 701856"/>
              <a:gd name="connsiteY4" fmla="*/ 203060 h 339495"/>
              <a:gd name="connsiteX5" fmla="*/ 135620 w 701856"/>
              <a:gd name="connsiteY5" fmla="*/ 311917 h 339495"/>
              <a:gd name="connsiteX6" fmla="*/ 324306 w 701856"/>
              <a:gd name="connsiteY6" fmla="*/ 330060 h 339495"/>
              <a:gd name="connsiteX7" fmla="*/ 523877 w 701856"/>
              <a:gd name="connsiteY7" fmla="*/ 184917 h 339495"/>
              <a:gd name="connsiteX8" fmla="*/ 560163 w 701856"/>
              <a:gd name="connsiteY8" fmla="*/ 90575 h 339495"/>
              <a:gd name="connsiteX9" fmla="*/ 701677 w 701856"/>
              <a:gd name="connsiteY9" fmla="*/ 50660 h 339495"/>
              <a:gd name="connsiteX0" fmla="*/ 701677 w 701863"/>
              <a:gd name="connsiteY0" fmla="*/ 50660 h 339696"/>
              <a:gd name="connsiteX1" fmla="*/ 527506 w 701863"/>
              <a:gd name="connsiteY1" fmla="*/ 7117 h 339696"/>
              <a:gd name="connsiteX2" fmla="*/ 255363 w 701863"/>
              <a:gd name="connsiteY2" fmla="*/ 7117 h 339696"/>
              <a:gd name="connsiteX3" fmla="*/ 77563 w 701863"/>
              <a:gd name="connsiteY3" fmla="*/ 76060 h 339696"/>
              <a:gd name="connsiteX4" fmla="*/ 1363 w 701863"/>
              <a:gd name="connsiteY4" fmla="*/ 203060 h 339696"/>
              <a:gd name="connsiteX5" fmla="*/ 135620 w 701863"/>
              <a:gd name="connsiteY5" fmla="*/ 311917 h 339696"/>
              <a:gd name="connsiteX6" fmla="*/ 324306 w 701863"/>
              <a:gd name="connsiteY6" fmla="*/ 330060 h 339696"/>
              <a:gd name="connsiteX7" fmla="*/ 511631 w 701863"/>
              <a:gd name="connsiteY7" fmla="*/ 182196 h 339696"/>
              <a:gd name="connsiteX8" fmla="*/ 560163 w 701863"/>
              <a:gd name="connsiteY8" fmla="*/ 90575 h 339696"/>
              <a:gd name="connsiteX9" fmla="*/ 701677 w 701863"/>
              <a:gd name="connsiteY9" fmla="*/ 50660 h 339696"/>
              <a:gd name="connsiteX0" fmla="*/ 697594 w 697785"/>
              <a:gd name="connsiteY0" fmla="*/ 33485 h 338850"/>
              <a:gd name="connsiteX1" fmla="*/ 527506 w 697785"/>
              <a:gd name="connsiteY1" fmla="*/ 6271 h 338850"/>
              <a:gd name="connsiteX2" fmla="*/ 255363 w 697785"/>
              <a:gd name="connsiteY2" fmla="*/ 6271 h 338850"/>
              <a:gd name="connsiteX3" fmla="*/ 77563 w 697785"/>
              <a:gd name="connsiteY3" fmla="*/ 75214 h 338850"/>
              <a:gd name="connsiteX4" fmla="*/ 1363 w 697785"/>
              <a:gd name="connsiteY4" fmla="*/ 202214 h 338850"/>
              <a:gd name="connsiteX5" fmla="*/ 135620 w 697785"/>
              <a:gd name="connsiteY5" fmla="*/ 311071 h 338850"/>
              <a:gd name="connsiteX6" fmla="*/ 324306 w 697785"/>
              <a:gd name="connsiteY6" fmla="*/ 329214 h 338850"/>
              <a:gd name="connsiteX7" fmla="*/ 511631 w 697785"/>
              <a:gd name="connsiteY7" fmla="*/ 181350 h 338850"/>
              <a:gd name="connsiteX8" fmla="*/ 560163 w 697785"/>
              <a:gd name="connsiteY8" fmla="*/ 89729 h 338850"/>
              <a:gd name="connsiteX9" fmla="*/ 697594 w 697785"/>
              <a:gd name="connsiteY9" fmla="*/ 33485 h 338850"/>
              <a:gd name="connsiteX0" fmla="*/ 685673 w 685864"/>
              <a:gd name="connsiteY0" fmla="*/ 33485 h 338850"/>
              <a:gd name="connsiteX1" fmla="*/ 515585 w 685864"/>
              <a:gd name="connsiteY1" fmla="*/ 6271 h 338850"/>
              <a:gd name="connsiteX2" fmla="*/ 243442 w 685864"/>
              <a:gd name="connsiteY2" fmla="*/ 6271 h 338850"/>
              <a:gd name="connsiteX3" fmla="*/ 65642 w 685864"/>
              <a:gd name="connsiteY3" fmla="*/ 75214 h 338850"/>
              <a:gd name="connsiteX4" fmla="*/ 1688 w 685864"/>
              <a:gd name="connsiteY4" fmla="*/ 202214 h 338850"/>
              <a:gd name="connsiteX5" fmla="*/ 123699 w 685864"/>
              <a:gd name="connsiteY5" fmla="*/ 311071 h 338850"/>
              <a:gd name="connsiteX6" fmla="*/ 312385 w 685864"/>
              <a:gd name="connsiteY6" fmla="*/ 329214 h 338850"/>
              <a:gd name="connsiteX7" fmla="*/ 499710 w 685864"/>
              <a:gd name="connsiteY7" fmla="*/ 181350 h 338850"/>
              <a:gd name="connsiteX8" fmla="*/ 548242 w 685864"/>
              <a:gd name="connsiteY8" fmla="*/ 89729 h 338850"/>
              <a:gd name="connsiteX9" fmla="*/ 685673 w 685864"/>
              <a:gd name="connsiteY9" fmla="*/ 33485 h 338850"/>
              <a:gd name="connsiteX0" fmla="*/ 685172 w 685363"/>
              <a:gd name="connsiteY0" fmla="*/ 33290 h 338655"/>
              <a:gd name="connsiteX1" fmla="*/ 515084 w 685363"/>
              <a:gd name="connsiteY1" fmla="*/ 6076 h 338655"/>
              <a:gd name="connsiteX2" fmla="*/ 242941 w 685363"/>
              <a:gd name="connsiteY2" fmla="*/ 6076 h 338655"/>
              <a:gd name="connsiteX3" fmla="*/ 71944 w 685363"/>
              <a:gd name="connsiteY3" fmla="*/ 72298 h 338655"/>
              <a:gd name="connsiteX4" fmla="*/ 1187 w 685363"/>
              <a:gd name="connsiteY4" fmla="*/ 202019 h 338655"/>
              <a:gd name="connsiteX5" fmla="*/ 123198 w 685363"/>
              <a:gd name="connsiteY5" fmla="*/ 310876 h 338655"/>
              <a:gd name="connsiteX6" fmla="*/ 311884 w 685363"/>
              <a:gd name="connsiteY6" fmla="*/ 329019 h 338655"/>
              <a:gd name="connsiteX7" fmla="*/ 499209 w 685363"/>
              <a:gd name="connsiteY7" fmla="*/ 181155 h 338655"/>
              <a:gd name="connsiteX8" fmla="*/ 547741 w 685363"/>
              <a:gd name="connsiteY8" fmla="*/ 89534 h 338655"/>
              <a:gd name="connsiteX9" fmla="*/ 685172 w 685363"/>
              <a:gd name="connsiteY9" fmla="*/ 33290 h 338655"/>
              <a:gd name="connsiteX0" fmla="*/ 685172 w 685363"/>
              <a:gd name="connsiteY0" fmla="*/ 33290 h 334430"/>
              <a:gd name="connsiteX1" fmla="*/ 515084 w 685363"/>
              <a:gd name="connsiteY1" fmla="*/ 6076 h 334430"/>
              <a:gd name="connsiteX2" fmla="*/ 242941 w 685363"/>
              <a:gd name="connsiteY2" fmla="*/ 6076 h 334430"/>
              <a:gd name="connsiteX3" fmla="*/ 71944 w 685363"/>
              <a:gd name="connsiteY3" fmla="*/ 72298 h 334430"/>
              <a:gd name="connsiteX4" fmla="*/ 1187 w 685363"/>
              <a:gd name="connsiteY4" fmla="*/ 202019 h 334430"/>
              <a:gd name="connsiteX5" fmla="*/ 123198 w 685363"/>
              <a:gd name="connsiteY5" fmla="*/ 310876 h 334430"/>
              <a:gd name="connsiteX6" fmla="*/ 314605 w 685363"/>
              <a:gd name="connsiteY6" fmla="*/ 323576 h 334430"/>
              <a:gd name="connsiteX7" fmla="*/ 499209 w 685363"/>
              <a:gd name="connsiteY7" fmla="*/ 181155 h 334430"/>
              <a:gd name="connsiteX8" fmla="*/ 547741 w 685363"/>
              <a:gd name="connsiteY8" fmla="*/ 89534 h 334430"/>
              <a:gd name="connsiteX9" fmla="*/ 685172 w 685363"/>
              <a:gd name="connsiteY9" fmla="*/ 33290 h 3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363" h="334430">
                <a:moveTo>
                  <a:pt x="685172" y="33290"/>
                </a:moveTo>
                <a:cubicBezTo>
                  <a:pt x="679729" y="19380"/>
                  <a:pt x="588789" y="10612"/>
                  <a:pt x="515084" y="6076"/>
                </a:cubicBezTo>
                <a:cubicBezTo>
                  <a:pt x="441379" y="1540"/>
                  <a:pt x="316798" y="-4961"/>
                  <a:pt x="242941" y="6076"/>
                </a:cubicBezTo>
                <a:cubicBezTo>
                  <a:pt x="169084" y="17113"/>
                  <a:pt x="112236" y="39641"/>
                  <a:pt x="71944" y="72298"/>
                </a:cubicBezTo>
                <a:cubicBezTo>
                  <a:pt x="31652" y="104955"/>
                  <a:pt x="-7355" y="162256"/>
                  <a:pt x="1187" y="202019"/>
                </a:cubicBezTo>
                <a:cubicBezTo>
                  <a:pt x="9729" y="241782"/>
                  <a:pt x="70962" y="290617"/>
                  <a:pt x="123198" y="310876"/>
                </a:cubicBezTo>
                <a:cubicBezTo>
                  <a:pt x="175434" y="331135"/>
                  <a:pt x="251937" y="345196"/>
                  <a:pt x="314605" y="323576"/>
                </a:cubicBezTo>
                <a:cubicBezTo>
                  <a:pt x="377273" y="301956"/>
                  <a:pt x="459899" y="221069"/>
                  <a:pt x="499209" y="181155"/>
                </a:cubicBezTo>
                <a:cubicBezTo>
                  <a:pt x="538518" y="141241"/>
                  <a:pt x="516747" y="114178"/>
                  <a:pt x="547741" y="89534"/>
                </a:cubicBezTo>
                <a:cubicBezTo>
                  <a:pt x="578735" y="64890"/>
                  <a:pt x="690615" y="47200"/>
                  <a:pt x="685172" y="33290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457CE30D-04E5-4624-9F45-DCCBA6D91E27}"/>
              </a:ext>
            </a:extLst>
          </p:cNvPr>
          <p:cNvSpPr/>
          <p:nvPr/>
        </p:nvSpPr>
        <p:spPr>
          <a:xfrm>
            <a:off x="4065662" y="4794423"/>
            <a:ext cx="620831" cy="338930"/>
          </a:xfrm>
          <a:custGeom>
            <a:avLst/>
            <a:gdLst>
              <a:gd name="connsiteX0" fmla="*/ 54 w 679105"/>
              <a:gd name="connsiteY0" fmla="*/ 74883 h 370744"/>
              <a:gd name="connsiteX1" fmla="*/ 155176 w 679105"/>
              <a:gd name="connsiteY1" fmla="*/ 132033 h 370744"/>
              <a:gd name="connsiteX2" fmla="*/ 347037 w 679105"/>
              <a:gd name="connsiteY2" fmla="*/ 325254 h 370744"/>
              <a:gd name="connsiteX3" fmla="*/ 511683 w 679105"/>
              <a:gd name="connsiteY3" fmla="*/ 366076 h 370744"/>
              <a:gd name="connsiteX4" fmla="*/ 661362 w 679105"/>
              <a:gd name="connsiteY4" fmla="*/ 246333 h 370744"/>
              <a:gd name="connsiteX5" fmla="*/ 651837 w 679105"/>
              <a:gd name="connsiteY5" fmla="*/ 106179 h 370744"/>
              <a:gd name="connsiteX6" fmla="*/ 442287 w 679105"/>
              <a:gd name="connsiteY6" fmla="*/ 8208 h 370744"/>
              <a:gd name="connsiteX7" fmla="*/ 171504 w 679105"/>
              <a:gd name="connsiteY7" fmla="*/ 10929 h 370744"/>
              <a:gd name="connsiteX8" fmla="*/ 54 w 679105"/>
              <a:gd name="connsiteY8" fmla="*/ 74883 h 37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105" h="370744">
                <a:moveTo>
                  <a:pt x="54" y="74883"/>
                </a:moveTo>
                <a:cubicBezTo>
                  <a:pt x="-2667" y="95067"/>
                  <a:pt x="97346" y="90305"/>
                  <a:pt x="155176" y="132033"/>
                </a:cubicBezTo>
                <a:cubicBezTo>
                  <a:pt x="213006" y="173761"/>
                  <a:pt x="287619" y="286247"/>
                  <a:pt x="347037" y="325254"/>
                </a:cubicBezTo>
                <a:cubicBezTo>
                  <a:pt x="406455" y="364261"/>
                  <a:pt x="459296" y="379230"/>
                  <a:pt x="511683" y="366076"/>
                </a:cubicBezTo>
                <a:cubicBezTo>
                  <a:pt x="564071" y="352923"/>
                  <a:pt x="638003" y="289649"/>
                  <a:pt x="661362" y="246333"/>
                </a:cubicBezTo>
                <a:cubicBezTo>
                  <a:pt x="684721" y="203017"/>
                  <a:pt x="688349" y="145866"/>
                  <a:pt x="651837" y="106179"/>
                </a:cubicBezTo>
                <a:cubicBezTo>
                  <a:pt x="615325" y="66492"/>
                  <a:pt x="522343" y="24083"/>
                  <a:pt x="442287" y="8208"/>
                </a:cubicBezTo>
                <a:cubicBezTo>
                  <a:pt x="362232" y="-7667"/>
                  <a:pt x="243168" y="2992"/>
                  <a:pt x="171504" y="10929"/>
                </a:cubicBezTo>
                <a:cubicBezTo>
                  <a:pt x="99840" y="18866"/>
                  <a:pt x="2775" y="54699"/>
                  <a:pt x="54" y="74883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A414BB48-22E3-4CF3-9621-BCE2489356A8}"/>
              </a:ext>
            </a:extLst>
          </p:cNvPr>
          <p:cNvSpPr/>
          <p:nvPr/>
        </p:nvSpPr>
        <p:spPr>
          <a:xfrm>
            <a:off x="4048669" y="4275259"/>
            <a:ext cx="574110" cy="295076"/>
          </a:xfrm>
          <a:custGeom>
            <a:avLst/>
            <a:gdLst>
              <a:gd name="connsiteX0" fmla="*/ 2079 w 627999"/>
              <a:gd name="connsiteY0" fmla="*/ 321310 h 322773"/>
              <a:gd name="connsiteX1" fmla="*/ 37458 w 627999"/>
              <a:gd name="connsiteY1" fmla="*/ 234224 h 322773"/>
              <a:gd name="connsiteX2" fmla="*/ 252450 w 627999"/>
              <a:gd name="connsiteY2" fmla="*/ 69578 h 322773"/>
              <a:gd name="connsiteX3" fmla="*/ 483772 w 627999"/>
              <a:gd name="connsiteY3" fmla="*/ 181 h 322773"/>
              <a:gd name="connsiteX4" fmla="*/ 623925 w 627999"/>
              <a:gd name="connsiteY4" fmla="*/ 53249 h 322773"/>
              <a:gd name="connsiteX5" fmla="*/ 579022 w 627999"/>
              <a:gd name="connsiteY5" fmla="*/ 164828 h 322773"/>
              <a:gd name="connsiteX6" fmla="*/ 462000 w 627999"/>
              <a:gd name="connsiteY6" fmla="*/ 245110 h 322773"/>
              <a:gd name="connsiteX7" fmla="*/ 259254 w 627999"/>
              <a:gd name="connsiteY7" fmla="*/ 285931 h 322773"/>
              <a:gd name="connsiteX8" fmla="*/ 61950 w 627999"/>
              <a:gd name="connsiteY8" fmla="*/ 288653 h 322773"/>
              <a:gd name="connsiteX9" fmla="*/ 2079 w 627999"/>
              <a:gd name="connsiteY9" fmla="*/ 321310 h 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999" h="322773">
                <a:moveTo>
                  <a:pt x="2079" y="321310"/>
                </a:moveTo>
                <a:cubicBezTo>
                  <a:pt x="-2003" y="312238"/>
                  <a:pt x="-4270" y="276179"/>
                  <a:pt x="37458" y="234224"/>
                </a:cubicBezTo>
                <a:cubicBezTo>
                  <a:pt x="79186" y="192269"/>
                  <a:pt x="178064" y="108585"/>
                  <a:pt x="252450" y="69578"/>
                </a:cubicBezTo>
                <a:cubicBezTo>
                  <a:pt x="326836" y="30571"/>
                  <a:pt x="421860" y="2902"/>
                  <a:pt x="483772" y="181"/>
                </a:cubicBezTo>
                <a:cubicBezTo>
                  <a:pt x="545684" y="-2540"/>
                  <a:pt x="608050" y="25808"/>
                  <a:pt x="623925" y="53249"/>
                </a:cubicBezTo>
                <a:cubicBezTo>
                  <a:pt x="639800" y="80690"/>
                  <a:pt x="606009" y="132851"/>
                  <a:pt x="579022" y="164828"/>
                </a:cubicBezTo>
                <a:cubicBezTo>
                  <a:pt x="552035" y="196805"/>
                  <a:pt x="515295" y="224926"/>
                  <a:pt x="462000" y="245110"/>
                </a:cubicBezTo>
                <a:cubicBezTo>
                  <a:pt x="408705" y="265294"/>
                  <a:pt x="325929" y="278674"/>
                  <a:pt x="259254" y="285931"/>
                </a:cubicBezTo>
                <a:cubicBezTo>
                  <a:pt x="192579" y="293188"/>
                  <a:pt x="106853" y="282757"/>
                  <a:pt x="61950" y="288653"/>
                </a:cubicBezTo>
                <a:cubicBezTo>
                  <a:pt x="17047" y="294549"/>
                  <a:pt x="6161" y="330382"/>
                  <a:pt x="2079" y="321310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5062E391-3F6E-43A2-99B1-1C8A001D6DB4}"/>
              </a:ext>
            </a:extLst>
          </p:cNvPr>
          <p:cNvSpPr/>
          <p:nvPr/>
        </p:nvSpPr>
        <p:spPr>
          <a:xfrm>
            <a:off x="3948925" y="3893242"/>
            <a:ext cx="233475" cy="219718"/>
          </a:xfrm>
          <a:custGeom>
            <a:avLst/>
            <a:gdLst>
              <a:gd name="connsiteX0" fmla="*/ 7730 w 255390"/>
              <a:gd name="connsiteY0" fmla="*/ 239171 h 240342"/>
              <a:gd name="connsiteX1" fmla="*/ 200951 w 255390"/>
              <a:gd name="connsiteY1" fmla="*/ 135757 h 240342"/>
              <a:gd name="connsiteX2" fmla="*/ 255380 w 255390"/>
              <a:gd name="connsiteY2" fmla="*/ 29621 h 240342"/>
              <a:gd name="connsiteX3" fmla="*/ 198230 w 255390"/>
              <a:gd name="connsiteY3" fmla="*/ 1046 h 240342"/>
              <a:gd name="connsiteX4" fmla="*/ 139719 w 255390"/>
              <a:gd name="connsiteY4" fmla="*/ 11932 h 240342"/>
              <a:gd name="connsiteX5" fmla="*/ 51272 w 255390"/>
              <a:gd name="connsiteY5" fmla="*/ 65000 h 240342"/>
              <a:gd name="connsiteX6" fmla="*/ 7730 w 255390"/>
              <a:gd name="connsiteY6" fmla="*/ 239171 h 24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90" h="240342">
                <a:moveTo>
                  <a:pt x="7730" y="239171"/>
                </a:moveTo>
                <a:cubicBezTo>
                  <a:pt x="32676" y="250964"/>
                  <a:pt x="159676" y="170682"/>
                  <a:pt x="200951" y="135757"/>
                </a:cubicBezTo>
                <a:cubicBezTo>
                  <a:pt x="242226" y="100832"/>
                  <a:pt x="255833" y="52073"/>
                  <a:pt x="255380" y="29621"/>
                </a:cubicBezTo>
                <a:cubicBezTo>
                  <a:pt x="254927" y="7169"/>
                  <a:pt x="217507" y="3994"/>
                  <a:pt x="198230" y="1046"/>
                </a:cubicBezTo>
                <a:cubicBezTo>
                  <a:pt x="178953" y="-1902"/>
                  <a:pt x="164212" y="1273"/>
                  <a:pt x="139719" y="11932"/>
                </a:cubicBezTo>
                <a:cubicBezTo>
                  <a:pt x="115226" y="22591"/>
                  <a:pt x="78713" y="30302"/>
                  <a:pt x="51272" y="65000"/>
                </a:cubicBezTo>
                <a:cubicBezTo>
                  <a:pt x="23831" y="99698"/>
                  <a:pt x="-17216" y="227378"/>
                  <a:pt x="7730" y="239171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BFE13711-084D-494D-8ACF-2F1D2689CA84}"/>
              </a:ext>
            </a:extLst>
          </p:cNvPr>
          <p:cNvSpPr/>
          <p:nvPr/>
        </p:nvSpPr>
        <p:spPr>
          <a:xfrm>
            <a:off x="1646307" y="4326826"/>
            <a:ext cx="447101" cy="263121"/>
          </a:xfrm>
          <a:custGeom>
            <a:avLst/>
            <a:gdLst>
              <a:gd name="connsiteX0" fmla="*/ 484430 w 489068"/>
              <a:gd name="connsiteY0" fmla="*/ 286020 h 287819"/>
              <a:gd name="connsiteX1" fmla="*/ 471730 w 489068"/>
              <a:gd name="connsiteY1" fmla="*/ 180791 h 287819"/>
              <a:gd name="connsiteX2" fmla="*/ 379202 w 489068"/>
              <a:gd name="connsiteY2" fmla="*/ 95520 h 287819"/>
              <a:gd name="connsiteX3" fmla="*/ 188702 w 489068"/>
              <a:gd name="connsiteY3" fmla="*/ 2991 h 287819"/>
              <a:gd name="connsiteX4" fmla="*/ 14530 w 489068"/>
              <a:gd name="connsiteY4" fmla="*/ 35648 h 287819"/>
              <a:gd name="connsiteX5" fmla="*/ 30859 w 489068"/>
              <a:gd name="connsiteY5" fmla="*/ 162648 h 287819"/>
              <a:gd name="connsiteX6" fmla="*/ 199588 w 489068"/>
              <a:gd name="connsiteY6" fmla="*/ 255177 h 287819"/>
              <a:gd name="connsiteX7" fmla="*/ 303002 w 489068"/>
              <a:gd name="connsiteY7" fmla="*/ 255177 h 287819"/>
              <a:gd name="connsiteX8" fmla="*/ 357430 w 489068"/>
              <a:gd name="connsiteY8" fmla="*/ 255177 h 287819"/>
              <a:gd name="connsiteX9" fmla="*/ 417302 w 489068"/>
              <a:gd name="connsiteY9" fmla="*/ 247920 h 287819"/>
              <a:gd name="connsiteX10" fmla="*/ 484430 w 489068"/>
              <a:gd name="connsiteY10" fmla="*/ 286020 h 28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9068" h="287819">
                <a:moveTo>
                  <a:pt x="484430" y="286020"/>
                </a:moveTo>
                <a:cubicBezTo>
                  <a:pt x="493501" y="274832"/>
                  <a:pt x="489268" y="212541"/>
                  <a:pt x="471730" y="180791"/>
                </a:cubicBezTo>
                <a:cubicBezTo>
                  <a:pt x="454192" y="149041"/>
                  <a:pt x="426373" y="125153"/>
                  <a:pt x="379202" y="95520"/>
                </a:cubicBezTo>
                <a:cubicBezTo>
                  <a:pt x="332031" y="65887"/>
                  <a:pt x="249481" y="12970"/>
                  <a:pt x="188702" y="2991"/>
                </a:cubicBezTo>
                <a:cubicBezTo>
                  <a:pt x="127923" y="-6988"/>
                  <a:pt x="40837" y="9039"/>
                  <a:pt x="14530" y="35648"/>
                </a:cubicBezTo>
                <a:cubicBezTo>
                  <a:pt x="-11777" y="62257"/>
                  <a:pt x="16" y="126060"/>
                  <a:pt x="30859" y="162648"/>
                </a:cubicBezTo>
                <a:cubicBezTo>
                  <a:pt x="61702" y="199236"/>
                  <a:pt x="154231" y="239756"/>
                  <a:pt x="199588" y="255177"/>
                </a:cubicBezTo>
                <a:cubicBezTo>
                  <a:pt x="244945" y="270598"/>
                  <a:pt x="303002" y="255177"/>
                  <a:pt x="303002" y="255177"/>
                </a:cubicBezTo>
                <a:cubicBezTo>
                  <a:pt x="329309" y="255177"/>
                  <a:pt x="338380" y="256386"/>
                  <a:pt x="357430" y="255177"/>
                </a:cubicBezTo>
                <a:cubicBezTo>
                  <a:pt x="376480" y="253967"/>
                  <a:pt x="397042" y="243082"/>
                  <a:pt x="417302" y="247920"/>
                </a:cubicBezTo>
                <a:cubicBezTo>
                  <a:pt x="437562" y="252758"/>
                  <a:pt x="475359" y="297208"/>
                  <a:pt x="484430" y="286020"/>
                </a:cubicBezTo>
                <a:close/>
              </a:path>
            </a:pathLst>
          </a:custGeom>
          <a:solidFill>
            <a:srgbClr val="7D7658"/>
          </a:solidFill>
          <a:ln>
            <a:solidFill>
              <a:srgbClr val="7D7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C14C8C5D-3AB0-4DF3-9F18-01A4BAA79803}"/>
              </a:ext>
            </a:extLst>
          </p:cNvPr>
          <p:cNvGrpSpPr/>
          <p:nvPr/>
        </p:nvGrpSpPr>
        <p:grpSpPr>
          <a:xfrm>
            <a:off x="3139410" y="1891567"/>
            <a:ext cx="671198" cy="643653"/>
            <a:chOff x="3966987" y="2508097"/>
            <a:chExt cx="734200" cy="704069"/>
          </a:xfrm>
        </p:grpSpPr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A6827B8-F2A8-4125-A912-BD8E7DDF6D7B}"/>
                </a:ext>
              </a:extLst>
            </p:cNvPr>
            <p:cNvSpPr/>
            <p:nvPr/>
          </p:nvSpPr>
          <p:spPr>
            <a:xfrm>
              <a:off x="3966987" y="2508097"/>
              <a:ext cx="301121" cy="406867"/>
            </a:xfrm>
            <a:custGeom>
              <a:avLst/>
              <a:gdLst>
                <a:gd name="connsiteX0" fmla="*/ 18773 w 314516"/>
                <a:gd name="connsiteY0" fmla="*/ 349296 h 411227"/>
                <a:gd name="connsiteX1" fmla="*/ 9702 w 314516"/>
                <a:gd name="connsiteY1" fmla="*/ 200525 h 411227"/>
                <a:gd name="connsiteX2" fmla="*/ 62316 w 314516"/>
                <a:gd name="connsiteY2" fmla="*/ 60825 h 411227"/>
                <a:gd name="connsiteX3" fmla="*/ 176616 w 314516"/>
                <a:gd name="connsiteY3" fmla="*/ 6396 h 411227"/>
                <a:gd name="connsiteX4" fmla="*/ 272773 w 314516"/>
                <a:gd name="connsiteY4" fmla="*/ 13654 h 411227"/>
                <a:gd name="connsiteX5" fmla="*/ 314502 w 314516"/>
                <a:gd name="connsiteY5" fmla="*/ 118882 h 411227"/>
                <a:gd name="connsiteX6" fmla="*/ 276402 w 314516"/>
                <a:gd name="connsiteY6" fmla="*/ 260396 h 411227"/>
                <a:gd name="connsiteX7" fmla="*/ 192944 w 314516"/>
                <a:gd name="connsiteY7" fmla="*/ 407354 h 411227"/>
                <a:gd name="connsiteX8" fmla="*/ 18773 w 314516"/>
                <a:gd name="connsiteY8" fmla="*/ 349296 h 411227"/>
                <a:gd name="connsiteX0" fmla="*/ 20510 w 312171"/>
                <a:gd name="connsiteY0" fmla="*/ 356099 h 411509"/>
                <a:gd name="connsiteX1" fmla="*/ 7357 w 312171"/>
                <a:gd name="connsiteY1" fmla="*/ 200525 h 411509"/>
                <a:gd name="connsiteX2" fmla="*/ 59971 w 312171"/>
                <a:gd name="connsiteY2" fmla="*/ 60825 h 411509"/>
                <a:gd name="connsiteX3" fmla="*/ 174271 w 312171"/>
                <a:gd name="connsiteY3" fmla="*/ 6396 h 411509"/>
                <a:gd name="connsiteX4" fmla="*/ 270428 w 312171"/>
                <a:gd name="connsiteY4" fmla="*/ 13654 h 411509"/>
                <a:gd name="connsiteX5" fmla="*/ 312157 w 312171"/>
                <a:gd name="connsiteY5" fmla="*/ 118882 h 411509"/>
                <a:gd name="connsiteX6" fmla="*/ 274057 w 312171"/>
                <a:gd name="connsiteY6" fmla="*/ 260396 h 411509"/>
                <a:gd name="connsiteX7" fmla="*/ 190599 w 312171"/>
                <a:gd name="connsiteY7" fmla="*/ 407354 h 411509"/>
                <a:gd name="connsiteX8" fmla="*/ 20510 w 312171"/>
                <a:gd name="connsiteY8" fmla="*/ 356099 h 411509"/>
                <a:gd name="connsiteX0" fmla="*/ 25804 w 307940"/>
                <a:gd name="connsiteY0" fmla="*/ 356099 h 411508"/>
                <a:gd name="connsiteX1" fmla="*/ 3126 w 307940"/>
                <a:gd name="connsiteY1" fmla="*/ 200525 h 411508"/>
                <a:gd name="connsiteX2" fmla="*/ 55740 w 307940"/>
                <a:gd name="connsiteY2" fmla="*/ 60825 h 411508"/>
                <a:gd name="connsiteX3" fmla="*/ 170040 w 307940"/>
                <a:gd name="connsiteY3" fmla="*/ 6396 h 411508"/>
                <a:gd name="connsiteX4" fmla="*/ 266197 w 307940"/>
                <a:gd name="connsiteY4" fmla="*/ 13654 h 411508"/>
                <a:gd name="connsiteX5" fmla="*/ 307926 w 307940"/>
                <a:gd name="connsiteY5" fmla="*/ 118882 h 411508"/>
                <a:gd name="connsiteX6" fmla="*/ 269826 w 307940"/>
                <a:gd name="connsiteY6" fmla="*/ 260396 h 411508"/>
                <a:gd name="connsiteX7" fmla="*/ 186368 w 307940"/>
                <a:gd name="connsiteY7" fmla="*/ 407354 h 411508"/>
                <a:gd name="connsiteX8" fmla="*/ 25804 w 307940"/>
                <a:gd name="connsiteY8" fmla="*/ 356099 h 411508"/>
                <a:gd name="connsiteX0" fmla="*/ 20137 w 302273"/>
                <a:gd name="connsiteY0" fmla="*/ 356099 h 411544"/>
                <a:gd name="connsiteX1" fmla="*/ 5623 w 302273"/>
                <a:gd name="connsiteY1" fmla="*/ 197804 h 411544"/>
                <a:gd name="connsiteX2" fmla="*/ 50073 w 302273"/>
                <a:gd name="connsiteY2" fmla="*/ 60825 h 411544"/>
                <a:gd name="connsiteX3" fmla="*/ 164373 w 302273"/>
                <a:gd name="connsiteY3" fmla="*/ 6396 h 411544"/>
                <a:gd name="connsiteX4" fmla="*/ 260530 w 302273"/>
                <a:gd name="connsiteY4" fmla="*/ 13654 h 411544"/>
                <a:gd name="connsiteX5" fmla="*/ 302259 w 302273"/>
                <a:gd name="connsiteY5" fmla="*/ 118882 h 411544"/>
                <a:gd name="connsiteX6" fmla="*/ 264159 w 302273"/>
                <a:gd name="connsiteY6" fmla="*/ 260396 h 411544"/>
                <a:gd name="connsiteX7" fmla="*/ 180701 w 302273"/>
                <a:gd name="connsiteY7" fmla="*/ 407354 h 411544"/>
                <a:gd name="connsiteX8" fmla="*/ 20137 w 302273"/>
                <a:gd name="connsiteY8" fmla="*/ 356099 h 411544"/>
                <a:gd name="connsiteX0" fmla="*/ 20777 w 302913"/>
                <a:gd name="connsiteY0" fmla="*/ 356190 h 411635"/>
                <a:gd name="connsiteX1" fmla="*/ 6263 w 302913"/>
                <a:gd name="connsiteY1" fmla="*/ 197895 h 411635"/>
                <a:gd name="connsiteX2" fmla="*/ 60238 w 302913"/>
                <a:gd name="connsiteY2" fmla="*/ 62277 h 411635"/>
                <a:gd name="connsiteX3" fmla="*/ 165013 w 302913"/>
                <a:gd name="connsiteY3" fmla="*/ 6487 h 411635"/>
                <a:gd name="connsiteX4" fmla="*/ 261170 w 302913"/>
                <a:gd name="connsiteY4" fmla="*/ 13745 h 411635"/>
                <a:gd name="connsiteX5" fmla="*/ 302899 w 302913"/>
                <a:gd name="connsiteY5" fmla="*/ 118973 h 411635"/>
                <a:gd name="connsiteX6" fmla="*/ 264799 w 302913"/>
                <a:gd name="connsiteY6" fmla="*/ 260487 h 411635"/>
                <a:gd name="connsiteX7" fmla="*/ 181341 w 302913"/>
                <a:gd name="connsiteY7" fmla="*/ 407445 h 411635"/>
                <a:gd name="connsiteX8" fmla="*/ 20777 w 302913"/>
                <a:gd name="connsiteY8" fmla="*/ 356190 h 411635"/>
                <a:gd name="connsiteX0" fmla="*/ 20777 w 302913"/>
                <a:gd name="connsiteY0" fmla="*/ 352499 h 407944"/>
                <a:gd name="connsiteX1" fmla="*/ 6263 w 302913"/>
                <a:gd name="connsiteY1" fmla="*/ 194204 h 407944"/>
                <a:gd name="connsiteX2" fmla="*/ 60238 w 302913"/>
                <a:gd name="connsiteY2" fmla="*/ 58586 h 407944"/>
                <a:gd name="connsiteX3" fmla="*/ 165013 w 302913"/>
                <a:gd name="connsiteY3" fmla="*/ 2796 h 407944"/>
                <a:gd name="connsiteX4" fmla="*/ 261170 w 302913"/>
                <a:gd name="connsiteY4" fmla="*/ 19579 h 407944"/>
                <a:gd name="connsiteX5" fmla="*/ 302899 w 302913"/>
                <a:gd name="connsiteY5" fmla="*/ 115282 h 407944"/>
                <a:gd name="connsiteX6" fmla="*/ 264799 w 302913"/>
                <a:gd name="connsiteY6" fmla="*/ 256796 h 407944"/>
                <a:gd name="connsiteX7" fmla="*/ 181341 w 302913"/>
                <a:gd name="connsiteY7" fmla="*/ 403754 h 407944"/>
                <a:gd name="connsiteX8" fmla="*/ 20777 w 302913"/>
                <a:gd name="connsiteY8" fmla="*/ 352499 h 407944"/>
                <a:gd name="connsiteX0" fmla="*/ 20777 w 300194"/>
                <a:gd name="connsiteY0" fmla="*/ 352577 h 408022"/>
                <a:gd name="connsiteX1" fmla="*/ 6263 w 300194"/>
                <a:gd name="connsiteY1" fmla="*/ 194282 h 408022"/>
                <a:gd name="connsiteX2" fmla="*/ 60238 w 300194"/>
                <a:gd name="connsiteY2" fmla="*/ 58664 h 408022"/>
                <a:gd name="connsiteX3" fmla="*/ 165013 w 300194"/>
                <a:gd name="connsiteY3" fmla="*/ 2874 h 408022"/>
                <a:gd name="connsiteX4" fmla="*/ 261170 w 300194"/>
                <a:gd name="connsiteY4" fmla="*/ 19657 h 408022"/>
                <a:gd name="connsiteX5" fmla="*/ 300178 w 300194"/>
                <a:gd name="connsiteY5" fmla="*/ 118081 h 408022"/>
                <a:gd name="connsiteX6" fmla="*/ 264799 w 300194"/>
                <a:gd name="connsiteY6" fmla="*/ 256874 h 408022"/>
                <a:gd name="connsiteX7" fmla="*/ 181341 w 300194"/>
                <a:gd name="connsiteY7" fmla="*/ 403832 h 408022"/>
                <a:gd name="connsiteX8" fmla="*/ 20777 w 300194"/>
                <a:gd name="connsiteY8" fmla="*/ 352577 h 408022"/>
                <a:gd name="connsiteX0" fmla="*/ 20777 w 300178"/>
                <a:gd name="connsiteY0" fmla="*/ 352577 h 408023"/>
                <a:gd name="connsiteX1" fmla="*/ 6263 w 300178"/>
                <a:gd name="connsiteY1" fmla="*/ 194282 h 408023"/>
                <a:gd name="connsiteX2" fmla="*/ 60238 w 300178"/>
                <a:gd name="connsiteY2" fmla="*/ 58664 h 408023"/>
                <a:gd name="connsiteX3" fmla="*/ 165013 w 300178"/>
                <a:gd name="connsiteY3" fmla="*/ 2874 h 408023"/>
                <a:gd name="connsiteX4" fmla="*/ 261170 w 300178"/>
                <a:gd name="connsiteY4" fmla="*/ 19657 h 408023"/>
                <a:gd name="connsiteX5" fmla="*/ 300178 w 300178"/>
                <a:gd name="connsiteY5" fmla="*/ 118081 h 408023"/>
                <a:gd name="connsiteX6" fmla="*/ 262078 w 300178"/>
                <a:gd name="connsiteY6" fmla="*/ 256874 h 408023"/>
                <a:gd name="connsiteX7" fmla="*/ 181341 w 300178"/>
                <a:gd name="connsiteY7" fmla="*/ 403832 h 408023"/>
                <a:gd name="connsiteX8" fmla="*/ 20777 w 300178"/>
                <a:gd name="connsiteY8" fmla="*/ 352577 h 408023"/>
                <a:gd name="connsiteX0" fmla="*/ 21720 w 301121"/>
                <a:gd name="connsiteY0" fmla="*/ 352577 h 406867"/>
                <a:gd name="connsiteX1" fmla="*/ 7206 w 301121"/>
                <a:gd name="connsiteY1" fmla="*/ 194282 h 406867"/>
                <a:gd name="connsiteX2" fmla="*/ 61181 w 301121"/>
                <a:gd name="connsiteY2" fmla="*/ 58664 h 406867"/>
                <a:gd name="connsiteX3" fmla="*/ 165956 w 301121"/>
                <a:gd name="connsiteY3" fmla="*/ 2874 h 406867"/>
                <a:gd name="connsiteX4" fmla="*/ 262113 w 301121"/>
                <a:gd name="connsiteY4" fmla="*/ 19657 h 406867"/>
                <a:gd name="connsiteX5" fmla="*/ 301121 w 301121"/>
                <a:gd name="connsiteY5" fmla="*/ 118081 h 406867"/>
                <a:gd name="connsiteX6" fmla="*/ 263021 w 301121"/>
                <a:gd name="connsiteY6" fmla="*/ 256874 h 406867"/>
                <a:gd name="connsiteX7" fmla="*/ 182284 w 301121"/>
                <a:gd name="connsiteY7" fmla="*/ 403832 h 406867"/>
                <a:gd name="connsiteX8" fmla="*/ 21720 w 301121"/>
                <a:gd name="connsiteY8" fmla="*/ 352577 h 40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21" h="406867">
                  <a:moveTo>
                    <a:pt x="21720" y="352577"/>
                  </a:moveTo>
                  <a:cubicBezTo>
                    <a:pt x="-10181" y="336702"/>
                    <a:pt x="629" y="243267"/>
                    <a:pt x="7206" y="194282"/>
                  </a:cubicBezTo>
                  <a:cubicBezTo>
                    <a:pt x="13783" y="145297"/>
                    <a:pt x="34723" y="90565"/>
                    <a:pt x="61181" y="58664"/>
                  </a:cubicBezTo>
                  <a:cubicBezTo>
                    <a:pt x="87639" y="26763"/>
                    <a:pt x="132467" y="9375"/>
                    <a:pt x="165956" y="2874"/>
                  </a:cubicBezTo>
                  <a:cubicBezTo>
                    <a:pt x="199445" y="-3627"/>
                    <a:pt x="239586" y="456"/>
                    <a:pt x="262113" y="19657"/>
                  </a:cubicBezTo>
                  <a:cubicBezTo>
                    <a:pt x="284640" y="38858"/>
                    <a:pt x="300970" y="78545"/>
                    <a:pt x="301121" y="118081"/>
                  </a:cubicBezTo>
                  <a:cubicBezTo>
                    <a:pt x="301272" y="157617"/>
                    <a:pt x="283281" y="208795"/>
                    <a:pt x="263021" y="256874"/>
                  </a:cubicBezTo>
                  <a:cubicBezTo>
                    <a:pt x="242761" y="304953"/>
                    <a:pt x="222501" y="387881"/>
                    <a:pt x="182284" y="403832"/>
                  </a:cubicBezTo>
                  <a:cubicBezTo>
                    <a:pt x="142067" y="419783"/>
                    <a:pt x="53621" y="368452"/>
                    <a:pt x="21720" y="352577"/>
                  </a:cubicBezTo>
                  <a:close/>
                </a:path>
              </a:pathLst>
            </a:custGeom>
            <a:solidFill>
              <a:srgbClr val="F3BED8"/>
            </a:solidFill>
            <a:ln w="76200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FAC566C-740D-44CC-9364-039F5B299D64}"/>
                </a:ext>
              </a:extLst>
            </p:cNvPr>
            <p:cNvSpPr/>
            <p:nvPr/>
          </p:nvSpPr>
          <p:spPr>
            <a:xfrm>
              <a:off x="4311922" y="2764406"/>
              <a:ext cx="389265" cy="447760"/>
            </a:xfrm>
            <a:custGeom>
              <a:avLst/>
              <a:gdLst>
                <a:gd name="connsiteX0" fmla="*/ 2903 w 389265"/>
                <a:gd name="connsiteY0" fmla="*/ 280874 h 438342"/>
                <a:gd name="connsiteX1" fmla="*/ 64135 w 389265"/>
                <a:gd name="connsiteY1" fmla="*/ 154327 h 438342"/>
                <a:gd name="connsiteX2" fmla="*/ 145778 w 389265"/>
                <a:gd name="connsiteY2" fmla="*/ 42749 h 438342"/>
                <a:gd name="connsiteX3" fmla="*/ 279128 w 389265"/>
                <a:gd name="connsiteY3" fmla="*/ 566 h 438342"/>
                <a:gd name="connsiteX4" fmla="*/ 383903 w 389265"/>
                <a:gd name="connsiteY4" fmla="*/ 68602 h 438342"/>
                <a:gd name="connsiteX5" fmla="*/ 362132 w 389265"/>
                <a:gd name="connsiteY5" fmla="*/ 216920 h 438342"/>
                <a:gd name="connsiteX6" fmla="*/ 260078 w 389265"/>
                <a:gd name="connsiteY6" fmla="*/ 354352 h 438342"/>
                <a:gd name="connsiteX7" fmla="*/ 159385 w 389265"/>
                <a:gd name="connsiteY7" fmla="*/ 435995 h 438342"/>
                <a:gd name="connsiteX8" fmla="*/ 2903 w 389265"/>
                <a:gd name="connsiteY8" fmla="*/ 280874 h 438342"/>
                <a:gd name="connsiteX0" fmla="*/ 2903 w 389265"/>
                <a:gd name="connsiteY0" fmla="*/ 280874 h 445265"/>
                <a:gd name="connsiteX1" fmla="*/ 64135 w 389265"/>
                <a:gd name="connsiteY1" fmla="*/ 154327 h 445265"/>
                <a:gd name="connsiteX2" fmla="*/ 145778 w 389265"/>
                <a:gd name="connsiteY2" fmla="*/ 42749 h 445265"/>
                <a:gd name="connsiteX3" fmla="*/ 279128 w 389265"/>
                <a:gd name="connsiteY3" fmla="*/ 566 h 445265"/>
                <a:gd name="connsiteX4" fmla="*/ 383903 w 389265"/>
                <a:gd name="connsiteY4" fmla="*/ 68602 h 445265"/>
                <a:gd name="connsiteX5" fmla="*/ 362132 w 389265"/>
                <a:gd name="connsiteY5" fmla="*/ 216920 h 445265"/>
                <a:gd name="connsiteX6" fmla="*/ 260078 w 389265"/>
                <a:gd name="connsiteY6" fmla="*/ 354352 h 445265"/>
                <a:gd name="connsiteX7" fmla="*/ 159385 w 389265"/>
                <a:gd name="connsiteY7" fmla="*/ 435995 h 445265"/>
                <a:gd name="connsiteX8" fmla="*/ 2903 w 389265"/>
                <a:gd name="connsiteY8" fmla="*/ 280874 h 445265"/>
                <a:gd name="connsiteX0" fmla="*/ 2903 w 389265"/>
                <a:gd name="connsiteY0" fmla="*/ 280874 h 447760"/>
                <a:gd name="connsiteX1" fmla="*/ 64135 w 389265"/>
                <a:gd name="connsiteY1" fmla="*/ 154327 h 447760"/>
                <a:gd name="connsiteX2" fmla="*/ 145778 w 389265"/>
                <a:gd name="connsiteY2" fmla="*/ 42749 h 447760"/>
                <a:gd name="connsiteX3" fmla="*/ 279128 w 389265"/>
                <a:gd name="connsiteY3" fmla="*/ 566 h 447760"/>
                <a:gd name="connsiteX4" fmla="*/ 383903 w 389265"/>
                <a:gd name="connsiteY4" fmla="*/ 68602 h 447760"/>
                <a:gd name="connsiteX5" fmla="*/ 362132 w 389265"/>
                <a:gd name="connsiteY5" fmla="*/ 216920 h 447760"/>
                <a:gd name="connsiteX6" fmla="*/ 260078 w 389265"/>
                <a:gd name="connsiteY6" fmla="*/ 354352 h 447760"/>
                <a:gd name="connsiteX7" fmla="*/ 159385 w 389265"/>
                <a:gd name="connsiteY7" fmla="*/ 435995 h 447760"/>
                <a:gd name="connsiteX8" fmla="*/ 2903 w 389265"/>
                <a:gd name="connsiteY8" fmla="*/ 280874 h 44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265" h="447760">
                  <a:moveTo>
                    <a:pt x="2903" y="280874"/>
                  </a:moveTo>
                  <a:cubicBezTo>
                    <a:pt x="-12972" y="233929"/>
                    <a:pt x="40323" y="194014"/>
                    <a:pt x="64135" y="154327"/>
                  </a:cubicBezTo>
                  <a:cubicBezTo>
                    <a:pt x="87948" y="114639"/>
                    <a:pt x="109946" y="68376"/>
                    <a:pt x="145778" y="42749"/>
                  </a:cubicBezTo>
                  <a:cubicBezTo>
                    <a:pt x="181610" y="17122"/>
                    <a:pt x="239441" y="-3743"/>
                    <a:pt x="279128" y="566"/>
                  </a:cubicBezTo>
                  <a:cubicBezTo>
                    <a:pt x="318815" y="4875"/>
                    <a:pt x="370069" y="32543"/>
                    <a:pt x="383903" y="68602"/>
                  </a:cubicBezTo>
                  <a:cubicBezTo>
                    <a:pt x="397737" y="104661"/>
                    <a:pt x="382770" y="169295"/>
                    <a:pt x="362132" y="216920"/>
                  </a:cubicBezTo>
                  <a:cubicBezTo>
                    <a:pt x="341495" y="264545"/>
                    <a:pt x="293869" y="317839"/>
                    <a:pt x="260078" y="354352"/>
                  </a:cubicBezTo>
                  <a:cubicBezTo>
                    <a:pt x="226287" y="390865"/>
                    <a:pt x="184105" y="479538"/>
                    <a:pt x="159385" y="435995"/>
                  </a:cubicBezTo>
                  <a:cubicBezTo>
                    <a:pt x="134665" y="392452"/>
                    <a:pt x="18778" y="327819"/>
                    <a:pt x="2903" y="280874"/>
                  </a:cubicBezTo>
                  <a:close/>
                </a:path>
              </a:pathLst>
            </a:custGeom>
            <a:solidFill>
              <a:srgbClr val="F3BED8"/>
            </a:solidFill>
            <a:ln w="76200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E5F47760-820A-482F-9698-8F9BBEFADD67}"/>
              </a:ext>
            </a:extLst>
          </p:cNvPr>
          <p:cNvSpPr/>
          <p:nvPr/>
        </p:nvSpPr>
        <p:spPr>
          <a:xfrm>
            <a:off x="2036759" y="2052782"/>
            <a:ext cx="1791451" cy="1692277"/>
          </a:xfrm>
          <a:custGeom>
            <a:avLst/>
            <a:gdLst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391363 w 1961058"/>
              <a:gd name="connsiteY12" fmla="*/ 1178350 h 1860290"/>
              <a:gd name="connsiteX13" fmla="*/ 507477 w 1961058"/>
              <a:gd name="connsiteY13" fmla="*/ 864479 h 1860290"/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391363 w 1961058"/>
              <a:gd name="connsiteY12" fmla="*/ 1178350 h 1860290"/>
              <a:gd name="connsiteX13" fmla="*/ 507477 w 1961058"/>
              <a:gd name="connsiteY13" fmla="*/ 864479 h 1860290"/>
              <a:gd name="connsiteX0" fmla="*/ 507477 w 1961058"/>
              <a:gd name="connsiteY0" fmla="*/ 864479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507477 w 1961058"/>
              <a:gd name="connsiteY13" fmla="*/ 864479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1148 w 1961058"/>
              <a:gd name="connsiteY0" fmla="*/ 853593 h 1860290"/>
              <a:gd name="connsiteX1" fmla="*/ 215377 w 1961058"/>
              <a:gd name="connsiteY1" fmla="*/ 695750 h 1860290"/>
              <a:gd name="connsiteX2" fmla="*/ 12177 w 1961058"/>
              <a:gd name="connsiteY2" fmla="*/ 432679 h 1860290"/>
              <a:gd name="connsiteX3" fmla="*/ 53905 w 1961058"/>
              <a:gd name="connsiteY3" fmla="*/ 149650 h 1860290"/>
              <a:gd name="connsiteX4" fmla="*/ 307905 w 1961058"/>
              <a:gd name="connsiteY4" fmla="*/ 879 h 1860290"/>
              <a:gd name="connsiteX5" fmla="*/ 1015477 w 1961058"/>
              <a:gd name="connsiteY5" fmla="*/ 104293 h 1860290"/>
              <a:gd name="connsiteX6" fmla="*/ 1645034 w 1961058"/>
              <a:gd name="connsiteY6" fmla="*/ 416350 h 1860290"/>
              <a:gd name="connsiteX7" fmla="*/ 1949834 w 1961058"/>
              <a:gd name="connsiteY7" fmla="*/ 975150 h 1860290"/>
              <a:gd name="connsiteX8" fmla="*/ 1851863 w 1961058"/>
              <a:gd name="connsiteY8" fmla="*/ 1521250 h 1860290"/>
              <a:gd name="connsiteX9" fmla="*/ 1445463 w 1961058"/>
              <a:gd name="connsiteY9" fmla="*/ 1829679 h 1860290"/>
              <a:gd name="connsiteX10" fmla="*/ 926577 w 1961058"/>
              <a:gd name="connsiteY10" fmla="*/ 1820607 h 1860290"/>
              <a:gd name="connsiteX11" fmla="*/ 520177 w 1961058"/>
              <a:gd name="connsiteY11" fmla="*/ 1577493 h 1860290"/>
              <a:gd name="connsiteX12" fmla="*/ 404970 w 1961058"/>
              <a:gd name="connsiteY12" fmla="*/ 1182433 h 1860290"/>
              <a:gd name="connsiteX13" fmla="*/ 491148 w 1961058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1961"/>
              <a:gd name="connsiteY0" fmla="*/ 853593 h 1860290"/>
              <a:gd name="connsiteX1" fmla="*/ 228526 w 1961961"/>
              <a:gd name="connsiteY1" fmla="*/ 686225 h 1860290"/>
              <a:gd name="connsiteX2" fmla="*/ 13080 w 1961961"/>
              <a:gd name="connsiteY2" fmla="*/ 432679 h 1860290"/>
              <a:gd name="connsiteX3" fmla="*/ 54808 w 1961961"/>
              <a:gd name="connsiteY3" fmla="*/ 149650 h 1860290"/>
              <a:gd name="connsiteX4" fmla="*/ 308808 w 1961961"/>
              <a:gd name="connsiteY4" fmla="*/ 879 h 1860290"/>
              <a:gd name="connsiteX5" fmla="*/ 1016380 w 1961961"/>
              <a:gd name="connsiteY5" fmla="*/ 104293 h 1860290"/>
              <a:gd name="connsiteX6" fmla="*/ 1645937 w 1961961"/>
              <a:gd name="connsiteY6" fmla="*/ 416350 h 1860290"/>
              <a:gd name="connsiteX7" fmla="*/ 1950737 w 1961961"/>
              <a:gd name="connsiteY7" fmla="*/ 975150 h 1860290"/>
              <a:gd name="connsiteX8" fmla="*/ 1852766 w 1961961"/>
              <a:gd name="connsiteY8" fmla="*/ 1521250 h 1860290"/>
              <a:gd name="connsiteX9" fmla="*/ 1446366 w 1961961"/>
              <a:gd name="connsiteY9" fmla="*/ 1829679 h 1860290"/>
              <a:gd name="connsiteX10" fmla="*/ 927480 w 1961961"/>
              <a:gd name="connsiteY10" fmla="*/ 1820607 h 1860290"/>
              <a:gd name="connsiteX11" fmla="*/ 521080 w 1961961"/>
              <a:gd name="connsiteY11" fmla="*/ 1577493 h 1860290"/>
              <a:gd name="connsiteX12" fmla="*/ 405873 w 1961961"/>
              <a:gd name="connsiteY12" fmla="*/ 1182433 h 1860290"/>
              <a:gd name="connsiteX13" fmla="*/ 492051 w 1961961"/>
              <a:gd name="connsiteY13" fmla="*/ 853593 h 1860290"/>
              <a:gd name="connsiteX0" fmla="*/ 492051 w 1962419"/>
              <a:gd name="connsiteY0" fmla="*/ 853613 h 1860310"/>
              <a:gd name="connsiteX1" fmla="*/ 228526 w 1962419"/>
              <a:gd name="connsiteY1" fmla="*/ 686245 h 1860310"/>
              <a:gd name="connsiteX2" fmla="*/ 13080 w 1962419"/>
              <a:gd name="connsiteY2" fmla="*/ 432699 h 1860310"/>
              <a:gd name="connsiteX3" fmla="*/ 54808 w 1962419"/>
              <a:gd name="connsiteY3" fmla="*/ 149670 h 1860310"/>
              <a:gd name="connsiteX4" fmla="*/ 308808 w 1962419"/>
              <a:gd name="connsiteY4" fmla="*/ 899 h 1860310"/>
              <a:gd name="connsiteX5" fmla="*/ 1016380 w 1962419"/>
              <a:gd name="connsiteY5" fmla="*/ 104313 h 1860310"/>
              <a:gd name="connsiteX6" fmla="*/ 1639134 w 1962419"/>
              <a:gd name="connsiteY6" fmla="*/ 423174 h 1860310"/>
              <a:gd name="connsiteX7" fmla="*/ 1950737 w 1962419"/>
              <a:gd name="connsiteY7" fmla="*/ 975170 h 1860310"/>
              <a:gd name="connsiteX8" fmla="*/ 1852766 w 1962419"/>
              <a:gd name="connsiteY8" fmla="*/ 1521270 h 1860310"/>
              <a:gd name="connsiteX9" fmla="*/ 1446366 w 1962419"/>
              <a:gd name="connsiteY9" fmla="*/ 1829699 h 1860310"/>
              <a:gd name="connsiteX10" fmla="*/ 927480 w 1962419"/>
              <a:gd name="connsiteY10" fmla="*/ 1820627 h 1860310"/>
              <a:gd name="connsiteX11" fmla="*/ 521080 w 1962419"/>
              <a:gd name="connsiteY11" fmla="*/ 1577513 h 1860310"/>
              <a:gd name="connsiteX12" fmla="*/ 405873 w 1962419"/>
              <a:gd name="connsiteY12" fmla="*/ 1182453 h 1860310"/>
              <a:gd name="connsiteX13" fmla="*/ 492051 w 1962419"/>
              <a:gd name="connsiteY13" fmla="*/ 853613 h 1860310"/>
              <a:gd name="connsiteX0" fmla="*/ 492051 w 1954123"/>
              <a:gd name="connsiteY0" fmla="*/ 853613 h 1860310"/>
              <a:gd name="connsiteX1" fmla="*/ 228526 w 1954123"/>
              <a:gd name="connsiteY1" fmla="*/ 686245 h 1860310"/>
              <a:gd name="connsiteX2" fmla="*/ 13080 w 1954123"/>
              <a:gd name="connsiteY2" fmla="*/ 432699 h 1860310"/>
              <a:gd name="connsiteX3" fmla="*/ 54808 w 1954123"/>
              <a:gd name="connsiteY3" fmla="*/ 149670 h 1860310"/>
              <a:gd name="connsiteX4" fmla="*/ 308808 w 1954123"/>
              <a:gd name="connsiteY4" fmla="*/ 899 h 1860310"/>
              <a:gd name="connsiteX5" fmla="*/ 1016380 w 1954123"/>
              <a:gd name="connsiteY5" fmla="*/ 104313 h 1860310"/>
              <a:gd name="connsiteX6" fmla="*/ 1639134 w 1954123"/>
              <a:gd name="connsiteY6" fmla="*/ 423174 h 1860310"/>
              <a:gd name="connsiteX7" fmla="*/ 1950737 w 1954123"/>
              <a:gd name="connsiteY7" fmla="*/ 975170 h 1860310"/>
              <a:gd name="connsiteX8" fmla="*/ 1852766 w 1954123"/>
              <a:gd name="connsiteY8" fmla="*/ 1521270 h 1860310"/>
              <a:gd name="connsiteX9" fmla="*/ 1446366 w 1954123"/>
              <a:gd name="connsiteY9" fmla="*/ 1829699 h 1860310"/>
              <a:gd name="connsiteX10" fmla="*/ 927480 w 1954123"/>
              <a:gd name="connsiteY10" fmla="*/ 1820627 h 1860310"/>
              <a:gd name="connsiteX11" fmla="*/ 521080 w 1954123"/>
              <a:gd name="connsiteY11" fmla="*/ 1577513 h 1860310"/>
              <a:gd name="connsiteX12" fmla="*/ 405873 w 1954123"/>
              <a:gd name="connsiteY12" fmla="*/ 1182453 h 1860310"/>
              <a:gd name="connsiteX13" fmla="*/ 492051 w 1954123"/>
              <a:gd name="connsiteY13" fmla="*/ 853613 h 1860310"/>
              <a:gd name="connsiteX0" fmla="*/ 492051 w 1960690"/>
              <a:gd name="connsiteY0" fmla="*/ 853613 h 1860310"/>
              <a:gd name="connsiteX1" fmla="*/ 228526 w 1960690"/>
              <a:gd name="connsiteY1" fmla="*/ 686245 h 1860310"/>
              <a:gd name="connsiteX2" fmla="*/ 13080 w 1960690"/>
              <a:gd name="connsiteY2" fmla="*/ 432699 h 1860310"/>
              <a:gd name="connsiteX3" fmla="*/ 54808 w 1960690"/>
              <a:gd name="connsiteY3" fmla="*/ 149670 h 1860310"/>
              <a:gd name="connsiteX4" fmla="*/ 308808 w 1960690"/>
              <a:gd name="connsiteY4" fmla="*/ 899 h 1860310"/>
              <a:gd name="connsiteX5" fmla="*/ 1016380 w 1960690"/>
              <a:gd name="connsiteY5" fmla="*/ 104313 h 1860310"/>
              <a:gd name="connsiteX6" fmla="*/ 1639134 w 1960690"/>
              <a:gd name="connsiteY6" fmla="*/ 423174 h 1860310"/>
              <a:gd name="connsiteX7" fmla="*/ 1950737 w 1960690"/>
              <a:gd name="connsiteY7" fmla="*/ 975170 h 1860310"/>
              <a:gd name="connsiteX8" fmla="*/ 1843241 w 1960690"/>
              <a:gd name="connsiteY8" fmla="*/ 1521270 h 1860310"/>
              <a:gd name="connsiteX9" fmla="*/ 1446366 w 1960690"/>
              <a:gd name="connsiteY9" fmla="*/ 1829699 h 1860310"/>
              <a:gd name="connsiteX10" fmla="*/ 927480 w 1960690"/>
              <a:gd name="connsiteY10" fmla="*/ 1820627 h 1860310"/>
              <a:gd name="connsiteX11" fmla="*/ 521080 w 1960690"/>
              <a:gd name="connsiteY11" fmla="*/ 1577513 h 1860310"/>
              <a:gd name="connsiteX12" fmla="*/ 405873 w 1960690"/>
              <a:gd name="connsiteY12" fmla="*/ 1182453 h 1860310"/>
              <a:gd name="connsiteX13" fmla="*/ 492051 w 1960690"/>
              <a:gd name="connsiteY13" fmla="*/ 853613 h 1860310"/>
              <a:gd name="connsiteX0" fmla="*/ 492051 w 1960025"/>
              <a:gd name="connsiteY0" fmla="*/ 853613 h 1860025"/>
              <a:gd name="connsiteX1" fmla="*/ 228526 w 1960025"/>
              <a:gd name="connsiteY1" fmla="*/ 686245 h 1860025"/>
              <a:gd name="connsiteX2" fmla="*/ 13080 w 1960025"/>
              <a:gd name="connsiteY2" fmla="*/ 432699 h 1860025"/>
              <a:gd name="connsiteX3" fmla="*/ 54808 w 1960025"/>
              <a:gd name="connsiteY3" fmla="*/ 149670 h 1860025"/>
              <a:gd name="connsiteX4" fmla="*/ 308808 w 1960025"/>
              <a:gd name="connsiteY4" fmla="*/ 899 h 1860025"/>
              <a:gd name="connsiteX5" fmla="*/ 1016380 w 1960025"/>
              <a:gd name="connsiteY5" fmla="*/ 104313 h 1860025"/>
              <a:gd name="connsiteX6" fmla="*/ 1639134 w 1960025"/>
              <a:gd name="connsiteY6" fmla="*/ 423174 h 1860025"/>
              <a:gd name="connsiteX7" fmla="*/ 1950737 w 1960025"/>
              <a:gd name="connsiteY7" fmla="*/ 975170 h 1860025"/>
              <a:gd name="connsiteX8" fmla="*/ 1839159 w 1960025"/>
              <a:gd name="connsiteY8" fmla="*/ 1525352 h 1860025"/>
              <a:gd name="connsiteX9" fmla="*/ 1446366 w 1960025"/>
              <a:gd name="connsiteY9" fmla="*/ 1829699 h 1860025"/>
              <a:gd name="connsiteX10" fmla="*/ 927480 w 1960025"/>
              <a:gd name="connsiteY10" fmla="*/ 1820627 h 1860025"/>
              <a:gd name="connsiteX11" fmla="*/ 521080 w 1960025"/>
              <a:gd name="connsiteY11" fmla="*/ 1577513 h 1860025"/>
              <a:gd name="connsiteX12" fmla="*/ 405873 w 1960025"/>
              <a:gd name="connsiteY12" fmla="*/ 1182453 h 1860025"/>
              <a:gd name="connsiteX13" fmla="*/ 492051 w 1960025"/>
              <a:gd name="connsiteY13" fmla="*/ 853613 h 1860025"/>
              <a:gd name="connsiteX0" fmla="*/ 492051 w 1959605"/>
              <a:gd name="connsiteY0" fmla="*/ 853613 h 1859646"/>
              <a:gd name="connsiteX1" fmla="*/ 228526 w 1959605"/>
              <a:gd name="connsiteY1" fmla="*/ 686245 h 1859646"/>
              <a:gd name="connsiteX2" fmla="*/ 13080 w 1959605"/>
              <a:gd name="connsiteY2" fmla="*/ 432699 h 1859646"/>
              <a:gd name="connsiteX3" fmla="*/ 54808 w 1959605"/>
              <a:gd name="connsiteY3" fmla="*/ 149670 h 1859646"/>
              <a:gd name="connsiteX4" fmla="*/ 308808 w 1959605"/>
              <a:gd name="connsiteY4" fmla="*/ 899 h 1859646"/>
              <a:gd name="connsiteX5" fmla="*/ 1016380 w 1959605"/>
              <a:gd name="connsiteY5" fmla="*/ 104313 h 1859646"/>
              <a:gd name="connsiteX6" fmla="*/ 1639134 w 1959605"/>
              <a:gd name="connsiteY6" fmla="*/ 423174 h 1859646"/>
              <a:gd name="connsiteX7" fmla="*/ 1950737 w 1959605"/>
              <a:gd name="connsiteY7" fmla="*/ 975170 h 1859646"/>
              <a:gd name="connsiteX8" fmla="*/ 1836437 w 1959605"/>
              <a:gd name="connsiteY8" fmla="*/ 1530795 h 1859646"/>
              <a:gd name="connsiteX9" fmla="*/ 1446366 w 1959605"/>
              <a:gd name="connsiteY9" fmla="*/ 1829699 h 1859646"/>
              <a:gd name="connsiteX10" fmla="*/ 927480 w 1959605"/>
              <a:gd name="connsiteY10" fmla="*/ 1820627 h 1859646"/>
              <a:gd name="connsiteX11" fmla="*/ 521080 w 1959605"/>
              <a:gd name="connsiteY11" fmla="*/ 1577513 h 1859646"/>
              <a:gd name="connsiteX12" fmla="*/ 405873 w 1959605"/>
              <a:gd name="connsiteY12" fmla="*/ 1182453 h 1859646"/>
              <a:gd name="connsiteX13" fmla="*/ 492051 w 1959605"/>
              <a:gd name="connsiteY13" fmla="*/ 853613 h 1859646"/>
              <a:gd name="connsiteX0" fmla="*/ 492051 w 1959605"/>
              <a:gd name="connsiteY0" fmla="*/ 853613 h 1854540"/>
              <a:gd name="connsiteX1" fmla="*/ 228526 w 1959605"/>
              <a:gd name="connsiteY1" fmla="*/ 686245 h 1854540"/>
              <a:gd name="connsiteX2" fmla="*/ 13080 w 1959605"/>
              <a:gd name="connsiteY2" fmla="*/ 432699 h 1854540"/>
              <a:gd name="connsiteX3" fmla="*/ 54808 w 1959605"/>
              <a:gd name="connsiteY3" fmla="*/ 149670 h 1854540"/>
              <a:gd name="connsiteX4" fmla="*/ 308808 w 1959605"/>
              <a:gd name="connsiteY4" fmla="*/ 899 h 1854540"/>
              <a:gd name="connsiteX5" fmla="*/ 1016380 w 1959605"/>
              <a:gd name="connsiteY5" fmla="*/ 104313 h 1854540"/>
              <a:gd name="connsiteX6" fmla="*/ 1639134 w 1959605"/>
              <a:gd name="connsiteY6" fmla="*/ 423174 h 1854540"/>
              <a:gd name="connsiteX7" fmla="*/ 1950737 w 1959605"/>
              <a:gd name="connsiteY7" fmla="*/ 975170 h 1854540"/>
              <a:gd name="connsiteX8" fmla="*/ 1836437 w 1959605"/>
              <a:gd name="connsiteY8" fmla="*/ 1530795 h 1854540"/>
              <a:gd name="connsiteX9" fmla="*/ 1446366 w 1959605"/>
              <a:gd name="connsiteY9" fmla="*/ 1821535 h 1854540"/>
              <a:gd name="connsiteX10" fmla="*/ 927480 w 1959605"/>
              <a:gd name="connsiteY10" fmla="*/ 1820627 h 1854540"/>
              <a:gd name="connsiteX11" fmla="*/ 521080 w 1959605"/>
              <a:gd name="connsiteY11" fmla="*/ 1577513 h 1854540"/>
              <a:gd name="connsiteX12" fmla="*/ 405873 w 1959605"/>
              <a:gd name="connsiteY12" fmla="*/ 1182453 h 1854540"/>
              <a:gd name="connsiteX13" fmla="*/ 492051 w 1959605"/>
              <a:gd name="connsiteY13" fmla="*/ 853613 h 1854540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21080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492051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492051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  <a:gd name="connsiteX0" fmla="*/ 507019 w 1959605"/>
              <a:gd name="connsiteY0" fmla="*/ 853613 h 1851124"/>
              <a:gd name="connsiteX1" fmla="*/ 228526 w 1959605"/>
              <a:gd name="connsiteY1" fmla="*/ 686245 h 1851124"/>
              <a:gd name="connsiteX2" fmla="*/ 13080 w 1959605"/>
              <a:gd name="connsiteY2" fmla="*/ 432699 h 1851124"/>
              <a:gd name="connsiteX3" fmla="*/ 54808 w 1959605"/>
              <a:gd name="connsiteY3" fmla="*/ 149670 h 1851124"/>
              <a:gd name="connsiteX4" fmla="*/ 308808 w 1959605"/>
              <a:gd name="connsiteY4" fmla="*/ 899 h 1851124"/>
              <a:gd name="connsiteX5" fmla="*/ 1016380 w 1959605"/>
              <a:gd name="connsiteY5" fmla="*/ 104313 h 1851124"/>
              <a:gd name="connsiteX6" fmla="*/ 1639134 w 1959605"/>
              <a:gd name="connsiteY6" fmla="*/ 423174 h 1851124"/>
              <a:gd name="connsiteX7" fmla="*/ 1950737 w 1959605"/>
              <a:gd name="connsiteY7" fmla="*/ 975170 h 1851124"/>
              <a:gd name="connsiteX8" fmla="*/ 1836437 w 1959605"/>
              <a:gd name="connsiteY8" fmla="*/ 1530795 h 1851124"/>
              <a:gd name="connsiteX9" fmla="*/ 1446366 w 1959605"/>
              <a:gd name="connsiteY9" fmla="*/ 1821535 h 1851124"/>
              <a:gd name="connsiteX10" fmla="*/ 924759 w 1959605"/>
              <a:gd name="connsiteY10" fmla="*/ 1813824 h 1851124"/>
              <a:gd name="connsiteX11" fmla="*/ 530605 w 1959605"/>
              <a:gd name="connsiteY11" fmla="*/ 1577513 h 1851124"/>
              <a:gd name="connsiteX12" fmla="*/ 405873 w 1959605"/>
              <a:gd name="connsiteY12" fmla="*/ 1182453 h 1851124"/>
              <a:gd name="connsiteX13" fmla="*/ 507019 w 1959605"/>
              <a:gd name="connsiteY13" fmla="*/ 853613 h 185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605" h="1851124">
                <a:moveTo>
                  <a:pt x="507019" y="853613"/>
                </a:moveTo>
                <a:cubicBezTo>
                  <a:pt x="474739" y="877048"/>
                  <a:pt x="310849" y="756397"/>
                  <a:pt x="228526" y="686245"/>
                </a:cubicBezTo>
                <a:cubicBezTo>
                  <a:pt x="146203" y="616093"/>
                  <a:pt x="42033" y="522128"/>
                  <a:pt x="13080" y="432699"/>
                </a:cubicBezTo>
                <a:cubicBezTo>
                  <a:pt x="-15873" y="343270"/>
                  <a:pt x="5520" y="221637"/>
                  <a:pt x="54808" y="149670"/>
                </a:cubicBezTo>
                <a:cubicBezTo>
                  <a:pt x="104096" y="77703"/>
                  <a:pt x="148546" y="8458"/>
                  <a:pt x="308808" y="899"/>
                </a:cubicBezTo>
                <a:cubicBezTo>
                  <a:pt x="469070" y="-6660"/>
                  <a:pt x="794659" y="33934"/>
                  <a:pt x="1016380" y="104313"/>
                </a:cubicBezTo>
                <a:cubicBezTo>
                  <a:pt x="1238101" y="174692"/>
                  <a:pt x="1473883" y="287556"/>
                  <a:pt x="1639134" y="423174"/>
                </a:cubicBezTo>
                <a:cubicBezTo>
                  <a:pt x="1804385" y="558792"/>
                  <a:pt x="1917853" y="790567"/>
                  <a:pt x="1950737" y="975170"/>
                </a:cubicBezTo>
                <a:cubicBezTo>
                  <a:pt x="1983621" y="1159773"/>
                  <a:pt x="1920499" y="1389734"/>
                  <a:pt x="1836437" y="1530795"/>
                </a:cubicBezTo>
                <a:cubicBezTo>
                  <a:pt x="1752375" y="1671856"/>
                  <a:pt x="1598312" y="1774364"/>
                  <a:pt x="1446366" y="1821535"/>
                </a:cubicBezTo>
                <a:cubicBezTo>
                  <a:pt x="1294420" y="1868706"/>
                  <a:pt x="1077386" y="1854494"/>
                  <a:pt x="924759" y="1813824"/>
                </a:cubicBezTo>
                <a:cubicBezTo>
                  <a:pt x="772132" y="1773154"/>
                  <a:pt x="619807" y="1684556"/>
                  <a:pt x="530605" y="1577513"/>
                </a:cubicBezTo>
                <a:cubicBezTo>
                  <a:pt x="441403" y="1470470"/>
                  <a:pt x="400279" y="1303103"/>
                  <a:pt x="405873" y="1182453"/>
                </a:cubicBezTo>
                <a:cubicBezTo>
                  <a:pt x="411467" y="1061803"/>
                  <a:pt x="539299" y="830178"/>
                  <a:pt x="507019" y="853613"/>
                </a:cubicBezTo>
                <a:close/>
              </a:path>
            </a:pathLst>
          </a:custGeom>
          <a:solidFill>
            <a:srgbClr val="F3BED8"/>
          </a:solidFill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9569F660-BEA1-4B30-8E5E-50C224158915}"/>
              </a:ext>
            </a:extLst>
          </p:cNvPr>
          <p:cNvSpPr/>
          <p:nvPr/>
        </p:nvSpPr>
        <p:spPr>
          <a:xfrm>
            <a:off x="2589931" y="3067875"/>
            <a:ext cx="544850" cy="272239"/>
          </a:xfrm>
          <a:custGeom>
            <a:avLst/>
            <a:gdLst>
              <a:gd name="connsiteX0" fmla="*/ 0 w 595993"/>
              <a:gd name="connsiteY0" fmla="*/ 0 h 304093"/>
              <a:gd name="connsiteX1" fmla="*/ 38100 w 595993"/>
              <a:gd name="connsiteY1" fmla="*/ 160565 h 304093"/>
              <a:gd name="connsiteX2" fmla="*/ 228600 w 595993"/>
              <a:gd name="connsiteY2" fmla="*/ 291193 h 304093"/>
              <a:gd name="connsiteX3" fmla="*/ 468086 w 595993"/>
              <a:gd name="connsiteY3" fmla="*/ 285750 h 304093"/>
              <a:gd name="connsiteX4" fmla="*/ 595993 w 595993"/>
              <a:gd name="connsiteY4" fmla="*/ 171450 h 304093"/>
              <a:gd name="connsiteX0" fmla="*/ 0 w 595993"/>
              <a:gd name="connsiteY0" fmla="*/ 0 h 301781"/>
              <a:gd name="connsiteX1" fmla="*/ 38100 w 595993"/>
              <a:gd name="connsiteY1" fmla="*/ 160565 h 301781"/>
              <a:gd name="connsiteX2" fmla="*/ 228600 w 595993"/>
              <a:gd name="connsiteY2" fmla="*/ 291193 h 301781"/>
              <a:gd name="connsiteX3" fmla="*/ 468086 w 595993"/>
              <a:gd name="connsiteY3" fmla="*/ 280307 h 301781"/>
              <a:gd name="connsiteX4" fmla="*/ 595993 w 595993"/>
              <a:gd name="connsiteY4" fmla="*/ 171450 h 301781"/>
              <a:gd name="connsiteX0" fmla="*/ 0 w 595993"/>
              <a:gd name="connsiteY0" fmla="*/ 0 h 304141"/>
              <a:gd name="connsiteX1" fmla="*/ 38100 w 595993"/>
              <a:gd name="connsiteY1" fmla="*/ 160565 h 304141"/>
              <a:gd name="connsiteX2" fmla="*/ 228600 w 595993"/>
              <a:gd name="connsiteY2" fmla="*/ 291193 h 304141"/>
              <a:gd name="connsiteX3" fmla="*/ 468086 w 595993"/>
              <a:gd name="connsiteY3" fmla="*/ 280307 h 304141"/>
              <a:gd name="connsiteX4" fmla="*/ 595993 w 595993"/>
              <a:gd name="connsiteY4" fmla="*/ 171450 h 304141"/>
              <a:gd name="connsiteX0" fmla="*/ 0 w 595993"/>
              <a:gd name="connsiteY0" fmla="*/ 0 h 304141"/>
              <a:gd name="connsiteX1" fmla="*/ 38100 w 595993"/>
              <a:gd name="connsiteY1" fmla="*/ 160565 h 304141"/>
              <a:gd name="connsiteX2" fmla="*/ 228600 w 595993"/>
              <a:gd name="connsiteY2" fmla="*/ 291193 h 304141"/>
              <a:gd name="connsiteX3" fmla="*/ 468086 w 595993"/>
              <a:gd name="connsiteY3" fmla="*/ 280307 h 304141"/>
              <a:gd name="connsiteX4" fmla="*/ 595993 w 595993"/>
              <a:gd name="connsiteY4" fmla="*/ 171450 h 304141"/>
              <a:gd name="connsiteX0" fmla="*/ 0 w 595993"/>
              <a:gd name="connsiteY0" fmla="*/ 0 h 297984"/>
              <a:gd name="connsiteX1" fmla="*/ 38100 w 595993"/>
              <a:gd name="connsiteY1" fmla="*/ 160565 h 297984"/>
              <a:gd name="connsiteX2" fmla="*/ 229961 w 595993"/>
              <a:gd name="connsiteY2" fmla="*/ 285750 h 297984"/>
              <a:gd name="connsiteX3" fmla="*/ 468086 w 595993"/>
              <a:gd name="connsiteY3" fmla="*/ 280307 h 297984"/>
              <a:gd name="connsiteX4" fmla="*/ 595993 w 595993"/>
              <a:gd name="connsiteY4" fmla="*/ 171450 h 297984"/>
              <a:gd name="connsiteX0" fmla="*/ 0 w 595993"/>
              <a:gd name="connsiteY0" fmla="*/ 0 h 297793"/>
              <a:gd name="connsiteX1" fmla="*/ 42182 w 595993"/>
              <a:gd name="connsiteY1" fmla="*/ 163287 h 297793"/>
              <a:gd name="connsiteX2" fmla="*/ 229961 w 595993"/>
              <a:gd name="connsiteY2" fmla="*/ 285750 h 297793"/>
              <a:gd name="connsiteX3" fmla="*/ 468086 w 595993"/>
              <a:gd name="connsiteY3" fmla="*/ 280307 h 297793"/>
              <a:gd name="connsiteX4" fmla="*/ 595993 w 595993"/>
              <a:gd name="connsiteY4" fmla="*/ 171450 h 297793"/>
              <a:gd name="connsiteX0" fmla="*/ 0 w 595993"/>
              <a:gd name="connsiteY0" fmla="*/ 0 h 297793"/>
              <a:gd name="connsiteX1" fmla="*/ 51707 w 595993"/>
              <a:gd name="connsiteY1" fmla="*/ 163287 h 297793"/>
              <a:gd name="connsiteX2" fmla="*/ 229961 w 595993"/>
              <a:gd name="connsiteY2" fmla="*/ 285750 h 297793"/>
              <a:gd name="connsiteX3" fmla="*/ 468086 w 595993"/>
              <a:gd name="connsiteY3" fmla="*/ 280307 h 297793"/>
              <a:gd name="connsiteX4" fmla="*/ 595993 w 595993"/>
              <a:gd name="connsiteY4" fmla="*/ 171450 h 29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993" h="297793">
                <a:moveTo>
                  <a:pt x="0" y="0"/>
                </a:moveTo>
                <a:cubicBezTo>
                  <a:pt x="0" y="56016"/>
                  <a:pt x="13380" y="115662"/>
                  <a:pt x="51707" y="163287"/>
                </a:cubicBezTo>
                <a:cubicBezTo>
                  <a:pt x="90034" y="210912"/>
                  <a:pt x="160565" y="266247"/>
                  <a:pt x="229961" y="285750"/>
                </a:cubicBezTo>
                <a:cubicBezTo>
                  <a:pt x="299358" y="305253"/>
                  <a:pt x="407081" y="299357"/>
                  <a:pt x="468086" y="280307"/>
                </a:cubicBezTo>
                <a:cubicBezTo>
                  <a:pt x="529091" y="261257"/>
                  <a:pt x="558572" y="209096"/>
                  <a:pt x="595993" y="171450"/>
                </a:cubicBezTo>
              </a:path>
            </a:pathLst>
          </a:custGeom>
          <a:noFill/>
          <a:ln w="60325" cap="rnd">
            <a:solidFill>
              <a:srgbClr val="F14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03311E9E-C28F-4CA4-9B27-B92F7662C3DB}"/>
              </a:ext>
            </a:extLst>
          </p:cNvPr>
          <p:cNvSpPr/>
          <p:nvPr/>
        </p:nvSpPr>
        <p:spPr>
          <a:xfrm>
            <a:off x="3296047" y="2846952"/>
            <a:ext cx="360222" cy="381161"/>
          </a:xfrm>
          <a:custGeom>
            <a:avLst/>
            <a:gdLst>
              <a:gd name="connsiteX0" fmla="*/ 107339 w 392729"/>
              <a:gd name="connsiteY0" fmla="*/ 395093 h 424335"/>
              <a:gd name="connsiteX1" fmla="*/ 216196 w 392729"/>
              <a:gd name="connsiteY1" fmla="*/ 414143 h 424335"/>
              <a:gd name="connsiteX2" fmla="*/ 382203 w 392729"/>
              <a:gd name="connsiteY2" fmla="*/ 237250 h 424335"/>
              <a:gd name="connsiteX3" fmla="*/ 357710 w 392729"/>
              <a:gd name="connsiteY3" fmla="*/ 63079 h 424335"/>
              <a:gd name="connsiteX4" fmla="*/ 210753 w 392729"/>
              <a:gd name="connsiteY4" fmla="*/ 486 h 424335"/>
              <a:gd name="connsiteX5" fmla="*/ 50189 w 392729"/>
              <a:gd name="connsiteY5" fmla="*/ 90293 h 424335"/>
              <a:gd name="connsiteX6" fmla="*/ 1203 w 392729"/>
              <a:gd name="connsiteY6" fmla="*/ 196429 h 424335"/>
              <a:gd name="connsiteX7" fmla="*/ 20253 w 392729"/>
              <a:gd name="connsiteY7" fmla="*/ 329779 h 424335"/>
              <a:gd name="connsiteX8" fmla="*/ 107339 w 392729"/>
              <a:gd name="connsiteY8" fmla="*/ 395093 h 424335"/>
              <a:gd name="connsiteX0" fmla="*/ 107339 w 400776"/>
              <a:gd name="connsiteY0" fmla="*/ 395093 h 395093"/>
              <a:gd name="connsiteX1" fmla="*/ 382203 w 400776"/>
              <a:gd name="connsiteY1" fmla="*/ 237250 h 395093"/>
              <a:gd name="connsiteX2" fmla="*/ 357710 w 400776"/>
              <a:gd name="connsiteY2" fmla="*/ 63079 h 395093"/>
              <a:gd name="connsiteX3" fmla="*/ 210753 w 400776"/>
              <a:gd name="connsiteY3" fmla="*/ 486 h 395093"/>
              <a:gd name="connsiteX4" fmla="*/ 50189 w 400776"/>
              <a:gd name="connsiteY4" fmla="*/ 90293 h 395093"/>
              <a:gd name="connsiteX5" fmla="*/ 1203 w 400776"/>
              <a:gd name="connsiteY5" fmla="*/ 196429 h 395093"/>
              <a:gd name="connsiteX6" fmla="*/ 20253 w 400776"/>
              <a:gd name="connsiteY6" fmla="*/ 329779 h 395093"/>
              <a:gd name="connsiteX7" fmla="*/ 107339 w 400776"/>
              <a:gd name="connsiteY7" fmla="*/ 395093 h 395093"/>
              <a:gd name="connsiteX0" fmla="*/ 195102 w 397937"/>
              <a:gd name="connsiteY0" fmla="*/ 416865 h 416865"/>
              <a:gd name="connsiteX1" fmla="*/ 385602 w 397937"/>
              <a:gd name="connsiteY1" fmla="*/ 237250 h 416865"/>
              <a:gd name="connsiteX2" fmla="*/ 361109 w 397937"/>
              <a:gd name="connsiteY2" fmla="*/ 63079 h 416865"/>
              <a:gd name="connsiteX3" fmla="*/ 214152 w 397937"/>
              <a:gd name="connsiteY3" fmla="*/ 486 h 416865"/>
              <a:gd name="connsiteX4" fmla="*/ 53588 w 397937"/>
              <a:gd name="connsiteY4" fmla="*/ 90293 h 416865"/>
              <a:gd name="connsiteX5" fmla="*/ 4602 w 397937"/>
              <a:gd name="connsiteY5" fmla="*/ 196429 h 416865"/>
              <a:gd name="connsiteX6" fmla="*/ 23652 w 397937"/>
              <a:gd name="connsiteY6" fmla="*/ 329779 h 416865"/>
              <a:gd name="connsiteX7" fmla="*/ 195102 w 397937"/>
              <a:gd name="connsiteY7" fmla="*/ 416865 h 416865"/>
              <a:gd name="connsiteX0" fmla="*/ 195102 w 397937"/>
              <a:gd name="connsiteY0" fmla="*/ 416865 h 417886"/>
              <a:gd name="connsiteX1" fmla="*/ 385602 w 397937"/>
              <a:gd name="connsiteY1" fmla="*/ 237250 h 417886"/>
              <a:gd name="connsiteX2" fmla="*/ 361109 w 397937"/>
              <a:gd name="connsiteY2" fmla="*/ 63079 h 417886"/>
              <a:gd name="connsiteX3" fmla="*/ 214152 w 397937"/>
              <a:gd name="connsiteY3" fmla="*/ 486 h 417886"/>
              <a:gd name="connsiteX4" fmla="*/ 53588 w 397937"/>
              <a:gd name="connsiteY4" fmla="*/ 90293 h 417886"/>
              <a:gd name="connsiteX5" fmla="*/ 4602 w 397937"/>
              <a:gd name="connsiteY5" fmla="*/ 196429 h 417886"/>
              <a:gd name="connsiteX6" fmla="*/ 23652 w 397937"/>
              <a:gd name="connsiteY6" fmla="*/ 329779 h 417886"/>
              <a:gd name="connsiteX7" fmla="*/ 195102 w 397937"/>
              <a:gd name="connsiteY7" fmla="*/ 416865 h 417886"/>
              <a:gd name="connsiteX0" fmla="*/ 182262 w 398249"/>
              <a:gd name="connsiteY0" fmla="*/ 408700 h 409771"/>
              <a:gd name="connsiteX1" fmla="*/ 385009 w 398249"/>
              <a:gd name="connsiteY1" fmla="*/ 237250 h 409771"/>
              <a:gd name="connsiteX2" fmla="*/ 360516 w 398249"/>
              <a:gd name="connsiteY2" fmla="*/ 63079 h 409771"/>
              <a:gd name="connsiteX3" fmla="*/ 213559 w 398249"/>
              <a:gd name="connsiteY3" fmla="*/ 486 h 409771"/>
              <a:gd name="connsiteX4" fmla="*/ 52995 w 398249"/>
              <a:gd name="connsiteY4" fmla="*/ 90293 h 409771"/>
              <a:gd name="connsiteX5" fmla="*/ 4009 w 398249"/>
              <a:gd name="connsiteY5" fmla="*/ 196429 h 409771"/>
              <a:gd name="connsiteX6" fmla="*/ 23059 w 398249"/>
              <a:gd name="connsiteY6" fmla="*/ 329779 h 409771"/>
              <a:gd name="connsiteX7" fmla="*/ 182262 w 398249"/>
              <a:gd name="connsiteY7" fmla="*/ 408700 h 409771"/>
              <a:gd name="connsiteX0" fmla="*/ 192244 w 398002"/>
              <a:gd name="connsiteY0" fmla="*/ 408700 h 409771"/>
              <a:gd name="connsiteX1" fmla="*/ 385466 w 398002"/>
              <a:gd name="connsiteY1" fmla="*/ 237250 h 409771"/>
              <a:gd name="connsiteX2" fmla="*/ 360973 w 398002"/>
              <a:gd name="connsiteY2" fmla="*/ 63079 h 409771"/>
              <a:gd name="connsiteX3" fmla="*/ 214016 w 398002"/>
              <a:gd name="connsiteY3" fmla="*/ 486 h 409771"/>
              <a:gd name="connsiteX4" fmla="*/ 53452 w 398002"/>
              <a:gd name="connsiteY4" fmla="*/ 90293 h 409771"/>
              <a:gd name="connsiteX5" fmla="*/ 4466 w 398002"/>
              <a:gd name="connsiteY5" fmla="*/ 196429 h 409771"/>
              <a:gd name="connsiteX6" fmla="*/ 23516 w 398002"/>
              <a:gd name="connsiteY6" fmla="*/ 329779 h 409771"/>
              <a:gd name="connsiteX7" fmla="*/ 192244 w 398002"/>
              <a:gd name="connsiteY7" fmla="*/ 408700 h 409771"/>
              <a:gd name="connsiteX0" fmla="*/ 189819 w 395577"/>
              <a:gd name="connsiteY0" fmla="*/ 408700 h 411442"/>
              <a:gd name="connsiteX1" fmla="*/ 383041 w 395577"/>
              <a:gd name="connsiteY1" fmla="*/ 237250 h 411442"/>
              <a:gd name="connsiteX2" fmla="*/ 358548 w 395577"/>
              <a:gd name="connsiteY2" fmla="*/ 63079 h 411442"/>
              <a:gd name="connsiteX3" fmla="*/ 211591 w 395577"/>
              <a:gd name="connsiteY3" fmla="*/ 486 h 411442"/>
              <a:gd name="connsiteX4" fmla="*/ 51027 w 395577"/>
              <a:gd name="connsiteY4" fmla="*/ 90293 h 411442"/>
              <a:gd name="connsiteX5" fmla="*/ 2041 w 395577"/>
              <a:gd name="connsiteY5" fmla="*/ 196429 h 411442"/>
              <a:gd name="connsiteX6" fmla="*/ 30616 w 395577"/>
              <a:gd name="connsiteY6" fmla="*/ 332501 h 411442"/>
              <a:gd name="connsiteX7" fmla="*/ 189819 w 395577"/>
              <a:gd name="connsiteY7" fmla="*/ 408700 h 411442"/>
              <a:gd name="connsiteX0" fmla="*/ 189819 w 395577"/>
              <a:gd name="connsiteY0" fmla="*/ 408700 h 408785"/>
              <a:gd name="connsiteX1" fmla="*/ 383041 w 395577"/>
              <a:gd name="connsiteY1" fmla="*/ 237250 h 408785"/>
              <a:gd name="connsiteX2" fmla="*/ 358548 w 395577"/>
              <a:gd name="connsiteY2" fmla="*/ 63079 h 408785"/>
              <a:gd name="connsiteX3" fmla="*/ 211591 w 395577"/>
              <a:gd name="connsiteY3" fmla="*/ 486 h 408785"/>
              <a:gd name="connsiteX4" fmla="*/ 51027 w 395577"/>
              <a:gd name="connsiteY4" fmla="*/ 90293 h 408785"/>
              <a:gd name="connsiteX5" fmla="*/ 2041 w 395577"/>
              <a:gd name="connsiteY5" fmla="*/ 196429 h 408785"/>
              <a:gd name="connsiteX6" fmla="*/ 30616 w 395577"/>
              <a:gd name="connsiteY6" fmla="*/ 332501 h 408785"/>
              <a:gd name="connsiteX7" fmla="*/ 189819 w 395577"/>
              <a:gd name="connsiteY7" fmla="*/ 408700 h 408785"/>
              <a:gd name="connsiteX0" fmla="*/ 193999 w 395373"/>
              <a:gd name="connsiteY0" fmla="*/ 408700 h 408785"/>
              <a:gd name="connsiteX1" fmla="*/ 383139 w 395373"/>
              <a:gd name="connsiteY1" fmla="*/ 237250 h 408785"/>
              <a:gd name="connsiteX2" fmla="*/ 358646 w 395373"/>
              <a:gd name="connsiteY2" fmla="*/ 63079 h 408785"/>
              <a:gd name="connsiteX3" fmla="*/ 211689 w 395373"/>
              <a:gd name="connsiteY3" fmla="*/ 486 h 408785"/>
              <a:gd name="connsiteX4" fmla="*/ 51125 w 395373"/>
              <a:gd name="connsiteY4" fmla="*/ 90293 h 408785"/>
              <a:gd name="connsiteX5" fmla="*/ 2139 w 395373"/>
              <a:gd name="connsiteY5" fmla="*/ 196429 h 408785"/>
              <a:gd name="connsiteX6" fmla="*/ 30714 w 395373"/>
              <a:gd name="connsiteY6" fmla="*/ 332501 h 408785"/>
              <a:gd name="connsiteX7" fmla="*/ 193999 w 395373"/>
              <a:gd name="connsiteY7" fmla="*/ 408700 h 408785"/>
              <a:gd name="connsiteX0" fmla="*/ 193999 w 395373"/>
              <a:gd name="connsiteY0" fmla="*/ 418225 h 418298"/>
              <a:gd name="connsiteX1" fmla="*/ 383139 w 395373"/>
              <a:gd name="connsiteY1" fmla="*/ 237250 h 418298"/>
              <a:gd name="connsiteX2" fmla="*/ 358646 w 395373"/>
              <a:gd name="connsiteY2" fmla="*/ 63079 h 418298"/>
              <a:gd name="connsiteX3" fmla="*/ 211689 w 395373"/>
              <a:gd name="connsiteY3" fmla="*/ 486 h 418298"/>
              <a:gd name="connsiteX4" fmla="*/ 51125 w 395373"/>
              <a:gd name="connsiteY4" fmla="*/ 90293 h 418298"/>
              <a:gd name="connsiteX5" fmla="*/ 2139 w 395373"/>
              <a:gd name="connsiteY5" fmla="*/ 196429 h 418298"/>
              <a:gd name="connsiteX6" fmla="*/ 30714 w 395373"/>
              <a:gd name="connsiteY6" fmla="*/ 332501 h 418298"/>
              <a:gd name="connsiteX7" fmla="*/ 193999 w 395373"/>
              <a:gd name="connsiteY7" fmla="*/ 418225 h 418298"/>
              <a:gd name="connsiteX0" fmla="*/ 196788 w 395240"/>
              <a:gd name="connsiteY0" fmla="*/ 416865 h 416939"/>
              <a:gd name="connsiteX1" fmla="*/ 383207 w 395240"/>
              <a:gd name="connsiteY1" fmla="*/ 237250 h 416939"/>
              <a:gd name="connsiteX2" fmla="*/ 358714 w 395240"/>
              <a:gd name="connsiteY2" fmla="*/ 63079 h 416939"/>
              <a:gd name="connsiteX3" fmla="*/ 211757 w 395240"/>
              <a:gd name="connsiteY3" fmla="*/ 486 h 416939"/>
              <a:gd name="connsiteX4" fmla="*/ 51193 w 395240"/>
              <a:gd name="connsiteY4" fmla="*/ 90293 h 416939"/>
              <a:gd name="connsiteX5" fmla="*/ 2207 w 395240"/>
              <a:gd name="connsiteY5" fmla="*/ 196429 h 416939"/>
              <a:gd name="connsiteX6" fmla="*/ 30782 w 395240"/>
              <a:gd name="connsiteY6" fmla="*/ 332501 h 416939"/>
              <a:gd name="connsiteX7" fmla="*/ 196788 w 395240"/>
              <a:gd name="connsiteY7" fmla="*/ 416865 h 416939"/>
              <a:gd name="connsiteX0" fmla="*/ 196788 w 394034"/>
              <a:gd name="connsiteY0" fmla="*/ 416865 h 416939"/>
              <a:gd name="connsiteX1" fmla="*/ 383207 w 394034"/>
              <a:gd name="connsiteY1" fmla="*/ 237250 h 416939"/>
              <a:gd name="connsiteX2" fmla="*/ 358714 w 394034"/>
              <a:gd name="connsiteY2" fmla="*/ 63079 h 416939"/>
              <a:gd name="connsiteX3" fmla="*/ 211757 w 394034"/>
              <a:gd name="connsiteY3" fmla="*/ 486 h 416939"/>
              <a:gd name="connsiteX4" fmla="*/ 51193 w 394034"/>
              <a:gd name="connsiteY4" fmla="*/ 90293 h 416939"/>
              <a:gd name="connsiteX5" fmla="*/ 2207 w 394034"/>
              <a:gd name="connsiteY5" fmla="*/ 196429 h 416939"/>
              <a:gd name="connsiteX6" fmla="*/ 30782 w 394034"/>
              <a:gd name="connsiteY6" fmla="*/ 332501 h 416939"/>
              <a:gd name="connsiteX7" fmla="*/ 196788 w 394034"/>
              <a:gd name="connsiteY7" fmla="*/ 416865 h 41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34" h="416939">
                <a:moveTo>
                  <a:pt x="196788" y="416865"/>
                </a:moveTo>
                <a:cubicBezTo>
                  <a:pt x="260969" y="414597"/>
                  <a:pt x="358940" y="315264"/>
                  <a:pt x="383207" y="237250"/>
                </a:cubicBezTo>
                <a:cubicBezTo>
                  <a:pt x="407474" y="159236"/>
                  <a:pt x="387289" y="102540"/>
                  <a:pt x="358714" y="63079"/>
                </a:cubicBezTo>
                <a:cubicBezTo>
                  <a:pt x="330139" y="23618"/>
                  <a:pt x="263010" y="-4050"/>
                  <a:pt x="211757" y="486"/>
                </a:cubicBezTo>
                <a:cubicBezTo>
                  <a:pt x="160504" y="5022"/>
                  <a:pt x="86118" y="57636"/>
                  <a:pt x="51193" y="90293"/>
                </a:cubicBezTo>
                <a:cubicBezTo>
                  <a:pt x="16268" y="122950"/>
                  <a:pt x="7196" y="156515"/>
                  <a:pt x="2207" y="196429"/>
                </a:cubicBezTo>
                <a:cubicBezTo>
                  <a:pt x="-2782" y="236343"/>
                  <a:pt x="-1648" y="295762"/>
                  <a:pt x="30782" y="332501"/>
                </a:cubicBezTo>
                <a:cubicBezTo>
                  <a:pt x="63212" y="369240"/>
                  <a:pt x="132607" y="419133"/>
                  <a:pt x="196788" y="416865"/>
                </a:cubicBezTo>
                <a:close/>
              </a:path>
            </a:pathLst>
          </a:custGeom>
          <a:solidFill>
            <a:srgbClr val="F6A2C6"/>
          </a:solidFill>
          <a:ln w="53975" cap="rnd">
            <a:solidFill>
              <a:srgbClr val="F6A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E71D3765-0293-4D00-AFFA-E5748B3B4C81}"/>
              </a:ext>
            </a:extLst>
          </p:cNvPr>
          <p:cNvGrpSpPr/>
          <p:nvPr/>
        </p:nvGrpSpPr>
        <p:grpSpPr>
          <a:xfrm>
            <a:off x="2142546" y="2230584"/>
            <a:ext cx="244412" cy="137664"/>
            <a:chOff x="2877457" y="2866571"/>
            <a:chExt cx="267353" cy="150586"/>
          </a:xfrm>
          <a:solidFill>
            <a:srgbClr val="C0719F"/>
          </a:solidFill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363A2861-48AD-40DB-A0A3-B9DBD71B9D24}"/>
                </a:ext>
              </a:extLst>
            </p:cNvPr>
            <p:cNvSpPr/>
            <p:nvPr/>
          </p:nvSpPr>
          <p:spPr>
            <a:xfrm>
              <a:off x="2877457" y="2866571"/>
              <a:ext cx="112486" cy="112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0241D4EF-D8C7-42AB-9E5D-DA4539930D1E}"/>
                </a:ext>
              </a:extLst>
            </p:cNvPr>
            <p:cNvSpPr/>
            <p:nvPr/>
          </p:nvSpPr>
          <p:spPr>
            <a:xfrm>
              <a:off x="3032324" y="2904671"/>
              <a:ext cx="112486" cy="112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4DB1E60-8E1D-4A25-92BB-EAE29ED52F7A}"/>
              </a:ext>
            </a:extLst>
          </p:cNvPr>
          <p:cNvGrpSpPr/>
          <p:nvPr/>
        </p:nvGrpSpPr>
        <p:grpSpPr>
          <a:xfrm>
            <a:off x="2706613" y="2230584"/>
            <a:ext cx="579412" cy="425425"/>
            <a:chOff x="3490113" y="2876193"/>
            <a:chExt cx="633798" cy="465358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A1FBB7AF-0FE9-48C6-89F4-2941D695BF29}"/>
                </a:ext>
              </a:extLst>
            </p:cNvPr>
            <p:cNvGrpSpPr/>
            <p:nvPr/>
          </p:nvGrpSpPr>
          <p:grpSpPr>
            <a:xfrm>
              <a:off x="3490113" y="2876193"/>
              <a:ext cx="633798" cy="465358"/>
              <a:chOff x="3496001" y="2867884"/>
              <a:chExt cx="633798" cy="465358"/>
            </a:xfrm>
            <a:solidFill>
              <a:schemeClr val="bg1"/>
            </a:solidFill>
          </p:grpSpPr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C1D63471-B367-439B-997B-DA2EC6C2501E}"/>
                  </a:ext>
                </a:extLst>
              </p:cNvPr>
              <p:cNvSpPr/>
              <p:nvPr/>
            </p:nvSpPr>
            <p:spPr>
              <a:xfrm>
                <a:off x="3496001" y="2867884"/>
                <a:ext cx="265576" cy="267513"/>
              </a:xfrm>
              <a:custGeom>
                <a:avLst/>
                <a:gdLst>
                  <a:gd name="connsiteX0" fmla="*/ 434 w 283298"/>
                  <a:gd name="connsiteY0" fmla="*/ 122735 h 272888"/>
                  <a:gd name="connsiteX1" fmla="*/ 22205 w 283298"/>
                  <a:gd name="connsiteY1" fmla="*/ 215264 h 272888"/>
                  <a:gd name="connsiteX2" fmla="*/ 129701 w 283298"/>
                  <a:gd name="connsiteY2" fmla="*/ 272414 h 272888"/>
                  <a:gd name="connsiteX3" fmla="*/ 241280 w 283298"/>
                  <a:gd name="connsiteY3" fmla="*/ 237035 h 272888"/>
                  <a:gd name="connsiteX4" fmla="*/ 282101 w 283298"/>
                  <a:gd name="connsiteY4" fmla="*/ 144507 h 272888"/>
                  <a:gd name="connsiteX5" fmla="*/ 265773 w 283298"/>
                  <a:gd name="connsiteY5" fmla="*/ 68307 h 272888"/>
                  <a:gd name="connsiteX6" fmla="*/ 199098 w 283298"/>
                  <a:gd name="connsiteY6" fmla="*/ 11157 h 272888"/>
                  <a:gd name="connsiteX7" fmla="*/ 107930 w 283298"/>
                  <a:gd name="connsiteY7" fmla="*/ 4353 h 272888"/>
                  <a:gd name="connsiteX8" fmla="*/ 31730 w 283298"/>
                  <a:gd name="connsiteY8" fmla="*/ 61503 h 272888"/>
                  <a:gd name="connsiteX9" fmla="*/ 434 w 283298"/>
                  <a:gd name="connsiteY9" fmla="*/ 122735 h 272888"/>
                  <a:gd name="connsiteX0" fmla="*/ 434 w 282543"/>
                  <a:gd name="connsiteY0" fmla="*/ 123026 h 273179"/>
                  <a:gd name="connsiteX1" fmla="*/ 22205 w 282543"/>
                  <a:gd name="connsiteY1" fmla="*/ 215555 h 273179"/>
                  <a:gd name="connsiteX2" fmla="*/ 129701 w 282543"/>
                  <a:gd name="connsiteY2" fmla="*/ 272705 h 273179"/>
                  <a:gd name="connsiteX3" fmla="*/ 241280 w 282543"/>
                  <a:gd name="connsiteY3" fmla="*/ 237326 h 273179"/>
                  <a:gd name="connsiteX4" fmla="*/ 282101 w 282543"/>
                  <a:gd name="connsiteY4" fmla="*/ 144798 h 273179"/>
                  <a:gd name="connsiteX5" fmla="*/ 258970 w 282543"/>
                  <a:gd name="connsiteY5" fmla="*/ 75402 h 273179"/>
                  <a:gd name="connsiteX6" fmla="*/ 199098 w 282543"/>
                  <a:gd name="connsiteY6" fmla="*/ 11448 h 273179"/>
                  <a:gd name="connsiteX7" fmla="*/ 107930 w 282543"/>
                  <a:gd name="connsiteY7" fmla="*/ 4644 h 273179"/>
                  <a:gd name="connsiteX8" fmla="*/ 31730 w 282543"/>
                  <a:gd name="connsiteY8" fmla="*/ 61794 h 273179"/>
                  <a:gd name="connsiteX9" fmla="*/ 434 w 282543"/>
                  <a:gd name="connsiteY9" fmla="*/ 123026 h 273179"/>
                  <a:gd name="connsiteX0" fmla="*/ 434 w 271059"/>
                  <a:gd name="connsiteY0" fmla="*/ 123026 h 273179"/>
                  <a:gd name="connsiteX1" fmla="*/ 22205 w 271059"/>
                  <a:gd name="connsiteY1" fmla="*/ 215555 h 273179"/>
                  <a:gd name="connsiteX2" fmla="*/ 129701 w 271059"/>
                  <a:gd name="connsiteY2" fmla="*/ 272705 h 273179"/>
                  <a:gd name="connsiteX3" fmla="*/ 241280 w 271059"/>
                  <a:gd name="connsiteY3" fmla="*/ 237326 h 273179"/>
                  <a:gd name="connsiteX4" fmla="*/ 269855 w 271059"/>
                  <a:gd name="connsiteY4" fmla="*/ 144798 h 273179"/>
                  <a:gd name="connsiteX5" fmla="*/ 258970 w 271059"/>
                  <a:gd name="connsiteY5" fmla="*/ 75402 h 273179"/>
                  <a:gd name="connsiteX6" fmla="*/ 199098 w 271059"/>
                  <a:gd name="connsiteY6" fmla="*/ 11448 h 273179"/>
                  <a:gd name="connsiteX7" fmla="*/ 107930 w 271059"/>
                  <a:gd name="connsiteY7" fmla="*/ 4644 h 273179"/>
                  <a:gd name="connsiteX8" fmla="*/ 31730 w 271059"/>
                  <a:gd name="connsiteY8" fmla="*/ 61794 h 273179"/>
                  <a:gd name="connsiteX9" fmla="*/ 434 w 271059"/>
                  <a:gd name="connsiteY9" fmla="*/ 123026 h 273179"/>
                  <a:gd name="connsiteX0" fmla="*/ 97 w 270722"/>
                  <a:gd name="connsiteY0" fmla="*/ 123026 h 273038"/>
                  <a:gd name="connsiteX1" fmla="*/ 25950 w 270722"/>
                  <a:gd name="connsiteY1" fmla="*/ 219637 h 273038"/>
                  <a:gd name="connsiteX2" fmla="*/ 129364 w 270722"/>
                  <a:gd name="connsiteY2" fmla="*/ 272705 h 273038"/>
                  <a:gd name="connsiteX3" fmla="*/ 240943 w 270722"/>
                  <a:gd name="connsiteY3" fmla="*/ 237326 h 273038"/>
                  <a:gd name="connsiteX4" fmla="*/ 269518 w 270722"/>
                  <a:gd name="connsiteY4" fmla="*/ 144798 h 273038"/>
                  <a:gd name="connsiteX5" fmla="*/ 258633 w 270722"/>
                  <a:gd name="connsiteY5" fmla="*/ 75402 h 273038"/>
                  <a:gd name="connsiteX6" fmla="*/ 198761 w 270722"/>
                  <a:gd name="connsiteY6" fmla="*/ 11448 h 273038"/>
                  <a:gd name="connsiteX7" fmla="*/ 107593 w 270722"/>
                  <a:gd name="connsiteY7" fmla="*/ 4644 h 273038"/>
                  <a:gd name="connsiteX8" fmla="*/ 31393 w 270722"/>
                  <a:gd name="connsiteY8" fmla="*/ 61794 h 273038"/>
                  <a:gd name="connsiteX9" fmla="*/ 97 w 270722"/>
                  <a:gd name="connsiteY9" fmla="*/ 123026 h 273038"/>
                  <a:gd name="connsiteX0" fmla="*/ 240 w 265422"/>
                  <a:gd name="connsiteY0" fmla="*/ 123026 h 273038"/>
                  <a:gd name="connsiteX1" fmla="*/ 20650 w 265422"/>
                  <a:gd name="connsiteY1" fmla="*/ 219637 h 273038"/>
                  <a:gd name="connsiteX2" fmla="*/ 124064 w 265422"/>
                  <a:gd name="connsiteY2" fmla="*/ 272705 h 273038"/>
                  <a:gd name="connsiteX3" fmla="*/ 235643 w 265422"/>
                  <a:gd name="connsiteY3" fmla="*/ 237326 h 273038"/>
                  <a:gd name="connsiteX4" fmla="*/ 264218 w 265422"/>
                  <a:gd name="connsiteY4" fmla="*/ 144798 h 273038"/>
                  <a:gd name="connsiteX5" fmla="*/ 253333 w 265422"/>
                  <a:gd name="connsiteY5" fmla="*/ 75402 h 273038"/>
                  <a:gd name="connsiteX6" fmla="*/ 193461 w 265422"/>
                  <a:gd name="connsiteY6" fmla="*/ 11448 h 273038"/>
                  <a:gd name="connsiteX7" fmla="*/ 102293 w 265422"/>
                  <a:gd name="connsiteY7" fmla="*/ 4644 h 273038"/>
                  <a:gd name="connsiteX8" fmla="*/ 26093 w 265422"/>
                  <a:gd name="connsiteY8" fmla="*/ 61794 h 273038"/>
                  <a:gd name="connsiteX9" fmla="*/ 240 w 265422"/>
                  <a:gd name="connsiteY9" fmla="*/ 123026 h 273038"/>
                  <a:gd name="connsiteX0" fmla="*/ 394 w 265576"/>
                  <a:gd name="connsiteY0" fmla="*/ 123026 h 273038"/>
                  <a:gd name="connsiteX1" fmla="*/ 20804 w 265576"/>
                  <a:gd name="connsiteY1" fmla="*/ 219637 h 273038"/>
                  <a:gd name="connsiteX2" fmla="*/ 124218 w 265576"/>
                  <a:gd name="connsiteY2" fmla="*/ 272705 h 273038"/>
                  <a:gd name="connsiteX3" fmla="*/ 235797 w 265576"/>
                  <a:gd name="connsiteY3" fmla="*/ 237326 h 273038"/>
                  <a:gd name="connsiteX4" fmla="*/ 264372 w 265576"/>
                  <a:gd name="connsiteY4" fmla="*/ 144798 h 273038"/>
                  <a:gd name="connsiteX5" fmla="*/ 253487 w 265576"/>
                  <a:gd name="connsiteY5" fmla="*/ 75402 h 273038"/>
                  <a:gd name="connsiteX6" fmla="*/ 193615 w 265576"/>
                  <a:gd name="connsiteY6" fmla="*/ 11448 h 273038"/>
                  <a:gd name="connsiteX7" fmla="*/ 102447 w 265576"/>
                  <a:gd name="connsiteY7" fmla="*/ 4644 h 273038"/>
                  <a:gd name="connsiteX8" fmla="*/ 28968 w 265576"/>
                  <a:gd name="connsiteY8" fmla="*/ 63154 h 273038"/>
                  <a:gd name="connsiteX9" fmla="*/ 394 w 265576"/>
                  <a:gd name="connsiteY9" fmla="*/ 123026 h 273038"/>
                  <a:gd name="connsiteX0" fmla="*/ 394 w 265576"/>
                  <a:gd name="connsiteY0" fmla="*/ 120289 h 270301"/>
                  <a:gd name="connsiteX1" fmla="*/ 20804 w 265576"/>
                  <a:gd name="connsiteY1" fmla="*/ 216900 h 270301"/>
                  <a:gd name="connsiteX2" fmla="*/ 124218 w 265576"/>
                  <a:gd name="connsiteY2" fmla="*/ 269968 h 270301"/>
                  <a:gd name="connsiteX3" fmla="*/ 235797 w 265576"/>
                  <a:gd name="connsiteY3" fmla="*/ 234589 h 270301"/>
                  <a:gd name="connsiteX4" fmla="*/ 264372 w 265576"/>
                  <a:gd name="connsiteY4" fmla="*/ 142061 h 270301"/>
                  <a:gd name="connsiteX5" fmla="*/ 253487 w 265576"/>
                  <a:gd name="connsiteY5" fmla="*/ 72665 h 270301"/>
                  <a:gd name="connsiteX6" fmla="*/ 193615 w 265576"/>
                  <a:gd name="connsiteY6" fmla="*/ 8711 h 270301"/>
                  <a:gd name="connsiteX7" fmla="*/ 102447 w 265576"/>
                  <a:gd name="connsiteY7" fmla="*/ 5989 h 270301"/>
                  <a:gd name="connsiteX8" fmla="*/ 28968 w 265576"/>
                  <a:gd name="connsiteY8" fmla="*/ 60417 h 270301"/>
                  <a:gd name="connsiteX9" fmla="*/ 394 w 265576"/>
                  <a:gd name="connsiteY9" fmla="*/ 120289 h 270301"/>
                  <a:gd name="connsiteX0" fmla="*/ 394 w 265576"/>
                  <a:gd name="connsiteY0" fmla="*/ 117501 h 267513"/>
                  <a:gd name="connsiteX1" fmla="*/ 20804 w 265576"/>
                  <a:gd name="connsiteY1" fmla="*/ 214112 h 267513"/>
                  <a:gd name="connsiteX2" fmla="*/ 124218 w 265576"/>
                  <a:gd name="connsiteY2" fmla="*/ 267180 h 267513"/>
                  <a:gd name="connsiteX3" fmla="*/ 235797 w 265576"/>
                  <a:gd name="connsiteY3" fmla="*/ 231801 h 267513"/>
                  <a:gd name="connsiteX4" fmla="*/ 264372 w 265576"/>
                  <a:gd name="connsiteY4" fmla="*/ 139273 h 267513"/>
                  <a:gd name="connsiteX5" fmla="*/ 253487 w 265576"/>
                  <a:gd name="connsiteY5" fmla="*/ 69877 h 267513"/>
                  <a:gd name="connsiteX6" fmla="*/ 193615 w 265576"/>
                  <a:gd name="connsiteY6" fmla="*/ 15448 h 267513"/>
                  <a:gd name="connsiteX7" fmla="*/ 102447 w 265576"/>
                  <a:gd name="connsiteY7" fmla="*/ 3201 h 267513"/>
                  <a:gd name="connsiteX8" fmla="*/ 28968 w 265576"/>
                  <a:gd name="connsiteY8" fmla="*/ 57629 h 267513"/>
                  <a:gd name="connsiteX9" fmla="*/ 394 w 265576"/>
                  <a:gd name="connsiteY9" fmla="*/ 117501 h 26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5576" h="267513">
                    <a:moveTo>
                      <a:pt x="394" y="117501"/>
                    </a:moveTo>
                    <a:cubicBezTo>
                      <a:pt x="-967" y="143581"/>
                      <a:pt x="167" y="189166"/>
                      <a:pt x="20804" y="214112"/>
                    </a:cubicBezTo>
                    <a:cubicBezTo>
                      <a:pt x="41441" y="239058"/>
                      <a:pt x="88386" y="264232"/>
                      <a:pt x="124218" y="267180"/>
                    </a:cubicBezTo>
                    <a:cubicBezTo>
                      <a:pt x="160050" y="270128"/>
                      <a:pt x="212438" y="253119"/>
                      <a:pt x="235797" y="231801"/>
                    </a:cubicBezTo>
                    <a:cubicBezTo>
                      <a:pt x="259156" y="210483"/>
                      <a:pt x="261424" y="166260"/>
                      <a:pt x="264372" y="139273"/>
                    </a:cubicBezTo>
                    <a:cubicBezTo>
                      <a:pt x="267320" y="112286"/>
                      <a:pt x="265280" y="90514"/>
                      <a:pt x="253487" y="69877"/>
                    </a:cubicBezTo>
                    <a:cubicBezTo>
                      <a:pt x="241694" y="49240"/>
                      <a:pt x="218788" y="26561"/>
                      <a:pt x="193615" y="15448"/>
                    </a:cubicBezTo>
                    <a:cubicBezTo>
                      <a:pt x="168442" y="4335"/>
                      <a:pt x="130342" y="-5190"/>
                      <a:pt x="102447" y="3201"/>
                    </a:cubicBezTo>
                    <a:cubicBezTo>
                      <a:pt x="74552" y="11592"/>
                      <a:pt x="45977" y="38579"/>
                      <a:pt x="28968" y="57629"/>
                    </a:cubicBezTo>
                    <a:cubicBezTo>
                      <a:pt x="11959" y="76679"/>
                      <a:pt x="1755" y="91421"/>
                      <a:pt x="394" y="117501"/>
                    </a:cubicBezTo>
                    <a:close/>
                  </a:path>
                </a:pathLst>
              </a:custGeom>
              <a:grpFill/>
              <a:ln w="76200">
                <a:solidFill>
                  <a:srgbClr val="EE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F9DD54E6-C14A-46A5-9F53-F86D79F146DC}"/>
                  </a:ext>
                </a:extLst>
              </p:cNvPr>
              <p:cNvSpPr/>
              <p:nvPr/>
            </p:nvSpPr>
            <p:spPr>
              <a:xfrm>
                <a:off x="3865798" y="3034401"/>
                <a:ext cx="264001" cy="298841"/>
              </a:xfrm>
              <a:custGeom>
                <a:avLst/>
                <a:gdLst>
                  <a:gd name="connsiteX0" fmla="*/ 84556 w 281278"/>
                  <a:gd name="connsiteY0" fmla="*/ 16562 h 305615"/>
                  <a:gd name="connsiteX1" fmla="*/ 23324 w 281278"/>
                  <a:gd name="connsiteY1" fmla="*/ 91401 h 305615"/>
                  <a:gd name="connsiteX2" fmla="*/ 1552 w 281278"/>
                  <a:gd name="connsiteY2" fmla="*/ 190733 h 305615"/>
                  <a:gd name="connsiteX3" fmla="*/ 61424 w 281278"/>
                  <a:gd name="connsiteY3" fmla="*/ 279180 h 305615"/>
                  <a:gd name="connsiteX4" fmla="*/ 158035 w 281278"/>
                  <a:gd name="connsiteY4" fmla="*/ 305033 h 305615"/>
                  <a:gd name="connsiteX5" fmla="*/ 253285 w 281278"/>
                  <a:gd name="connsiteY5" fmla="*/ 260130 h 305615"/>
                  <a:gd name="connsiteX6" fmla="*/ 280499 w 281278"/>
                  <a:gd name="connsiteY6" fmla="*/ 148551 h 305615"/>
                  <a:gd name="connsiteX7" fmla="*/ 230152 w 281278"/>
                  <a:gd name="connsiteY7" fmla="*/ 54662 h 305615"/>
                  <a:gd name="connsiteX8" fmla="*/ 170281 w 281278"/>
                  <a:gd name="connsiteY8" fmla="*/ 2955 h 305615"/>
                  <a:gd name="connsiteX9" fmla="*/ 84556 w 281278"/>
                  <a:gd name="connsiteY9" fmla="*/ 16562 h 305615"/>
                  <a:gd name="connsiteX0" fmla="*/ 75979 w 272701"/>
                  <a:gd name="connsiteY0" fmla="*/ 16562 h 305615"/>
                  <a:gd name="connsiteX1" fmla="*/ 14747 w 272701"/>
                  <a:gd name="connsiteY1" fmla="*/ 91401 h 305615"/>
                  <a:gd name="connsiteX2" fmla="*/ 2500 w 272701"/>
                  <a:gd name="connsiteY2" fmla="*/ 190733 h 305615"/>
                  <a:gd name="connsiteX3" fmla="*/ 52847 w 272701"/>
                  <a:gd name="connsiteY3" fmla="*/ 279180 h 305615"/>
                  <a:gd name="connsiteX4" fmla="*/ 149458 w 272701"/>
                  <a:gd name="connsiteY4" fmla="*/ 305033 h 305615"/>
                  <a:gd name="connsiteX5" fmla="*/ 244708 w 272701"/>
                  <a:gd name="connsiteY5" fmla="*/ 260130 h 305615"/>
                  <a:gd name="connsiteX6" fmla="*/ 271922 w 272701"/>
                  <a:gd name="connsiteY6" fmla="*/ 148551 h 305615"/>
                  <a:gd name="connsiteX7" fmla="*/ 221575 w 272701"/>
                  <a:gd name="connsiteY7" fmla="*/ 54662 h 305615"/>
                  <a:gd name="connsiteX8" fmla="*/ 161704 w 272701"/>
                  <a:gd name="connsiteY8" fmla="*/ 2955 h 305615"/>
                  <a:gd name="connsiteX9" fmla="*/ 75979 w 272701"/>
                  <a:gd name="connsiteY9" fmla="*/ 16562 h 305615"/>
                  <a:gd name="connsiteX0" fmla="*/ 74919 w 271641"/>
                  <a:gd name="connsiteY0" fmla="*/ 16642 h 305695"/>
                  <a:gd name="connsiteX1" fmla="*/ 19130 w 271641"/>
                  <a:gd name="connsiteY1" fmla="*/ 94203 h 305695"/>
                  <a:gd name="connsiteX2" fmla="*/ 1440 w 271641"/>
                  <a:gd name="connsiteY2" fmla="*/ 190813 h 305695"/>
                  <a:gd name="connsiteX3" fmla="*/ 51787 w 271641"/>
                  <a:gd name="connsiteY3" fmla="*/ 279260 h 305695"/>
                  <a:gd name="connsiteX4" fmla="*/ 148398 w 271641"/>
                  <a:gd name="connsiteY4" fmla="*/ 305113 h 305695"/>
                  <a:gd name="connsiteX5" fmla="*/ 243648 w 271641"/>
                  <a:gd name="connsiteY5" fmla="*/ 260210 h 305695"/>
                  <a:gd name="connsiteX6" fmla="*/ 270862 w 271641"/>
                  <a:gd name="connsiteY6" fmla="*/ 148631 h 305695"/>
                  <a:gd name="connsiteX7" fmla="*/ 220515 w 271641"/>
                  <a:gd name="connsiteY7" fmla="*/ 54742 h 305695"/>
                  <a:gd name="connsiteX8" fmla="*/ 160644 w 271641"/>
                  <a:gd name="connsiteY8" fmla="*/ 3035 h 305695"/>
                  <a:gd name="connsiteX9" fmla="*/ 74919 w 271641"/>
                  <a:gd name="connsiteY9" fmla="*/ 16642 h 305695"/>
                  <a:gd name="connsiteX0" fmla="*/ 74919 w 271641"/>
                  <a:gd name="connsiteY0" fmla="*/ 29123 h 303208"/>
                  <a:gd name="connsiteX1" fmla="*/ 19130 w 271641"/>
                  <a:gd name="connsiteY1" fmla="*/ 91716 h 303208"/>
                  <a:gd name="connsiteX2" fmla="*/ 1440 w 271641"/>
                  <a:gd name="connsiteY2" fmla="*/ 188326 h 303208"/>
                  <a:gd name="connsiteX3" fmla="*/ 51787 w 271641"/>
                  <a:gd name="connsiteY3" fmla="*/ 276773 h 303208"/>
                  <a:gd name="connsiteX4" fmla="*/ 148398 w 271641"/>
                  <a:gd name="connsiteY4" fmla="*/ 302626 h 303208"/>
                  <a:gd name="connsiteX5" fmla="*/ 243648 w 271641"/>
                  <a:gd name="connsiteY5" fmla="*/ 257723 h 303208"/>
                  <a:gd name="connsiteX6" fmla="*/ 270862 w 271641"/>
                  <a:gd name="connsiteY6" fmla="*/ 146144 h 303208"/>
                  <a:gd name="connsiteX7" fmla="*/ 220515 w 271641"/>
                  <a:gd name="connsiteY7" fmla="*/ 52255 h 303208"/>
                  <a:gd name="connsiteX8" fmla="*/ 160644 w 271641"/>
                  <a:gd name="connsiteY8" fmla="*/ 548 h 303208"/>
                  <a:gd name="connsiteX9" fmla="*/ 74919 w 271641"/>
                  <a:gd name="connsiteY9" fmla="*/ 29123 h 303208"/>
                  <a:gd name="connsiteX0" fmla="*/ 68029 w 271554"/>
                  <a:gd name="connsiteY0" fmla="*/ 27856 h 303302"/>
                  <a:gd name="connsiteX1" fmla="*/ 19043 w 271554"/>
                  <a:gd name="connsiteY1" fmla="*/ 91810 h 303302"/>
                  <a:gd name="connsiteX2" fmla="*/ 1353 w 271554"/>
                  <a:gd name="connsiteY2" fmla="*/ 188420 h 303302"/>
                  <a:gd name="connsiteX3" fmla="*/ 51700 w 271554"/>
                  <a:gd name="connsiteY3" fmla="*/ 276867 h 303302"/>
                  <a:gd name="connsiteX4" fmla="*/ 148311 w 271554"/>
                  <a:gd name="connsiteY4" fmla="*/ 302720 h 303302"/>
                  <a:gd name="connsiteX5" fmla="*/ 243561 w 271554"/>
                  <a:gd name="connsiteY5" fmla="*/ 257817 h 303302"/>
                  <a:gd name="connsiteX6" fmla="*/ 270775 w 271554"/>
                  <a:gd name="connsiteY6" fmla="*/ 146238 h 303302"/>
                  <a:gd name="connsiteX7" fmla="*/ 220428 w 271554"/>
                  <a:gd name="connsiteY7" fmla="*/ 52349 h 303302"/>
                  <a:gd name="connsiteX8" fmla="*/ 160557 w 271554"/>
                  <a:gd name="connsiteY8" fmla="*/ 642 h 303302"/>
                  <a:gd name="connsiteX9" fmla="*/ 68029 w 271554"/>
                  <a:gd name="connsiteY9" fmla="*/ 27856 h 303302"/>
                  <a:gd name="connsiteX0" fmla="*/ 68029 w 271115"/>
                  <a:gd name="connsiteY0" fmla="*/ 28101 h 303547"/>
                  <a:gd name="connsiteX1" fmla="*/ 19043 w 271115"/>
                  <a:gd name="connsiteY1" fmla="*/ 92055 h 303547"/>
                  <a:gd name="connsiteX2" fmla="*/ 1353 w 271115"/>
                  <a:gd name="connsiteY2" fmla="*/ 188665 h 303547"/>
                  <a:gd name="connsiteX3" fmla="*/ 51700 w 271115"/>
                  <a:gd name="connsiteY3" fmla="*/ 277112 h 303547"/>
                  <a:gd name="connsiteX4" fmla="*/ 148311 w 271115"/>
                  <a:gd name="connsiteY4" fmla="*/ 302965 h 303547"/>
                  <a:gd name="connsiteX5" fmla="*/ 243561 w 271115"/>
                  <a:gd name="connsiteY5" fmla="*/ 258062 h 303547"/>
                  <a:gd name="connsiteX6" fmla="*/ 270775 w 271115"/>
                  <a:gd name="connsiteY6" fmla="*/ 146483 h 303547"/>
                  <a:gd name="connsiteX7" fmla="*/ 229953 w 271115"/>
                  <a:gd name="connsiteY7" fmla="*/ 58037 h 303547"/>
                  <a:gd name="connsiteX8" fmla="*/ 160557 w 271115"/>
                  <a:gd name="connsiteY8" fmla="*/ 887 h 303547"/>
                  <a:gd name="connsiteX9" fmla="*/ 68029 w 271115"/>
                  <a:gd name="connsiteY9" fmla="*/ 28101 h 303547"/>
                  <a:gd name="connsiteX0" fmla="*/ 68029 w 264587"/>
                  <a:gd name="connsiteY0" fmla="*/ 28101 h 303547"/>
                  <a:gd name="connsiteX1" fmla="*/ 19043 w 264587"/>
                  <a:gd name="connsiteY1" fmla="*/ 92055 h 303547"/>
                  <a:gd name="connsiteX2" fmla="*/ 1353 w 264587"/>
                  <a:gd name="connsiteY2" fmla="*/ 188665 h 303547"/>
                  <a:gd name="connsiteX3" fmla="*/ 51700 w 264587"/>
                  <a:gd name="connsiteY3" fmla="*/ 277112 h 303547"/>
                  <a:gd name="connsiteX4" fmla="*/ 148311 w 264587"/>
                  <a:gd name="connsiteY4" fmla="*/ 302965 h 303547"/>
                  <a:gd name="connsiteX5" fmla="*/ 243561 w 264587"/>
                  <a:gd name="connsiteY5" fmla="*/ 258062 h 303547"/>
                  <a:gd name="connsiteX6" fmla="*/ 263972 w 264587"/>
                  <a:gd name="connsiteY6" fmla="*/ 143761 h 303547"/>
                  <a:gd name="connsiteX7" fmla="*/ 229953 w 264587"/>
                  <a:gd name="connsiteY7" fmla="*/ 58037 h 303547"/>
                  <a:gd name="connsiteX8" fmla="*/ 160557 w 264587"/>
                  <a:gd name="connsiteY8" fmla="*/ 887 h 303547"/>
                  <a:gd name="connsiteX9" fmla="*/ 68029 w 264587"/>
                  <a:gd name="connsiteY9" fmla="*/ 28101 h 303547"/>
                  <a:gd name="connsiteX0" fmla="*/ 68029 w 264001"/>
                  <a:gd name="connsiteY0" fmla="*/ 28101 h 303818"/>
                  <a:gd name="connsiteX1" fmla="*/ 19043 w 264001"/>
                  <a:gd name="connsiteY1" fmla="*/ 92055 h 303818"/>
                  <a:gd name="connsiteX2" fmla="*/ 1353 w 264001"/>
                  <a:gd name="connsiteY2" fmla="*/ 188665 h 303818"/>
                  <a:gd name="connsiteX3" fmla="*/ 51700 w 264001"/>
                  <a:gd name="connsiteY3" fmla="*/ 277112 h 303818"/>
                  <a:gd name="connsiteX4" fmla="*/ 148311 w 264001"/>
                  <a:gd name="connsiteY4" fmla="*/ 302965 h 303818"/>
                  <a:gd name="connsiteX5" fmla="*/ 234036 w 264001"/>
                  <a:gd name="connsiteY5" fmla="*/ 252619 h 303818"/>
                  <a:gd name="connsiteX6" fmla="*/ 263972 w 264001"/>
                  <a:gd name="connsiteY6" fmla="*/ 143761 h 303818"/>
                  <a:gd name="connsiteX7" fmla="*/ 229953 w 264001"/>
                  <a:gd name="connsiteY7" fmla="*/ 58037 h 303818"/>
                  <a:gd name="connsiteX8" fmla="*/ 160557 w 264001"/>
                  <a:gd name="connsiteY8" fmla="*/ 887 h 303818"/>
                  <a:gd name="connsiteX9" fmla="*/ 68029 w 264001"/>
                  <a:gd name="connsiteY9" fmla="*/ 28101 h 303818"/>
                  <a:gd name="connsiteX0" fmla="*/ 68029 w 264001"/>
                  <a:gd name="connsiteY0" fmla="*/ 1141 h 276858"/>
                  <a:gd name="connsiteX1" fmla="*/ 19043 w 264001"/>
                  <a:gd name="connsiteY1" fmla="*/ 65095 h 276858"/>
                  <a:gd name="connsiteX2" fmla="*/ 1353 w 264001"/>
                  <a:gd name="connsiteY2" fmla="*/ 161705 h 276858"/>
                  <a:gd name="connsiteX3" fmla="*/ 51700 w 264001"/>
                  <a:gd name="connsiteY3" fmla="*/ 250152 h 276858"/>
                  <a:gd name="connsiteX4" fmla="*/ 148311 w 264001"/>
                  <a:gd name="connsiteY4" fmla="*/ 276005 h 276858"/>
                  <a:gd name="connsiteX5" fmla="*/ 234036 w 264001"/>
                  <a:gd name="connsiteY5" fmla="*/ 225659 h 276858"/>
                  <a:gd name="connsiteX6" fmla="*/ 263972 w 264001"/>
                  <a:gd name="connsiteY6" fmla="*/ 116801 h 276858"/>
                  <a:gd name="connsiteX7" fmla="*/ 229953 w 264001"/>
                  <a:gd name="connsiteY7" fmla="*/ 31077 h 276858"/>
                  <a:gd name="connsiteX8" fmla="*/ 68029 w 264001"/>
                  <a:gd name="connsiteY8" fmla="*/ 1141 h 276858"/>
                  <a:gd name="connsiteX0" fmla="*/ 68029 w 264001"/>
                  <a:gd name="connsiteY0" fmla="*/ 23124 h 298841"/>
                  <a:gd name="connsiteX1" fmla="*/ 19043 w 264001"/>
                  <a:gd name="connsiteY1" fmla="*/ 87078 h 298841"/>
                  <a:gd name="connsiteX2" fmla="*/ 1353 w 264001"/>
                  <a:gd name="connsiteY2" fmla="*/ 183688 h 298841"/>
                  <a:gd name="connsiteX3" fmla="*/ 51700 w 264001"/>
                  <a:gd name="connsiteY3" fmla="*/ 272135 h 298841"/>
                  <a:gd name="connsiteX4" fmla="*/ 148311 w 264001"/>
                  <a:gd name="connsiteY4" fmla="*/ 297988 h 298841"/>
                  <a:gd name="connsiteX5" fmla="*/ 234036 w 264001"/>
                  <a:gd name="connsiteY5" fmla="*/ 247642 h 298841"/>
                  <a:gd name="connsiteX6" fmla="*/ 263972 w 264001"/>
                  <a:gd name="connsiteY6" fmla="*/ 138784 h 298841"/>
                  <a:gd name="connsiteX7" fmla="*/ 229953 w 264001"/>
                  <a:gd name="connsiteY7" fmla="*/ 53060 h 298841"/>
                  <a:gd name="connsiteX8" fmla="*/ 68029 w 264001"/>
                  <a:gd name="connsiteY8" fmla="*/ 23124 h 29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001" h="298841">
                    <a:moveTo>
                      <a:pt x="68029" y="23124"/>
                    </a:moveTo>
                    <a:cubicBezTo>
                      <a:pt x="9745" y="81862"/>
                      <a:pt x="30156" y="60317"/>
                      <a:pt x="19043" y="87078"/>
                    </a:cubicBezTo>
                    <a:cubicBezTo>
                      <a:pt x="7930" y="113839"/>
                      <a:pt x="-4090" y="152845"/>
                      <a:pt x="1353" y="183688"/>
                    </a:cubicBezTo>
                    <a:cubicBezTo>
                      <a:pt x="6796" y="214531"/>
                      <a:pt x="27207" y="253085"/>
                      <a:pt x="51700" y="272135"/>
                    </a:cubicBezTo>
                    <a:cubicBezTo>
                      <a:pt x="76193" y="291185"/>
                      <a:pt x="117922" y="302070"/>
                      <a:pt x="148311" y="297988"/>
                    </a:cubicBezTo>
                    <a:cubicBezTo>
                      <a:pt x="178700" y="293906"/>
                      <a:pt x="214759" y="274176"/>
                      <a:pt x="234036" y="247642"/>
                    </a:cubicBezTo>
                    <a:cubicBezTo>
                      <a:pt x="253313" y="221108"/>
                      <a:pt x="264653" y="171214"/>
                      <a:pt x="263972" y="138784"/>
                    </a:cubicBezTo>
                    <a:cubicBezTo>
                      <a:pt x="263292" y="106354"/>
                      <a:pt x="248323" y="77326"/>
                      <a:pt x="229953" y="53060"/>
                    </a:cubicBezTo>
                    <a:cubicBezTo>
                      <a:pt x="197296" y="33783"/>
                      <a:pt x="126313" y="-35614"/>
                      <a:pt x="68029" y="23124"/>
                    </a:cubicBezTo>
                    <a:close/>
                  </a:path>
                </a:pathLst>
              </a:custGeom>
              <a:grpFill/>
              <a:ln w="66675">
                <a:solidFill>
                  <a:srgbClr val="EE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06B9EB22-91DA-4018-85D3-28002FF5B0B8}"/>
                </a:ext>
              </a:extLst>
            </p:cNvPr>
            <p:cNvGrpSpPr/>
            <p:nvPr/>
          </p:nvGrpSpPr>
          <p:grpSpPr>
            <a:xfrm>
              <a:off x="3580358" y="2960818"/>
              <a:ext cx="473131" cy="294175"/>
              <a:chOff x="3595334" y="2968633"/>
              <a:chExt cx="483269" cy="300478"/>
            </a:xfrm>
            <a:solidFill>
              <a:schemeClr val="tx1"/>
            </a:solidFill>
            <a:effectLst>
              <a:outerShdw blurRad="139700" dist="38100" dir="11040000" sx="102000" sy="102000" algn="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2999AF1D-C723-4ACE-BDF0-DB5E67545ACD}"/>
                  </a:ext>
                </a:extLst>
              </p:cNvPr>
              <p:cNvSpPr/>
              <p:nvPr/>
            </p:nvSpPr>
            <p:spPr>
              <a:xfrm>
                <a:off x="3595334" y="2968633"/>
                <a:ext cx="112486" cy="112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CC2081C-6F12-4B4C-B8B5-698CA9F87A55}"/>
                  </a:ext>
                </a:extLst>
              </p:cNvPr>
              <p:cNvSpPr/>
              <p:nvPr/>
            </p:nvSpPr>
            <p:spPr>
              <a:xfrm>
                <a:off x="3966117" y="3156625"/>
                <a:ext cx="112486" cy="112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CD421B1E-01DB-466F-B605-ECB534335F44}"/>
              </a:ext>
            </a:extLst>
          </p:cNvPr>
          <p:cNvSpPr/>
          <p:nvPr/>
        </p:nvSpPr>
        <p:spPr>
          <a:xfrm>
            <a:off x="2040386" y="2043298"/>
            <a:ext cx="474548" cy="533581"/>
          </a:xfrm>
          <a:custGeom>
            <a:avLst/>
            <a:gdLst>
              <a:gd name="connsiteX0" fmla="*/ 116477 w 538379"/>
              <a:gd name="connsiteY0" fmla="*/ 557388 h 577065"/>
              <a:gd name="connsiteX1" fmla="*/ 252549 w 538379"/>
              <a:gd name="connsiteY1" fmla="*/ 570995 h 577065"/>
              <a:gd name="connsiteX2" fmla="*/ 429442 w 538379"/>
              <a:gd name="connsiteY2" fmla="*/ 467581 h 577065"/>
              <a:gd name="connsiteX3" fmla="*/ 530135 w 538379"/>
              <a:gd name="connsiteY3" fmla="*/ 247145 h 577065"/>
              <a:gd name="connsiteX4" fmla="*/ 524692 w 538379"/>
              <a:gd name="connsiteY4" fmla="*/ 108352 h 577065"/>
              <a:gd name="connsiteX5" fmla="*/ 462099 w 538379"/>
              <a:gd name="connsiteY5" fmla="*/ 29431 h 577065"/>
              <a:gd name="connsiteX6" fmla="*/ 306977 w 538379"/>
              <a:gd name="connsiteY6" fmla="*/ 4938 h 577065"/>
              <a:gd name="connsiteX7" fmla="*/ 111035 w 538379"/>
              <a:gd name="connsiteY7" fmla="*/ 119238 h 577065"/>
              <a:gd name="connsiteX8" fmla="*/ 2177 w 538379"/>
              <a:gd name="connsiteY8" fmla="*/ 298852 h 577065"/>
              <a:gd name="connsiteX9" fmla="*/ 42999 w 538379"/>
              <a:gd name="connsiteY9" fmla="*/ 494795 h 577065"/>
              <a:gd name="connsiteX10" fmla="*/ 116477 w 538379"/>
              <a:gd name="connsiteY10" fmla="*/ 557388 h 577065"/>
              <a:gd name="connsiteX0" fmla="*/ 116099 w 538001"/>
              <a:gd name="connsiteY0" fmla="*/ 557388 h 577105"/>
              <a:gd name="connsiteX1" fmla="*/ 252171 w 538001"/>
              <a:gd name="connsiteY1" fmla="*/ 570995 h 577105"/>
              <a:gd name="connsiteX2" fmla="*/ 429064 w 538001"/>
              <a:gd name="connsiteY2" fmla="*/ 467581 h 577105"/>
              <a:gd name="connsiteX3" fmla="*/ 529757 w 538001"/>
              <a:gd name="connsiteY3" fmla="*/ 247145 h 577105"/>
              <a:gd name="connsiteX4" fmla="*/ 524314 w 538001"/>
              <a:gd name="connsiteY4" fmla="*/ 108352 h 577105"/>
              <a:gd name="connsiteX5" fmla="*/ 461721 w 538001"/>
              <a:gd name="connsiteY5" fmla="*/ 29431 h 577105"/>
              <a:gd name="connsiteX6" fmla="*/ 306599 w 538001"/>
              <a:gd name="connsiteY6" fmla="*/ 4938 h 577105"/>
              <a:gd name="connsiteX7" fmla="*/ 110657 w 538001"/>
              <a:gd name="connsiteY7" fmla="*/ 119238 h 577105"/>
              <a:gd name="connsiteX8" fmla="*/ 1799 w 538001"/>
              <a:gd name="connsiteY8" fmla="*/ 298852 h 577105"/>
              <a:gd name="connsiteX9" fmla="*/ 52146 w 538001"/>
              <a:gd name="connsiteY9" fmla="*/ 493434 h 577105"/>
              <a:gd name="connsiteX10" fmla="*/ 116099 w 538001"/>
              <a:gd name="connsiteY10" fmla="*/ 557388 h 577105"/>
              <a:gd name="connsiteX0" fmla="*/ 128509 w 538164"/>
              <a:gd name="connsiteY0" fmla="*/ 561470 h 578353"/>
              <a:gd name="connsiteX1" fmla="*/ 252334 w 538164"/>
              <a:gd name="connsiteY1" fmla="*/ 570995 h 578353"/>
              <a:gd name="connsiteX2" fmla="*/ 429227 w 538164"/>
              <a:gd name="connsiteY2" fmla="*/ 467581 h 578353"/>
              <a:gd name="connsiteX3" fmla="*/ 529920 w 538164"/>
              <a:gd name="connsiteY3" fmla="*/ 247145 h 578353"/>
              <a:gd name="connsiteX4" fmla="*/ 524477 w 538164"/>
              <a:gd name="connsiteY4" fmla="*/ 108352 h 578353"/>
              <a:gd name="connsiteX5" fmla="*/ 461884 w 538164"/>
              <a:gd name="connsiteY5" fmla="*/ 29431 h 578353"/>
              <a:gd name="connsiteX6" fmla="*/ 306762 w 538164"/>
              <a:gd name="connsiteY6" fmla="*/ 4938 h 578353"/>
              <a:gd name="connsiteX7" fmla="*/ 110820 w 538164"/>
              <a:gd name="connsiteY7" fmla="*/ 119238 h 578353"/>
              <a:gd name="connsiteX8" fmla="*/ 1962 w 538164"/>
              <a:gd name="connsiteY8" fmla="*/ 298852 h 578353"/>
              <a:gd name="connsiteX9" fmla="*/ 52309 w 538164"/>
              <a:gd name="connsiteY9" fmla="*/ 493434 h 578353"/>
              <a:gd name="connsiteX10" fmla="*/ 128509 w 538164"/>
              <a:gd name="connsiteY10" fmla="*/ 561470 h 578353"/>
              <a:gd name="connsiteX0" fmla="*/ 135355 w 538207"/>
              <a:gd name="connsiteY0" fmla="*/ 564192 h 579328"/>
              <a:gd name="connsiteX1" fmla="*/ 252377 w 538207"/>
              <a:gd name="connsiteY1" fmla="*/ 570995 h 579328"/>
              <a:gd name="connsiteX2" fmla="*/ 429270 w 538207"/>
              <a:gd name="connsiteY2" fmla="*/ 467581 h 579328"/>
              <a:gd name="connsiteX3" fmla="*/ 529963 w 538207"/>
              <a:gd name="connsiteY3" fmla="*/ 247145 h 579328"/>
              <a:gd name="connsiteX4" fmla="*/ 524520 w 538207"/>
              <a:gd name="connsiteY4" fmla="*/ 108352 h 579328"/>
              <a:gd name="connsiteX5" fmla="*/ 461927 w 538207"/>
              <a:gd name="connsiteY5" fmla="*/ 29431 h 579328"/>
              <a:gd name="connsiteX6" fmla="*/ 306805 w 538207"/>
              <a:gd name="connsiteY6" fmla="*/ 4938 h 579328"/>
              <a:gd name="connsiteX7" fmla="*/ 110863 w 538207"/>
              <a:gd name="connsiteY7" fmla="*/ 119238 h 579328"/>
              <a:gd name="connsiteX8" fmla="*/ 2005 w 538207"/>
              <a:gd name="connsiteY8" fmla="*/ 298852 h 579328"/>
              <a:gd name="connsiteX9" fmla="*/ 52352 w 538207"/>
              <a:gd name="connsiteY9" fmla="*/ 493434 h 579328"/>
              <a:gd name="connsiteX10" fmla="*/ 135355 w 538207"/>
              <a:gd name="connsiteY10" fmla="*/ 564192 h 579328"/>
              <a:gd name="connsiteX0" fmla="*/ 113506 w 516358"/>
              <a:gd name="connsiteY0" fmla="*/ 564192 h 579328"/>
              <a:gd name="connsiteX1" fmla="*/ 230528 w 516358"/>
              <a:gd name="connsiteY1" fmla="*/ 570995 h 579328"/>
              <a:gd name="connsiteX2" fmla="*/ 407421 w 516358"/>
              <a:gd name="connsiteY2" fmla="*/ 467581 h 579328"/>
              <a:gd name="connsiteX3" fmla="*/ 508114 w 516358"/>
              <a:gd name="connsiteY3" fmla="*/ 247145 h 579328"/>
              <a:gd name="connsiteX4" fmla="*/ 502671 w 516358"/>
              <a:gd name="connsiteY4" fmla="*/ 108352 h 579328"/>
              <a:gd name="connsiteX5" fmla="*/ 440078 w 516358"/>
              <a:gd name="connsiteY5" fmla="*/ 29431 h 579328"/>
              <a:gd name="connsiteX6" fmla="*/ 284956 w 516358"/>
              <a:gd name="connsiteY6" fmla="*/ 4938 h 579328"/>
              <a:gd name="connsiteX7" fmla="*/ 89014 w 516358"/>
              <a:gd name="connsiteY7" fmla="*/ 119238 h 579328"/>
              <a:gd name="connsiteX8" fmla="*/ 3288 w 516358"/>
              <a:gd name="connsiteY8" fmla="*/ 300213 h 579328"/>
              <a:gd name="connsiteX9" fmla="*/ 30503 w 516358"/>
              <a:gd name="connsiteY9" fmla="*/ 493434 h 579328"/>
              <a:gd name="connsiteX10" fmla="*/ 113506 w 516358"/>
              <a:gd name="connsiteY10" fmla="*/ 564192 h 579328"/>
              <a:gd name="connsiteX0" fmla="*/ 112728 w 515580"/>
              <a:gd name="connsiteY0" fmla="*/ 564192 h 579328"/>
              <a:gd name="connsiteX1" fmla="*/ 229750 w 515580"/>
              <a:gd name="connsiteY1" fmla="*/ 570995 h 579328"/>
              <a:gd name="connsiteX2" fmla="*/ 406643 w 515580"/>
              <a:gd name="connsiteY2" fmla="*/ 467581 h 579328"/>
              <a:gd name="connsiteX3" fmla="*/ 507336 w 515580"/>
              <a:gd name="connsiteY3" fmla="*/ 247145 h 579328"/>
              <a:gd name="connsiteX4" fmla="*/ 501893 w 515580"/>
              <a:gd name="connsiteY4" fmla="*/ 108352 h 579328"/>
              <a:gd name="connsiteX5" fmla="*/ 439300 w 515580"/>
              <a:gd name="connsiteY5" fmla="*/ 29431 h 579328"/>
              <a:gd name="connsiteX6" fmla="*/ 284178 w 515580"/>
              <a:gd name="connsiteY6" fmla="*/ 4938 h 579328"/>
              <a:gd name="connsiteX7" fmla="*/ 88236 w 515580"/>
              <a:gd name="connsiteY7" fmla="*/ 119238 h 579328"/>
              <a:gd name="connsiteX8" fmla="*/ 2510 w 515580"/>
              <a:gd name="connsiteY8" fmla="*/ 300213 h 579328"/>
              <a:gd name="connsiteX9" fmla="*/ 39250 w 515580"/>
              <a:gd name="connsiteY9" fmla="*/ 493434 h 579328"/>
              <a:gd name="connsiteX10" fmla="*/ 112728 w 515580"/>
              <a:gd name="connsiteY10" fmla="*/ 564192 h 579328"/>
              <a:gd name="connsiteX0" fmla="*/ 112298 w 515150"/>
              <a:gd name="connsiteY0" fmla="*/ 564192 h 579212"/>
              <a:gd name="connsiteX1" fmla="*/ 229320 w 515150"/>
              <a:gd name="connsiteY1" fmla="*/ 570995 h 579212"/>
              <a:gd name="connsiteX2" fmla="*/ 406213 w 515150"/>
              <a:gd name="connsiteY2" fmla="*/ 467581 h 579212"/>
              <a:gd name="connsiteX3" fmla="*/ 506906 w 515150"/>
              <a:gd name="connsiteY3" fmla="*/ 247145 h 579212"/>
              <a:gd name="connsiteX4" fmla="*/ 501463 w 515150"/>
              <a:gd name="connsiteY4" fmla="*/ 108352 h 579212"/>
              <a:gd name="connsiteX5" fmla="*/ 438870 w 515150"/>
              <a:gd name="connsiteY5" fmla="*/ 29431 h 579212"/>
              <a:gd name="connsiteX6" fmla="*/ 283748 w 515150"/>
              <a:gd name="connsiteY6" fmla="*/ 4938 h 579212"/>
              <a:gd name="connsiteX7" fmla="*/ 87806 w 515150"/>
              <a:gd name="connsiteY7" fmla="*/ 119238 h 579212"/>
              <a:gd name="connsiteX8" fmla="*/ 2080 w 515150"/>
              <a:gd name="connsiteY8" fmla="*/ 300213 h 579212"/>
              <a:gd name="connsiteX9" fmla="*/ 46985 w 515150"/>
              <a:gd name="connsiteY9" fmla="*/ 496156 h 579212"/>
              <a:gd name="connsiteX10" fmla="*/ 112298 w 515150"/>
              <a:gd name="connsiteY10" fmla="*/ 564192 h 579212"/>
              <a:gd name="connsiteX0" fmla="*/ 112298 w 515150"/>
              <a:gd name="connsiteY0" fmla="*/ 573717 h 583666"/>
              <a:gd name="connsiteX1" fmla="*/ 229320 w 515150"/>
              <a:gd name="connsiteY1" fmla="*/ 570995 h 583666"/>
              <a:gd name="connsiteX2" fmla="*/ 406213 w 515150"/>
              <a:gd name="connsiteY2" fmla="*/ 467581 h 583666"/>
              <a:gd name="connsiteX3" fmla="*/ 506906 w 515150"/>
              <a:gd name="connsiteY3" fmla="*/ 247145 h 583666"/>
              <a:gd name="connsiteX4" fmla="*/ 501463 w 515150"/>
              <a:gd name="connsiteY4" fmla="*/ 108352 h 583666"/>
              <a:gd name="connsiteX5" fmla="*/ 438870 w 515150"/>
              <a:gd name="connsiteY5" fmla="*/ 29431 h 583666"/>
              <a:gd name="connsiteX6" fmla="*/ 283748 w 515150"/>
              <a:gd name="connsiteY6" fmla="*/ 4938 h 583666"/>
              <a:gd name="connsiteX7" fmla="*/ 87806 w 515150"/>
              <a:gd name="connsiteY7" fmla="*/ 119238 h 583666"/>
              <a:gd name="connsiteX8" fmla="*/ 2080 w 515150"/>
              <a:gd name="connsiteY8" fmla="*/ 300213 h 583666"/>
              <a:gd name="connsiteX9" fmla="*/ 46985 w 515150"/>
              <a:gd name="connsiteY9" fmla="*/ 496156 h 583666"/>
              <a:gd name="connsiteX10" fmla="*/ 112298 w 515150"/>
              <a:gd name="connsiteY10" fmla="*/ 573717 h 583666"/>
              <a:gd name="connsiteX0" fmla="*/ 101908 w 504760"/>
              <a:gd name="connsiteY0" fmla="*/ 573717 h 583666"/>
              <a:gd name="connsiteX1" fmla="*/ 218930 w 504760"/>
              <a:gd name="connsiteY1" fmla="*/ 570995 h 583666"/>
              <a:gd name="connsiteX2" fmla="*/ 395823 w 504760"/>
              <a:gd name="connsiteY2" fmla="*/ 467581 h 583666"/>
              <a:gd name="connsiteX3" fmla="*/ 496516 w 504760"/>
              <a:gd name="connsiteY3" fmla="*/ 247145 h 583666"/>
              <a:gd name="connsiteX4" fmla="*/ 491073 w 504760"/>
              <a:gd name="connsiteY4" fmla="*/ 108352 h 583666"/>
              <a:gd name="connsiteX5" fmla="*/ 428480 w 504760"/>
              <a:gd name="connsiteY5" fmla="*/ 29431 h 583666"/>
              <a:gd name="connsiteX6" fmla="*/ 273358 w 504760"/>
              <a:gd name="connsiteY6" fmla="*/ 4938 h 583666"/>
              <a:gd name="connsiteX7" fmla="*/ 77416 w 504760"/>
              <a:gd name="connsiteY7" fmla="*/ 119238 h 583666"/>
              <a:gd name="connsiteX8" fmla="*/ 2575 w 504760"/>
              <a:gd name="connsiteY8" fmla="*/ 309738 h 583666"/>
              <a:gd name="connsiteX9" fmla="*/ 36595 w 504760"/>
              <a:gd name="connsiteY9" fmla="*/ 496156 h 583666"/>
              <a:gd name="connsiteX10" fmla="*/ 101908 w 504760"/>
              <a:gd name="connsiteY10" fmla="*/ 573717 h 583666"/>
              <a:gd name="connsiteX0" fmla="*/ 116240 w 519092"/>
              <a:gd name="connsiteY0" fmla="*/ 573717 h 583666"/>
              <a:gd name="connsiteX1" fmla="*/ 233262 w 519092"/>
              <a:gd name="connsiteY1" fmla="*/ 570995 h 583666"/>
              <a:gd name="connsiteX2" fmla="*/ 410155 w 519092"/>
              <a:gd name="connsiteY2" fmla="*/ 467581 h 583666"/>
              <a:gd name="connsiteX3" fmla="*/ 510848 w 519092"/>
              <a:gd name="connsiteY3" fmla="*/ 247145 h 583666"/>
              <a:gd name="connsiteX4" fmla="*/ 505405 w 519092"/>
              <a:gd name="connsiteY4" fmla="*/ 108352 h 583666"/>
              <a:gd name="connsiteX5" fmla="*/ 442812 w 519092"/>
              <a:gd name="connsiteY5" fmla="*/ 29431 h 583666"/>
              <a:gd name="connsiteX6" fmla="*/ 287690 w 519092"/>
              <a:gd name="connsiteY6" fmla="*/ 4938 h 583666"/>
              <a:gd name="connsiteX7" fmla="*/ 91748 w 519092"/>
              <a:gd name="connsiteY7" fmla="*/ 119238 h 583666"/>
              <a:gd name="connsiteX8" fmla="*/ 1939 w 519092"/>
              <a:gd name="connsiteY8" fmla="*/ 307017 h 583666"/>
              <a:gd name="connsiteX9" fmla="*/ 50927 w 519092"/>
              <a:gd name="connsiteY9" fmla="*/ 496156 h 583666"/>
              <a:gd name="connsiteX10" fmla="*/ 116240 w 519092"/>
              <a:gd name="connsiteY10" fmla="*/ 573717 h 58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9092" h="583666">
                <a:moveTo>
                  <a:pt x="116240" y="573717"/>
                </a:moveTo>
                <a:cubicBezTo>
                  <a:pt x="146629" y="586190"/>
                  <a:pt x="184276" y="588684"/>
                  <a:pt x="233262" y="570995"/>
                </a:cubicBezTo>
                <a:cubicBezTo>
                  <a:pt x="282248" y="553306"/>
                  <a:pt x="363891" y="521556"/>
                  <a:pt x="410155" y="467581"/>
                </a:cubicBezTo>
                <a:cubicBezTo>
                  <a:pt x="456419" y="413606"/>
                  <a:pt x="494973" y="307016"/>
                  <a:pt x="510848" y="247145"/>
                </a:cubicBezTo>
                <a:cubicBezTo>
                  <a:pt x="526723" y="187273"/>
                  <a:pt x="516744" y="144638"/>
                  <a:pt x="505405" y="108352"/>
                </a:cubicBezTo>
                <a:cubicBezTo>
                  <a:pt x="494066" y="72066"/>
                  <a:pt x="479098" y="46667"/>
                  <a:pt x="442812" y="29431"/>
                </a:cubicBezTo>
                <a:cubicBezTo>
                  <a:pt x="406526" y="12195"/>
                  <a:pt x="346201" y="-10030"/>
                  <a:pt x="287690" y="4938"/>
                </a:cubicBezTo>
                <a:cubicBezTo>
                  <a:pt x="229179" y="19906"/>
                  <a:pt x="139373" y="68891"/>
                  <a:pt x="91748" y="119238"/>
                </a:cubicBezTo>
                <a:cubicBezTo>
                  <a:pt x="44123" y="169585"/>
                  <a:pt x="13278" y="244424"/>
                  <a:pt x="1939" y="307017"/>
                </a:cubicBezTo>
                <a:cubicBezTo>
                  <a:pt x="-9400" y="369610"/>
                  <a:pt x="31877" y="451706"/>
                  <a:pt x="50927" y="496156"/>
                </a:cubicBezTo>
                <a:cubicBezTo>
                  <a:pt x="69977" y="540606"/>
                  <a:pt x="85851" y="561244"/>
                  <a:pt x="116240" y="573717"/>
                </a:cubicBezTo>
                <a:close/>
              </a:path>
            </a:pathLst>
          </a:custGeom>
          <a:noFill/>
          <a:ln w="76200">
            <a:solidFill>
              <a:srgbClr val="EE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3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999DE0-8E1C-4C21-951D-DE39BCAD6E0D}"/>
              </a:ext>
            </a:extLst>
          </p:cNvPr>
          <p:cNvGrpSpPr/>
          <p:nvPr/>
        </p:nvGrpSpPr>
        <p:grpSpPr>
          <a:xfrm>
            <a:off x="2391012" y="2930177"/>
            <a:ext cx="7409977" cy="3392974"/>
            <a:chOff x="837020" y="1778595"/>
            <a:chExt cx="9126145" cy="417879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7E482D7-2BD4-4EBD-8677-2D0F6FB11395}"/>
                </a:ext>
              </a:extLst>
            </p:cNvPr>
            <p:cNvSpPr/>
            <p:nvPr/>
          </p:nvSpPr>
          <p:spPr>
            <a:xfrm flipH="1">
              <a:off x="1421284" y="4598631"/>
              <a:ext cx="402929" cy="252039"/>
            </a:xfrm>
            <a:custGeom>
              <a:avLst/>
              <a:gdLst>
                <a:gd name="connsiteX0" fmla="*/ 0 w 312964"/>
                <a:gd name="connsiteY0" fmla="*/ 207524 h 207524"/>
                <a:gd name="connsiteX1" fmla="*/ 133350 w 312964"/>
                <a:gd name="connsiteY1" fmla="*/ 150374 h 207524"/>
                <a:gd name="connsiteX2" fmla="*/ 185057 w 312964"/>
                <a:gd name="connsiteY2" fmla="*/ 74174 h 207524"/>
                <a:gd name="connsiteX3" fmla="*/ 133350 w 312964"/>
                <a:gd name="connsiteY3" fmla="*/ 3417 h 207524"/>
                <a:gd name="connsiteX4" fmla="*/ 46264 w 312964"/>
                <a:gd name="connsiteY4" fmla="*/ 22467 h 207524"/>
                <a:gd name="connsiteX5" fmla="*/ 38100 w 312964"/>
                <a:gd name="connsiteY5" fmla="*/ 120438 h 207524"/>
                <a:gd name="connsiteX6" fmla="*/ 198664 w 312964"/>
                <a:gd name="connsiteY6" fmla="*/ 183031 h 207524"/>
                <a:gd name="connsiteX7" fmla="*/ 299357 w 312964"/>
                <a:gd name="connsiteY7" fmla="*/ 112274 h 207524"/>
                <a:gd name="connsiteX8" fmla="*/ 312964 w 312964"/>
                <a:gd name="connsiteY8" fmla="*/ 68731 h 207524"/>
                <a:gd name="connsiteX0" fmla="*/ 0 w 312964"/>
                <a:gd name="connsiteY0" fmla="*/ 207524 h 207524"/>
                <a:gd name="connsiteX1" fmla="*/ 133350 w 312964"/>
                <a:gd name="connsiteY1" fmla="*/ 150374 h 207524"/>
                <a:gd name="connsiteX2" fmla="*/ 185057 w 312964"/>
                <a:gd name="connsiteY2" fmla="*/ 74174 h 207524"/>
                <a:gd name="connsiteX3" fmla="*/ 133350 w 312964"/>
                <a:gd name="connsiteY3" fmla="*/ 3417 h 207524"/>
                <a:gd name="connsiteX4" fmla="*/ 46264 w 312964"/>
                <a:gd name="connsiteY4" fmla="*/ 22467 h 207524"/>
                <a:gd name="connsiteX5" fmla="*/ 38100 w 312964"/>
                <a:gd name="connsiteY5" fmla="*/ 120438 h 207524"/>
                <a:gd name="connsiteX6" fmla="*/ 198664 w 312964"/>
                <a:gd name="connsiteY6" fmla="*/ 183031 h 207524"/>
                <a:gd name="connsiteX7" fmla="*/ 312964 w 312964"/>
                <a:gd name="connsiteY7" fmla="*/ 68731 h 207524"/>
                <a:gd name="connsiteX0" fmla="*/ 0 w 312964"/>
                <a:gd name="connsiteY0" fmla="*/ 207524 h 207524"/>
                <a:gd name="connsiteX1" fmla="*/ 133350 w 312964"/>
                <a:gd name="connsiteY1" fmla="*/ 150374 h 207524"/>
                <a:gd name="connsiteX2" fmla="*/ 185057 w 312964"/>
                <a:gd name="connsiteY2" fmla="*/ 74174 h 207524"/>
                <a:gd name="connsiteX3" fmla="*/ 133350 w 312964"/>
                <a:gd name="connsiteY3" fmla="*/ 3417 h 207524"/>
                <a:gd name="connsiteX4" fmla="*/ 46264 w 312964"/>
                <a:gd name="connsiteY4" fmla="*/ 22467 h 207524"/>
                <a:gd name="connsiteX5" fmla="*/ 38100 w 312964"/>
                <a:gd name="connsiteY5" fmla="*/ 120438 h 207524"/>
                <a:gd name="connsiteX6" fmla="*/ 198664 w 312964"/>
                <a:gd name="connsiteY6" fmla="*/ 183031 h 207524"/>
                <a:gd name="connsiteX7" fmla="*/ 312964 w 312964"/>
                <a:gd name="connsiteY7" fmla="*/ 68731 h 207524"/>
                <a:gd name="connsiteX0" fmla="*/ 0 w 357867"/>
                <a:gd name="connsiteY0" fmla="*/ 223852 h 223852"/>
                <a:gd name="connsiteX1" fmla="*/ 178253 w 357867"/>
                <a:gd name="connsiteY1" fmla="*/ 150374 h 223852"/>
                <a:gd name="connsiteX2" fmla="*/ 229960 w 357867"/>
                <a:gd name="connsiteY2" fmla="*/ 74174 h 223852"/>
                <a:gd name="connsiteX3" fmla="*/ 178253 w 357867"/>
                <a:gd name="connsiteY3" fmla="*/ 3417 h 223852"/>
                <a:gd name="connsiteX4" fmla="*/ 91167 w 357867"/>
                <a:gd name="connsiteY4" fmla="*/ 22467 h 223852"/>
                <a:gd name="connsiteX5" fmla="*/ 83003 w 357867"/>
                <a:gd name="connsiteY5" fmla="*/ 120438 h 223852"/>
                <a:gd name="connsiteX6" fmla="*/ 243567 w 357867"/>
                <a:gd name="connsiteY6" fmla="*/ 183031 h 223852"/>
                <a:gd name="connsiteX7" fmla="*/ 357867 w 357867"/>
                <a:gd name="connsiteY7" fmla="*/ 68731 h 22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867" h="223852">
                  <a:moveTo>
                    <a:pt x="0" y="223852"/>
                  </a:moveTo>
                  <a:cubicBezTo>
                    <a:pt x="51253" y="206389"/>
                    <a:pt x="139926" y="175320"/>
                    <a:pt x="178253" y="150374"/>
                  </a:cubicBezTo>
                  <a:cubicBezTo>
                    <a:pt x="216580" y="125428"/>
                    <a:pt x="229960" y="98667"/>
                    <a:pt x="229960" y="74174"/>
                  </a:cubicBezTo>
                  <a:cubicBezTo>
                    <a:pt x="229960" y="49681"/>
                    <a:pt x="201385" y="12035"/>
                    <a:pt x="178253" y="3417"/>
                  </a:cubicBezTo>
                  <a:cubicBezTo>
                    <a:pt x="155121" y="-5201"/>
                    <a:pt x="107042" y="2963"/>
                    <a:pt x="91167" y="22467"/>
                  </a:cubicBezTo>
                  <a:cubicBezTo>
                    <a:pt x="75292" y="41970"/>
                    <a:pt x="57603" y="93677"/>
                    <a:pt x="83003" y="120438"/>
                  </a:cubicBezTo>
                  <a:cubicBezTo>
                    <a:pt x="108403" y="147199"/>
                    <a:pt x="197756" y="191649"/>
                    <a:pt x="243567" y="183031"/>
                  </a:cubicBezTo>
                  <a:cubicBezTo>
                    <a:pt x="289378" y="174413"/>
                    <a:pt x="353105" y="118397"/>
                    <a:pt x="357867" y="68731"/>
                  </a:cubicBezTo>
                </a:path>
              </a:pathLst>
            </a:custGeom>
            <a:noFill/>
            <a:ln w="88900" cap="rnd">
              <a:solidFill>
                <a:srgbClr val="F3BF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A92A44B-C892-4D16-8862-D0AD7CCF97BB}"/>
                </a:ext>
              </a:extLst>
            </p:cNvPr>
            <p:cNvSpPr/>
            <p:nvPr/>
          </p:nvSpPr>
          <p:spPr>
            <a:xfrm flipH="1">
              <a:off x="1778715" y="5327904"/>
              <a:ext cx="2042607" cy="629486"/>
            </a:xfrm>
            <a:custGeom>
              <a:avLst/>
              <a:gdLst>
                <a:gd name="connsiteX0" fmla="*/ 1389493 w 1814170"/>
                <a:gd name="connsiteY0" fmla="*/ 540795 h 559087"/>
                <a:gd name="connsiteX1" fmla="*/ 1556407 w 1814170"/>
                <a:gd name="connsiteY1" fmla="*/ 471852 h 559087"/>
                <a:gd name="connsiteX2" fmla="*/ 1585436 w 1814170"/>
                <a:gd name="connsiteY2" fmla="*/ 413795 h 559087"/>
                <a:gd name="connsiteX3" fmla="*/ 1752350 w 1814170"/>
                <a:gd name="connsiteY3" fmla="*/ 406538 h 559087"/>
                <a:gd name="connsiteX4" fmla="*/ 1810407 w 1814170"/>
                <a:gd name="connsiteY4" fmla="*/ 261395 h 559087"/>
                <a:gd name="connsiteX5" fmla="*/ 1658007 w 1814170"/>
                <a:gd name="connsiteY5" fmla="*/ 127138 h 559087"/>
                <a:gd name="connsiteX6" fmla="*/ 1179036 w 1814170"/>
                <a:gd name="connsiteY6" fmla="*/ 65452 h 559087"/>
                <a:gd name="connsiteX7" fmla="*/ 906893 w 1814170"/>
                <a:gd name="connsiteY7" fmla="*/ 138 h 559087"/>
                <a:gd name="connsiteX8" fmla="*/ 594836 w 1814170"/>
                <a:gd name="connsiteY8" fmla="*/ 83595 h 559087"/>
                <a:gd name="connsiteX9" fmla="*/ 261007 w 1814170"/>
                <a:gd name="connsiteY9" fmla="*/ 123509 h 559087"/>
                <a:gd name="connsiteX10" fmla="*/ 57807 w 1814170"/>
                <a:gd name="connsiteY10" fmla="*/ 196081 h 559087"/>
                <a:gd name="connsiteX11" fmla="*/ 7007 w 1814170"/>
                <a:gd name="connsiteY11" fmla="*/ 377509 h 559087"/>
                <a:gd name="connsiteX12" fmla="*/ 184807 w 1814170"/>
                <a:gd name="connsiteY12" fmla="*/ 457338 h 559087"/>
                <a:gd name="connsiteX13" fmla="*/ 286407 w 1814170"/>
                <a:gd name="connsiteY13" fmla="*/ 464595 h 559087"/>
                <a:gd name="connsiteX14" fmla="*/ 442436 w 1814170"/>
                <a:gd name="connsiteY14" fmla="*/ 548052 h 559087"/>
                <a:gd name="connsiteX15" fmla="*/ 645636 w 1814170"/>
                <a:gd name="connsiteY15" fmla="*/ 555309 h 559087"/>
                <a:gd name="connsiteX16" fmla="*/ 983093 w 1814170"/>
                <a:gd name="connsiteY16" fmla="*/ 555309 h 559087"/>
                <a:gd name="connsiteX17" fmla="*/ 1211693 w 1814170"/>
                <a:gd name="connsiteY17" fmla="*/ 508138 h 559087"/>
                <a:gd name="connsiteX18" fmla="*/ 1389493 w 1814170"/>
                <a:gd name="connsiteY18" fmla="*/ 540795 h 559087"/>
                <a:gd name="connsiteX0" fmla="*/ 1389493 w 1814170"/>
                <a:gd name="connsiteY0" fmla="*/ 540795 h 559087"/>
                <a:gd name="connsiteX1" fmla="*/ 1531007 w 1814170"/>
                <a:gd name="connsiteY1" fmla="*/ 466409 h 559087"/>
                <a:gd name="connsiteX2" fmla="*/ 1585436 w 1814170"/>
                <a:gd name="connsiteY2" fmla="*/ 413795 h 559087"/>
                <a:gd name="connsiteX3" fmla="*/ 1752350 w 1814170"/>
                <a:gd name="connsiteY3" fmla="*/ 406538 h 559087"/>
                <a:gd name="connsiteX4" fmla="*/ 1810407 w 1814170"/>
                <a:gd name="connsiteY4" fmla="*/ 261395 h 559087"/>
                <a:gd name="connsiteX5" fmla="*/ 1658007 w 1814170"/>
                <a:gd name="connsiteY5" fmla="*/ 127138 h 559087"/>
                <a:gd name="connsiteX6" fmla="*/ 1179036 w 1814170"/>
                <a:gd name="connsiteY6" fmla="*/ 65452 h 559087"/>
                <a:gd name="connsiteX7" fmla="*/ 906893 w 1814170"/>
                <a:gd name="connsiteY7" fmla="*/ 138 h 559087"/>
                <a:gd name="connsiteX8" fmla="*/ 594836 w 1814170"/>
                <a:gd name="connsiteY8" fmla="*/ 83595 h 559087"/>
                <a:gd name="connsiteX9" fmla="*/ 261007 w 1814170"/>
                <a:gd name="connsiteY9" fmla="*/ 123509 h 559087"/>
                <a:gd name="connsiteX10" fmla="*/ 57807 w 1814170"/>
                <a:gd name="connsiteY10" fmla="*/ 196081 h 559087"/>
                <a:gd name="connsiteX11" fmla="*/ 7007 w 1814170"/>
                <a:gd name="connsiteY11" fmla="*/ 377509 h 559087"/>
                <a:gd name="connsiteX12" fmla="*/ 184807 w 1814170"/>
                <a:gd name="connsiteY12" fmla="*/ 457338 h 559087"/>
                <a:gd name="connsiteX13" fmla="*/ 286407 w 1814170"/>
                <a:gd name="connsiteY13" fmla="*/ 464595 h 559087"/>
                <a:gd name="connsiteX14" fmla="*/ 442436 w 1814170"/>
                <a:gd name="connsiteY14" fmla="*/ 548052 h 559087"/>
                <a:gd name="connsiteX15" fmla="*/ 645636 w 1814170"/>
                <a:gd name="connsiteY15" fmla="*/ 555309 h 559087"/>
                <a:gd name="connsiteX16" fmla="*/ 983093 w 1814170"/>
                <a:gd name="connsiteY16" fmla="*/ 555309 h 559087"/>
                <a:gd name="connsiteX17" fmla="*/ 1211693 w 1814170"/>
                <a:gd name="connsiteY17" fmla="*/ 508138 h 559087"/>
                <a:gd name="connsiteX18" fmla="*/ 1389493 w 1814170"/>
                <a:gd name="connsiteY18" fmla="*/ 540795 h 55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14170" h="559087">
                  <a:moveTo>
                    <a:pt x="1389493" y="540795"/>
                  </a:moveTo>
                  <a:cubicBezTo>
                    <a:pt x="1442712" y="533840"/>
                    <a:pt x="1498350" y="487576"/>
                    <a:pt x="1531007" y="466409"/>
                  </a:cubicBezTo>
                  <a:cubicBezTo>
                    <a:pt x="1563664" y="445242"/>
                    <a:pt x="1548546" y="423773"/>
                    <a:pt x="1585436" y="413795"/>
                  </a:cubicBezTo>
                  <a:cubicBezTo>
                    <a:pt x="1622326" y="403817"/>
                    <a:pt x="1714855" y="431938"/>
                    <a:pt x="1752350" y="406538"/>
                  </a:cubicBezTo>
                  <a:cubicBezTo>
                    <a:pt x="1789845" y="381138"/>
                    <a:pt x="1826131" y="307962"/>
                    <a:pt x="1810407" y="261395"/>
                  </a:cubicBezTo>
                  <a:cubicBezTo>
                    <a:pt x="1794683" y="214828"/>
                    <a:pt x="1763235" y="159795"/>
                    <a:pt x="1658007" y="127138"/>
                  </a:cubicBezTo>
                  <a:cubicBezTo>
                    <a:pt x="1552779" y="94481"/>
                    <a:pt x="1304222" y="86619"/>
                    <a:pt x="1179036" y="65452"/>
                  </a:cubicBezTo>
                  <a:cubicBezTo>
                    <a:pt x="1053850" y="44285"/>
                    <a:pt x="1004260" y="-2886"/>
                    <a:pt x="906893" y="138"/>
                  </a:cubicBezTo>
                  <a:cubicBezTo>
                    <a:pt x="809526" y="3162"/>
                    <a:pt x="702484" y="63033"/>
                    <a:pt x="594836" y="83595"/>
                  </a:cubicBezTo>
                  <a:cubicBezTo>
                    <a:pt x="487188" y="104157"/>
                    <a:pt x="350512" y="104761"/>
                    <a:pt x="261007" y="123509"/>
                  </a:cubicBezTo>
                  <a:cubicBezTo>
                    <a:pt x="171502" y="142257"/>
                    <a:pt x="100140" y="153748"/>
                    <a:pt x="57807" y="196081"/>
                  </a:cubicBezTo>
                  <a:cubicBezTo>
                    <a:pt x="15474" y="238414"/>
                    <a:pt x="-14160" y="333966"/>
                    <a:pt x="7007" y="377509"/>
                  </a:cubicBezTo>
                  <a:cubicBezTo>
                    <a:pt x="28174" y="421052"/>
                    <a:pt x="138240" y="442824"/>
                    <a:pt x="184807" y="457338"/>
                  </a:cubicBezTo>
                  <a:cubicBezTo>
                    <a:pt x="231374" y="471852"/>
                    <a:pt x="243469" y="449476"/>
                    <a:pt x="286407" y="464595"/>
                  </a:cubicBezTo>
                  <a:cubicBezTo>
                    <a:pt x="329345" y="479714"/>
                    <a:pt x="382564" y="532933"/>
                    <a:pt x="442436" y="548052"/>
                  </a:cubicBezTo>
                  <a:cubicBezTo>
                    <a:pt x="502307" y="563171"/>
                    <a:pt x="555527" y="554100"/>
                    <a:pt x="645636" y="555309"/>
                  </a:cubicBezTo>
                  <a:cubicBezTo>
                    <a:pt x="735745" y="556518"/>
                    <a:pt x="888750" y="563171"/>
                    <a:pt x="983093" y="555309"/>
                  </a:cubicBezTo>
                  <a:cubicBezTo>
                    <a:pt x="1077436" y="547447"/>
                    <a:pt x="1143960" y="508138"/>
                    <a:pt x="1211693" y="508138"/>
                  </a:cubicBezTo>
                  <a:cubicBezTo>
                    <a:pt x="1279426" y="508138"/>
                    <a:pt x="1336274" y="547750"/>
                    <a:pt x="1389493" y="540795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DDF327E-3633-42E7-BB77-9885C8AE9148}"/>
                </a:ext>
              </a:extLst>
            </p:cNvPr>
            <p:cNvGrpSpPr/>
            <p:nvPr/>
          </p:nvGrpSpPr>
          <p:grpSpPr>
            <a:xfrm flipH="1">
              <a:off x="2246799" y="5192893"/>
              <a:ext cx="1012508" cy="151929"/>
              <a:chOff x="4024993" y="5532664"/>
              <a:chExt cx="899273" cy="13493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95A9881-F7F3-4E6E-ADBC-8D27AC0C83E2}"/>
                  </a:ext>
                </a:extLst>
              </p:cNvPr>
              <p:cNvSpPr/>
              <p:nvPr/>
            </p:nvSpPr>
            <p:spPr>
              <a:xfrm>
                <a:off x="4829016" y="5532664"/>
                <a:ext cx="95250" cy="134938"/>
              </a:xfrm>
              <a:prstGeom prst="rect">
                <a:avLst/>
              </a:prstGeom>
              <a:solidFill>
                <a:srgbClr val="F6C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7632B08-0194-4ECA-A9C5-66D98140710E}"/>
                  </a:ext>
                </a:extLst>
              </p:cNvPr>
              <p:cNvSpPr/>
              <p:nvPr/>
            </p:nvSpPr>
            <p:spPr>
              <a:xfrm>
                <a:off x="4024993" y="5532664"/>
                <a:ext cx="95250" cy="134938"/>
              </a:xfrm>
              <a:prstGeom prst="rect">
                <a:avLst/>
              </a:prstGeom>
              <a:solidFill>
                <a:srgbClr val="F6C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B3085AB-7E99-4672-83B7-BD0111C85D0A}"/>
                </a:ext>
              </a:extLst>
            </p:cNvPr>
            <p:cNvGrpSpPr/>
            <p:nvPr/>
          </p:nvGrpSpPr>
          <p:grpSpPr>
            <a:xfrm flipH="1">
              <a:off x="1421284" y="3664577"/>
              <a:ext cx="2910900" cy="436926"/>
              <a:chOff x="2586717" y="4185557"/>
              <a:chExt cx="2585357" cy="388062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9270241-7D68-47AA-B4CF-4380CB815480}"/>
                  </a:ext>
                </a:extLst>
              </p:cNvPr>
              <p:cNvGrpSpPr/>
              <p:nvPr/>
            </p:nvGrpSpPr>
            <p:grpSpPr>
              <a:xfrm>
                <a:off x="4571999" y="4185557"/>
                <a:ext cx="600075" cy="388062"/>
                <a:chOff x="4571999" y="4185557"/>
                <a:chExt cx="600075" cy="388062"/>
              </a:xfrm>
            </p:grpSpPr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7FB49149-FD63-4E55-9566-C64D3445FA73}"/>
                    </a:ext>
                  </a:extLst>
                </p:cNvPr>
                <p:cNvSpPr/>
                <p:nvPr/>
              </p:nvSpPr>
              <p:spPr>
                <a:xfrm>
                  <a:off x="4571999" y="4314966"/>
                  <a:ext cx="600075" cy="258653"/>
                </a:xfrm>
                <a:custGeom>
                  <a:avLst/>
                  <a:gdLst>
                    <a:gd name="connsiteX0" fmla="*/ 0 w 600075"/>
                    <a:gd name="connsiteY0" fmla="*/ 258473 h 258473"/>
                    <a:gd name="connsiteX1" fmla="*/ 250371 w 600075"/>
                    <a:gd name="connsiteY1" fmla="*/ 112877 h 258473"/>
                    <a:gd name="connsiteX2" fmla="*/ 511628 w 600075"/>
                    <a:gd name="connsiteY2" fmla="*/ 10823 h 258473"/>
                    <a:gd name="connsiteX3" fmla="*/ 600075 w 600075"/>
                    <a:gd name="connsiteY3" fmla="*/ 1298 h 258473"/>
                    <a:gd name="connsiteX0" fmla="*/ 0 w 600075"/>
                    <a:gd name="connsiteY0" fmla="*/ 258653 h 258653"/>
                    <a:gd name="connsiteX1" fmla="*/ 250371 w 600075"/>
                    <a:gd name="connsiteY1" fmla="*/ 115778 h 258653"/>
                    <a:gd name="connsiteX2" fmla="*/ 511628 w 600075"/>
                    <a:gd name="connsiteY2" fmla="*/ 11003 h 258653"/>
                    <a:gd name="connsiteX3" fmla="*/ 600075 w 600075"/>
                    <a:gd name="connsiteY3" fmla="*/ 1478 h 258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0075" h="258653">
                      <a:moveTo>
                        <a:pt x="0" y="258653"/>
                      </a:moveTo>
                      <a:cubicBezTo>
                        <a:pt x="82550" y="206492"/>
                        <a:pt x="165100" y="157053"/>
                        <a:pt x="250371" y="115778"/>
                      </a:cubicBezTo>
                      <a:cubicBezTo>
                        <a:pt x="335642" y="74503"/>
                        <a:pt x="453344" y="30053"/>
                        <a:pt x="511628" y="11003"/>
                      </a:cubicBezTo>
                      <a:cubicBezTo>
                        <a:pt x="569912" y="-8047"/>
                        <a:pt x="588282" y="3973"/>
                        <a:pt x="600075" y="1478"/>
                      </a:cubicBezTo>
                    </a:path>
                  </a:pathLst>
                </a:custGeom>
                <a:noFill/>
                <a:ln w="88900" cap="rnd">
                  <a:solidFill>
                    <a:srgbClr val="F3BF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FE86C876-252B-4CF2-9679-804D21EB8A23}"/>
                    </a:ext>
                  </a:extLst>
                </p:cNvPr>
                <p:cNvSpPr/>
                <p:nvPr/>
              </p:nvSpPr>
              <p:spPr>
                <a:xfrm>
                  <a:off x="4974149" y="4185557"/>
                  <a:ext cx="132612" cy="229960"/>
                </a:xfrm>
                <a:custGeom>
                  <a:avLst/>
                  <a:gdLst>
                    <a:gd name="connsiteX0" fmla="*/ 65937 w 132612"/>
                    <a:gd name="connsiteY0" fmla="*/ 0 h 229960"/>
                    <a:gd name="connsiteX1" fmla="*/ 1983 w 132612"/>
                    <a:gd name="connsiteY1" fmla="*/ 149678 h 229960"/>
                    <a:gd name="connsiteX2" fmla="*/ 132612 w 132612"/>
                    <a:gd name="connsiteY2" fmla="*/ 229960 h 229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2612" h="229960">
                      <a:moveTo>
                        <a:pt x="65937" y="0"/>
                      </a:moveTo>
                      <a:cubicBezTo>
                        <a:pt x="28403" y="55675"/>
                        <a:pt x="-9130" y="111351"/>
                        <a:pt x="1983" y="149678"/>
                      </a:cubicBezTo>
                      <a:cubicBezTo>
                        <a:pt x="13095" y="188005"/>
                        <a:pt x="113108" y="217033"/>
                        <a:pt x="132612" y="229960"/>
                      </a:cubicBezTo>
                    </a:path>
                  </a:pathLst>
                </a:custGeom>
                <a:noFill/>
                <a:ln w="88900" cap="rnd">
                  <a:solidFill>
                    <a:srgbClr val="F3BF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2728BF0D-A153-4EB7-AFFA-910973D8B4B8}"/>
                  </a:ext>
                </a:extLst>
              </p:cNvPr>
              <p:cNvGrpSpPr/>
              <p:nvPr/>
            </p:nvGrpSpPr>
            <p:grpSpPr>
              <a:xfrm flipH="1">
                <a:off x="2586717" y="4185557"/>
                <a:ext cx="600075" cy="388062"/>
                <a:chOff x="4571999" y="4185557"/>
                <a:chExt cx="600075" cy="388062"/>
              </a:xfrm>
            </p:grpSpPr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F4DD122D-0618-4CD2-A66B-CB97D4CA98E3}"/>
                    </a:ext>
                  </a:extLst>
                </p:cNvPr>
                <p:cNvSpPr/>
                <p:nvPr/>
              </p:nvSpPr>
              <p:spPr>
                <a:xfrm>
                  <a:off x="4571999" y="4314966"/>
                  <a:ext cx="600075" cy="258653"/>
                </a:xfrm>
                <a:custGeom>
                  <a:avLst/>
                  <a:gdLst>
                    <a:gd name="connsiteX0" fmla="*/ 0 w 600075"/>
                    <a:gd name="connsiteY0" fmla="*/ 258473 h 258473"/>
                    <a:gd name="connsiteX1" fmla="*/ 250371 w 600075"/>
                    <a:gd name="connsiteY1" fmla="*/ 112877 h 258473"/>
                    <a:gd name="connsiteX2" fmla="*/ 511628 w 600075"/>
                    <a:gd name="connsiteY2" fmla="*/ 10823 h 258473"/>
                    <a:gd name="connsiteX3" fmla="*/ 600075 w 600075"/>
                    <a:gd name="connsiteY3" fmla="*/ 1298 h 258473"/>
                    <a:gd name="connsiteX0" fmla="*/ 0 w 600075"/>
                    <a:gd name="connsiteY0" fmla="*/ 258653 h 258653"/>
                    <a:gd name="connsiteX1" fmla="*/ 250371 w 600075"/>
                    <a:gd name="connsiteY1" fmla="*/ 115778 h 258653"/>
                    <a:gd name="connsiteX2" fmla="*/ 511628 w 600075"/>
                    <a:gd name="connsiteY2" fmla="*/ 11003 h 258653"/>
                    <a:gd name="connsiteX3" fmla="*/ 600075 w 600075"/>
                    <a:gd name="connsiteY3" fmla="*/ 1478 h 258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0075" h="258653">
                      <a:moveTo>
                        <a:pt x="0" y="258653"/>
                      </a:moveTo>
                      <a:cubicBezTo>
                        <a:pt x="82550" y="206492"/>
                        <a:pt x="165100" y="157053"/>
                        <a:pt x="250371" y="115778"/>
                      </a:cubicBezTo>
                      <a:cubicBezTo>
                        <a:pt x="335642" y="74503"/>
                        <a:pt x="453344" y="30053"/>
                        <a:pt x="511628" y="11003"/>
                      </a:cubicBezTo>
                      <a:cubicBezTo>
                        <a:pt x="569912" y="-8047"/>
                        <a:pt x="588282" y="3973"/>
                        <a:pt x="600075" y="1478"/>
                      </a:cubicBezTo>
                    </a:path>
                  </a:pathLst>
                </a:custGeom>
                <a:noFill/>
                <a:ln w="88900" cap="rnd">
                  <a:solidFill>
                    <a:srgbClr val="F3BF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C8A03DDB-01A9-4801-AAA4-EA45D112F5DE}"/>
                    </a:ext>
                  </a:extLst>
                </p:cNvPr>
                <p:cNvSpPr/>
                <p:nvPr/>
              </p:nvSpPr>
              <p:spPr>
                <a:xfrm>
                  <a:off x="4974149" y="4185557"/>
                  <a:ext cx="132612" cy="229960"/>
                </a:xfrm>
                <a:custGeom>
                  <a:avLst/>
                  <a:gdLst>
                    <a:gd name="connsiteX0" fmla="*/ 65937 w 132612"/>
                    <a:gd name="connsiteY0" fmla="*/ 0 h 229960"/>
                    <a:gd name="connsiteX1" fmla="*/ 1983 w 132612"/>
                    <a:gd name="connsiteY1" fmla="*/ 149678 h 229960"/>
                    <a:gd name="connsiteX2" fmla="*/ 132612 w 132612"/>
                    <a:gd name="connsiteY2" fmla="*/ 229960 h 229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2612" h="229960">
                      <a:moveTo>
                        <a:pt x="65937" y="0"/>
                      </a:moveTo>
                      <a:cubicBezTo>
                        <a:pt x="28403" y="55675"/>
                        <a:pt x="-9130" y="111351"/>
                        <a:pt x="1983" y="149678"/>
                      </a:cubicBezTo>
                      <a:cubicBezTo>
                        <a:pt x="13095" y="188005"/>
                        <a:pt x="113108" y="217033"/>
                        <a:pt x="132612" y="229960"/>
                      </a:cubicBezTo>
                    </a:path>
                  </a:pathLst>
                </a:custGeom>
                <a:noFill/>
                <a:ln w="88900" cap="rnd">
                  <a:solidFill>
                    <a:srgbClr val="F3BF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" name="梯形 31">
              <a:extLst>
                <a:ext uri="{FF2B5EF4-FFF2-40B4-BE49-F238E27FC236}">
                  <a16:creationId xmlns:a16="http://schemas.microsoft.com/office/drawing/2014/main" id="{EB6B766B-4487-4797-B842-A36DA8A9DB20}"/>
                </a:ext>
              </a:extLst>
            </p:cNvPr>
            <p:cNvSpPr/>
            <p:nvPr/>
          </p:nvSpPr>
          <p:spPr>
            <a:xfrm flipH="1">
              <a:off x="1795221" y="3821317"/>
              <a:ext cx="2094283" cy="1366730"/>
            </a:xfrm>
            <a:custGeom>
              <a:avLst/>
              <a:gdLst>
                <a:gd name="connsiteX0" fmla="*/ 0 w 1916130"/>
                <a:gd name="connsiteY0" fmla="*/ 1238036 h 1238036"/>
                <a:gd name="connsiteX1" fmla="*/ 402040 w 1916130"/>
                <a:gd name="connsiteY1" fmla="*/ 0 h 1238036"/>
                <a:gd name="connsiteX2" fmla="*/ 1514090 w 1916130"/>
                <a:gd name="connsiteY2" fmla="*/ 0 h 1238036"/>
                <a:gd name="connsiteX3" fmla="*/ 1916130 w 1916130"/>
                <a:gd name="connsiteY3" fmla="*/ 1238036 h 1238036"/>
                <a:gd name="connsiteX4" fmla="*/ 0 w 1916130"/>
                <a:gd name="connsiteY4" fmla="*/ 1238036 h 1238036"/>
                <a:gd name="connsiteX0" fmla="*/ 0 w 1916130"/>
                <a:gd name="connsiteY0" fmla="*/ 1238036 h 1238036"/>
                <a:gd name="connsiteX1" fmla="*/ 402040 w 1916130"/>
                <a:gd name="connsiteY1" fmla="*/ 0 h 1238036"/>
                <a:gd name="connsiteX2" fmla="*/ 1514090 w 1916130"/>
                <a:gd name="connsiteY2" fmla="*/ 0 h 1238036"/>
                <a:gd name="connsiteX3" fmla="*/ 1916130 w 1916130"/>
                <a:gd name="connsiteY3" fmla="*/ 1238036 h 1238036"/>
                <a:gd name="connsiteX4" fmla="*/ 0 w 1916130"/>
                <a:gd name="connsiteY4" fmla="*/ 1238036 h 1238036"/>
                <a:gd name="connsiteX0" fmla="*/ 0 w 1916130"/>
                <a:gd name="connsiteY0" fmla="*/ 1238036 h 1238036"/>
                <a:gd name="connsiteX1" fmla="*/ 402040 w 1916130"/>
                <a:gd name="connsiteY1" fmla="*/ 0 h 1238036"/>
                <a:gd name="connsiteX2" fmla="*/ 1514090 w 1916130"/>
                <a:gd name="connsiteY2" fmla="*/ 0 h 1238036"/>
                <a:gd name="connsiteX3" fmla="*/ 1916130 w 1916130"/>
                <a:gd name="connsiteY3" fmla="*/ 1238036 h 1238036"/>
                <a:gd name="connsiteX4" fmla="*/ 0 w 1916130"/>
                <a:gd name="connsiteY4" fmla="*/ 1238036 h 1238036"/>
                <a:gd name="connsiteX0" fmla="*/ 0 w 1916130"/>
                <a:gd name="connsiteY0" fmla="*/ 1238036 h 1238036"/>
                <a:gd name="connsiteX1" fmla="*/ 402040 w 1916130"/>
                <a:gd name="connsiteY1" fmla="*/ 0 h 1238036"/>
                <a:gd name="connsiteX2" fmla="*/ 1514090 w 1916130"/>
                <a:gd name="connsiteY2" fmla="*/ 0 h 1238036"/>
                <a:gd name="connsiteX3" fmla="*/ 1916130 w 1916130"/>
                <a:gd name="connsiteY3" fmla="*/ 1238036 h 1238036"/>
                <a:gd name="connsiteX4" fmla="*/ 0 w 1916130"/>
                <a:gd name="connsiteY4" fmla="*/ 1238036 h 1238036"/>
                <a:gd name="connsiteX0" fmla="*/ 0 w 1897080"/>
                <a:gd name="connsiteY0" fmla="*/ 1238036 h 1238036"/>
                <a:gd name="connsiteX1" fmla="*/ 402040 w 1897080"/>
                <a:gd name="connsiteY1" fmla="*/ 0 h 1238036"/>
                <a:gd name="connsiteX2" fmla="*/ 1514090 w 1897080"/>
                <a:gd name="connsiteY2" fmla="*/ 0 h 1238036"/>
                <a:gd name="connsiteX3" fmla="*/ 1897080 w 1897080"/>
                <a:gd name="connsiteY3" fmla="*/ 1238036 h 1238036"/>
                <a:gd name="connsiteX4" fmla="*/ 0 w 1897080"/>
                <a:gd name="connsiteY4" fmla="*/ 1238036 h 1238036"/>
                <a:gd name="connsiteX0" fmla="*/ 0 w 1897080"/>
                <a:gd name="connsiteY0" fmla="*/ 1238036 h 1238036"/>
                <a:gd name="connsiteX1" fmla="*/ 402040 w 1897080"/>
                <a:gd name="connsiteY1" fmla="*/ 0 h 1238036"/>
                <a:gd name="connsiteX2" fmla="*/ 1514090 w 1897080"/>
                <a:gd name="connsiteY2" fmla="*/ 0 h 1238036"/>
                <a:gd name="connsiteX3" fmla="*/ 1897080 w 1897080"/>
                <a:gd name="connsiteY3" fmla="*/ 1238036 h 1238036"/>
                <a:gd name="connsiteX4" fmla="*/ 0 w 1897080"/>
                <a:gd name="connsiteY4" fmla="*/ 1238036 h 123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080" h="1238036">
                  <a:moveTo>
                    <a:pt x="0" y="1238036"/>
                  </a:moveTo>
                  <a:cubicBezTo>
                    <a:pt x="134013" y="825357"/>
                    <a:pt x="50313" y="388186"/>
                    <a:pt x="402040" y="0"/>
                  </a:cubicBezTo>
                  <a:lnTo>
                    <a:pt x="1514090" y="0"/>
                  </a:lnTo>
                  <a:cubicBezTo>
                    <a:pt x="1781453" y="350087"/>
                    <a:pt x="1798446" y="811750"/>
                    <a:pt x="1897080" y="1238036"/>
                  </a:cubicBezTo>
                  <a:lnTo>
                    <a:pt x="0" y="1238036"/>
                  </a:lnTo>
                  <a:close/>
                </a:path>
              </a:pathLst>
            </a:custGeom>
            <a:solidFill>
              <a:srgbClr val="F3645E"/>
            </a:solidFill>
            <a:ln w="76200" cap="rnd">
              <a:solidFill>
                <a:srgbClr val="F2342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BE1EA6-E895-4243-ACFB-D8A4D27542CD}"/>
                </a:ext>
              </a:extLst>
            </p:cNvPr>
            <p:cNvGrpSpPr/>
            <p:nvPr/>
          </p:nvGrpSpPr>
          <p:grpSpPr>
            <a:xfrm flipH="1">
              <a:off x="2146427" y="5365878"/>
              <a:ext cx="1458208" cy="397057"/>
              <a:chOff x="3197738" y="5676073"/>
              <a:chExt cx="1295128" cy="352652"/>
            </a:xfrm>
            <a:solidFill>
              <a:srgbClr val="FBF16E"/>
            </a:solidFill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75BD08F-8421-4FD1-8A69-3B64C2C32BF0}"/>
                  </a:ext>
                </a:extLst>
              </p:cNvPr>
              <p:cNvSpPr/>
              <p:nvPr/>
            </p:nvSpPr>
            <p:spPr>
              <a:xfrm rot="5400000">
                <a:off x="4079776" y="5615635"/>
                <a:ext cx="352652" cy="473528"/>
              </a:xfrm>
              <a:custGeom>
                <a:avLst/>
                <a:gdLst>
                  <a:gd name="connsiteX0" fmla="*/ 0 w 352652"/>
                  <a:gd name="connsiteY0" fmla="*/ 234690 h 473528"/>
                  <a:gd name="connsiteX1" fmla="*/ 0 w 352652"/>
                  <a:gd name="connsiteY1" fmla="*/ 2074 h 473528"/>
                  <a:gd name="connsiteX2" fmla="*/ 2074 w 352652"/>
                  <a:gd name="connsiteY2" fmla="*/ 0 h 473528"/>
                  <a:gd name="connsiteX3" fmla="*/ 232911 w 352652"/>
                  <a:gd name="connsiteY3" fmla="*/ 0 h 473528"/>
                  <a:gd name="connsiteX4" fmla="*/ 265111 w 352652"/>
                  <a:gd name="connsiteY4" fmla="*/ 0 h 473528"/>
                  <a:gd name="connsiteX5" fmla="*/ 350578 w 352652"/>
                  <a:gd name="connsiteY5" fmla="*/ 0 h 473528"/>
                  <a:gd name="connsiteX6" fmla="*/ 352652 w 352652"/>
                  <a:gd name="connsiteY6" fmla="*/ 2074 h 473528"/>
                  <a:gd name="connsiteX7" fmla="*/ 352652 w 352652"/>
                  <a:gd name="connsiteY7" fmla="*/ 87541 h 473528"/>
                  <a:gd name="connsiteX8" fmla="*/ 352652 w 352652"/>
                  <a:gd name="connsiteY8" fmla="*/ 234690 h 473528"/>
                  <a:gd name="connsiteX9" fmla="*/ 352652 w 352652"/>
                  <a:gd name="connsiteY9" fmla="*/ 385987 h 473528"/>
                  <a:gd name="connsiteX10" fmla="*/ 265111 w 352652"/>
                  <a:gd name="connsiteY10" fmla="*/ 473528 h 473528"/>
                  <a:gd name="connsiteX11" fmla="*/ 232911 w 352652"/>
                  <a:gd name="connsiteY11" fmla="*/ 473528 h 473528"/>
                  <a:gd name="connsiteX12" fmla="*/ 145370 w 352652"/>
                  <a:gd name="connsiteY12" fmla="*/ 385987 h 473528"/>
                  <a:gd name="connsiteX13" fmla="*/ 145370 w 352652"/>
                  <a:gd name="connsiteY13" fmla="*/ 236764 h 473528"/>
                  <a:gd name="connsiteX14" fmla="*/ 2074 w 352652"/>
                  <a:gd name="connsiteY14" fmla="*/ 236764 h 473528"/>
                  <a:gd name="connsiteX15" fmla="*/ 0 w 352652"/>
                  <a:gd name="connsiteY15" fmla="*/ 234690 h 47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652" h="473528">
                    <a:moveTo>
                      <a:pt x="0" y="234690"/>
                    </a:moveTo>
                    <a:lnTo>
                      <a:pt x="0" y="2074"/>
                    </a:lnTo>
                    <a:cubicBezTo>
                      <a:pt x="0" y="929"/>
                      <a:pt x="929" y="0"/>
                      <a:pt x="2074" y="0"/>
                    </a:cubicBezTo>
                    <a:lnTo>
                      <a:pt x="232911" y="0"/>
                    </a:lnTo>
                    <a:lnTo>
                      <a:pt x="265111" y="0"/>
                    </a:lnTo>
                    <a:lnTo>
                      <a:pt x="350578" y="0"/>
                    </a:lnTo>
                    <a:cubicBezTo>
                      <a:pt x="351723" y="0"/>
                      <a:pt x="352652" y="929"/>
                      <a:pt x="352652" y="2074"/>
                    </a:cubicBezTo>
                    <a:lnTo>
                      <a:pt x="352652" y="87541"/>
                    </a:lnTo>
                    <a:lnTo>
                      <a:pt x="352652" y="234690"/>
                    </a:lnTo>
                    <a:lnTo>
                      <a:pt x="352652" y="385987"/>
                    </a:lnTo>
                    <a:cubicBezTo>
                      <a:pt x="352652" y="434335"/>
                      <a:pt x="313459" y="473528"/>
                      <a:pt x="265111" y="473528"/>
                    </a:cubicBezTo>
                    <a:lnTo>
                      <a:pt x="232911" y="473528"/>
                    </a:lnTo>
                    <a:cubicBezTo>
                      <a:pt x="184563" y="473528"/>
                      <a:pt x="145370" y="434335"/>
                      <a:pt x="145370" y="385987"/>
                    </a:cubicBezTo>
                    <a:lnTo>
                      <a:pt x="145370" y="236764"/>
                    </a:lnTo>
                    <a:lnTo>
                      <a:pt x="2074" y="236764"/>
                    </a:lnTo>
                    <a:cubicBezTo>
                      <a:pt x="929" y="236764"/>
                      <a:pt x="0" y="235835"/>
                      <a:pt x="0" y="234690"/>
                    </a:cubicBezTo>
                    <a:close/>
                  </a:path>
                </a:pathLst>
              </a:custGeom>
              <a:grpFill/>
              <a:ln w="76200">
                <a:solidFill>
                  <a:srgbClr val="E6D1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43AE2CF-50A5-40F9-A2AE-76E60681B24D}"/>
                  </a:ext>
                </a:extLst>
              </p:cNvPr>
              <p:cNvSpPr/>
              <p:nvPr/>
            </p:nvSpPr>
            <p:spPr>
              <a:xfrm rot="5400000">
                <a:off x="3258176" y="5615635"/>
                <a:ext cx="352652" cy="473528"/>
              </a:xfrm>
              <a:custGeom>
                <a:avLst/>
                <a:gdLst>
                  <a:gd name="connsiteX0" fmla="*/ 0 w 352652"/>
                  <a:gd name="connsiteY0" fmla="*/ 234690 h 473528"/>
                  <a:gd name="connsiteX1" fmla="*/ 0 w 352652"/>
                  <a:gd name="connsiteY1" fmla="*/ 2074 h 473528"/>
                  <a:gd name="connsiteX2" fmla="*/ 2074 w 352652"/>
                  <a:gd name="connsiteY2" fmla="*/ 0 h 473528"/>
                  <a:gd name="connsiteX3" fmla="*/ 232911 w 352652"/>
                  <a:gd name="connsiteY3" fmla="*/ 0 h 473528"/>
                  <a:gd name="connsiteX4" fmla="*/ 265111 w 352652"/>
                  <a:gd name="connsiteY4" fmla="*/ 0 h 473528"/>
                  <a:gd name="connsiteX5" fmla="*/ 350578 w 352652"/>
                  <a:gd name="connsiteY5" fmla="*/ 0 h 473528"/>
                  <a:gd name="connsiteX6" fmla="*/ 352652 w 352652"/>
                  <a:gd name="connsiteY6" fmla="*/ 2074 h 473528"/>
                  <a:gd name="connsiteX7" fmla="*/ 352652 w 352652"/>
                  <a:gd name="connsiteY7" fmla="*/ 87541 h 473528"/>
                  <a:gd name="connsiteX8" fmla="*/ 352652 w 352652"/>
                  <a:gd name="connsiteY8" fmla="*/ 234690 h 473528"/>
                  <a:gd name="connsiteX9" fmla="*/ 352652 w 352652"/>
                  <a:gd name="connsiteY9" fmla="*/ 385987 h 473528"/>
                  <a:gd name="connsiteX10" fmla="*/ 265111 w 352652"/>
                  <a:gd name="connsiteY10" fmla="*/ 473528 h 473528"/>
                  <a:gd name="connsiteX11" fmla="*/ 232911 w 352652"/>
                  <a:gd name="connsiteY11" fmla="*/ 473528 h 473528"/>
                  <a:gd name="connsiteX12" fmla="*/ 145370 w 352652"/>
                  <a:gd name="connsiteY12" fmla="*/ 385987 h 473528"/>
                  <a:gd name="connsiteX13" fmla="*/ 145370 w 352652"/>
                  <a:gd name="connsiteY13" fmla="*/ 236764 h 473528"/>
                  <a:gd name="connsiteX14" fmla="*/ 2074 w 352652"/>
                  <a:gd name="connsiteY14" fmla="*/ 236764 h 473528"/>
                  <a:gd name="connsiteX15" fmla="*/ 0 w 352652"/>
                  <a:gd name="connsiteY15" fmla="*/ 234690 h 47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652" h="473528">
                    <a:moveTo>
                      <a:pt x="0" y="234690"/>
                    </a:moveTo>
                    <a:lnTo>
                      <a:pt x="0" y="2074"/>
                    </a:lnTo>
                    <a:cubicBezTo>
                      <a:pt x="0" y="929"/>
                      <a:pt x="929" y="0"/>
                      <a:pt x="2074" y="0"/>
                    </a:cubicBezTo>
                    <a:lnTo>
                      <a:pt x="232911" y="0"/>
                    </a:lnTo>
                    <a:lnTo>
                      <a:pt x="265111" y="0"/>
                    </a:lnTo>
                    <a:lnTo>
                      <a:pt x="350578" y="0"/>
                    </a:lnTo>
                    <a:cubicBezTo>
                      <a:pt x="351723" y="0"/>
                      <a:pt x="352652" y="929"/>
                      <a:pt x="352652" y="2074"/>
                    </a:cubicBezTo>
                    <a:lnTo>
                      <a:pt x="352652" y="87541"/>
                    </a:lnTo>
                    <a:lnTo>
                      <a:pt x="352652" y="234690"/>
                    </a:lnTo>
                    <a:lnTo>
                      <a:pt x="352652" y="385987"/>
                    </a:lnTo>
                    <a:cubicBezTo>
                      <a:pt x="352652" y="434335"/>
                      <a:pt x="313459" y="473528"/>
                      <a:pt x="265111" y="473528"/>
                    </a:cubicBezTo>
                    <a:lnTo>
                      <a:pt x="232911" y="473528"/>
                    </a:lnTo>
                    <a:cubicBezTo>
                      <a:pt x="184563" y="473528"/>
                      <a:pt x="145370" y="434335"/>
                      <a:pt x="145370" y="385987"/>
                    </a:cubicBezTo>
                    <a:lnTo>
                      <a:pt x="145370" y="236764"/>
                    </a:lnTo>
                    <a:lnTo>
                      <a:pt x="2074" y="236764"/>
                    </a:lnTo>
                    <a:cubicBezTo>
                      <a:pt x="929" y="236764"/>
                      <a:pt x="0" y="235835"/>
                      <a:pt x="0" y="234690"/>
                    </a:cubicBezTo>
                    <a:close/>
                  </a:path>
                </a:pathLst>
              </a:custGeom>
              <a:grpFill/>
              <a:ln w="76200">
                <a:solidFill>
                  <a:srgbClr val="E6D1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543EE19-F12B-44A9-A9A7-387983CB3E3C}"/>
                </a:ext>
              </a:extLst>
            </p:cNvPr>
            <p:cNvSpPr/>
            <p:nvPr/>
          </p:nvSpPr>
          <p:spPr>
            <a:xfrm flipH="1">
              <a:off x="3942302" y="5450036"/>
              <a:ext cx="771663" cy="376541"/>
            </a:xfrm>
            <a:custGeom>
              <a:avLst/>
              <a:gdLst>
                <a:gd name="connsiteX0" fmla="*/ 701677 w 701856"/>
                <a:gd name="connsiteY0" fmla="*/ 50660 h 339495"/>
                <a:gd name="connsiteX1" fmla="*/ 527506 w 701856"/>
                <a:gd name="connsiteY1" fmla="*/ 7117 h 339495"/>
                <a:gd name="connsiteX2" fmla="*/ 255363 w 701856"/>
                <a:gd name="connsiteY2" fmla="*/ 7117 h 339495"/>
                <a:gd name="connsiteX3" fmla="*/ 77563 w 701856"/>
                <a:gd name="connsiteY3" fmla="*/ 76060 h 339495"/>
                <a:gd name="connsiteX4" fmla="*/ 1363 w 701856"/>
                <a:gd name="connsiteY4" fmla="*/ 203060 h 339495"/>
                <a:gd name="connsiteX5" fmla="*/ 135620 w 701856"/>
                <a:gd name="connsiteY5" fmla="*/ 311917 h 339495"/>
                <a:gd name="connsiteX6" fmla="*/ 324306 w 701856"/>
                <a:gd name="connsiteY6" fmla="*/ 330060 h 339495"/>
                <a:gd name="connsiteX7" fmla="*/ 523877 w 701856"/>
                <a:gd name="connsiteY7" fmla="*/ 184917 h 339495"/>
                <a:gd name="connsiteX8" fmla="*/ 560163 w 701856"/>
                <a:gd name="connsiteY8" fmla="*/ 90575 h 339495"/>
                <a:gd name="connsiteX9" fmla="*/ 701677 w 701856"/>
                <a:gd name="connsiteY9" fmla="*/ 50660 h 339495"/>
                <a:gd name="connsiteX0" fmla="*/ 701677 w 701863"/>
                <a:gd name="connsiteY0" fmla="*/ 50660 h 339696"/>
                <a:gd name="connsiteX1" fmla="*/ 527506 w 701863"/>
                <a:gd name="connsiteY1" fmla="*/ 7117 h 339696"/>
                <a:gd name="connsiteX2" fmla="*/ 255363 w 701863"/>
                <a:gd name="connsiteY2" fmla="*/ 7117 h 339696"/>
                <a:gd name="connsiteX3" fmla="*/ 77563 w 701863"/>
                <a:gd name="connsiteY3" fmla="*/ 76060 h 339696"/>
                <a:gd name="connsiteX4" fmla="*/ 1363 w 701863"/>
                <a:gd name="connsiteY4" fmla="*/ 203060 h 339696"/>
                <a:gd name="connsiteX5" fmla="*/ 135620 w 701863"/>
                <a:gd name="connsiteY5" fmla="*/ 311917 h 339696"/>
                <a:gd name="connsiteX6" fmla="*/ 324306 w 701863"/>
                <a:gd name="connsiteY6" fmla="*/ 330060 h 339696"/>
                <a:gd name="connsiteX7" fmla="*/ 511631 w 701863"/>
                <a:gd name="connsiteY7" fmla="*/ 182196 h 339696"/>
                <a:gd name="connsiteX8" fmla="*/ 560163 w 701863"/>
                <a:gd name="connsiteY8" fmla="*/ 90575 h 339696"/>
                <a:gd name="connsiteX9" fmla="*/ 701677 w 701863"/>
                <a:gd name="connsiteY9" fmla="*/ 50660 h 339696"/>
                <a:gd name="connsiteX0" fmla="*/ 697594 w 697785"/>
                <a:gd name="connsiteY0" fmla="*/ 33485 h 338850"/>
                <a:gd name="connsiteX1" fmla="*/ 527506 w 697785"/>
                <a:gd name="connsiteY1" fmla="*/ 6271 h 338850"/>
                <a:gd name="connsiteX2" fmla="*/ 255363 w 697785"/>
                <a:gd name="connsiteY2" fmla="*/ 6271 h 338850"/>
                <a:gd name="connsiteX3" fmla="*/ 77563 w 697785"/>
                <a:gd name="connsiteY3" fmla="*/ 75214 h 338850"/>
                <a:gd name="connsiteX4" fmla="*/ 1363 w 697785"/>
                <a:gd name="connsiteY4" fmla="*/ 202214 h 338850"/>
                <a:gd name="connsiteX5" fmla="*/ 135620 w 697785"/>
                <a:gd name="connsiteY5" fmla="*/ 311071 h 338850"/>
                <a:gd name="connsiteX6" fmla="*/ 324306 w 697785"/>
                <a:gd name="connsiteY6" fmla="*/ 329214 h 338850"/>
                <a:gd name="connsiteX7" fmla="*/ 511631 w 697785"/>
                <a:gd name="connsiteY7" fmla="*/ 181350 h 338850"/>
                <a:gd name="connsiteX8" fmla="*/ 560163 w 697785"/>
                <a:gd name="connsiteY8" fmla="*/ 89729 h 338850"/>
                <a:gd name="connsiteX9" fmla="*/ 697594 w 697785"/>
                <a:gd name="connsiteY9" fmla="*/ 33485 h 338850"/>
                <a:gd name="connsiteX0" fmla="*/ 685673 w 685864"/>
                <a:gd name="connsiteY0" fmla="*/ 33485 h 338850"/>
                <a:gd name="connsiteX1" fmla="*/ 515585 w 685864"/>
                <a:gd name="connsiteY1" fmla="*/ 6271 h 338850"/>
                <a:gd name="connsiteX2" fmla="*/ 243442 w 685864"/>
                <a:gd name="connsiteY2" fmla="*/ 6271 h 338850"/>
                <a:gd name="connsiteX3" fmla="*/ 65642 w 685864"/>
                <a:gd name="connsiteY3" fmla="*/ 75214 h 338850"/>
                <a:gd name="connsiteX4" fmla="*/ 1688 w 685864"/>
                <a:gd name="connsiteY4" fmla="*/ 202214 h 338850"/>
                <a:gd name="connsiteX5" fmla="*/ 123699 w 685864"/>
                <a:gd name="connsiteY5" fmla="*/ 311071 h 338850"/>
                <a:gd name="connsiteX6" fmla="*/ 312385 w 685864"/>
                <a:gd name="connsiteY6" fmla="*/ 329214 h 338850"/>
                <a:gd name="connsiteX7" fmla="*/ 499710 w 685864"/>
                <a:gd name="connsiteY7" fmla="*/ 181350 h 338850"/>
                <a:gd name="connsiteX8" fmla="*/ 548242 w 685864"/>
                <a:gd name="connsiteY8" fmla="*/ 89729 h 338850"/>
                <a:gd name="connsiteX9" fmla="*/ 685673 w 685864"/>
                <a:gd name="connsiteY9" fmla="*/ 33485 h 338850"/>
                <a:gd name="connsiteX0" fmla="*/ 685172 w 685363"/>
                <a:gd name="connsiteY0" fmla="*/ 33290 h 338655"/>
                <a:gd name="connsiteX1" fmla="*/ 515084 w 685363"/>
                <a:gd name="connsiteY1" fmla="*/ 6076 h 338655"/>
                <a:gd name="connsiteX2" fmla="*/ 242941 w 685363"/>
                <a:gd name="connsiteY2" fmla="*/ 6076 h 338655"/>
                <a:gd name="connsiteX3" fmla="*/ 71944 w 685363"/>
                <a:gd name="connsiteY3" fmla="*/ 72298 h 338655"/>
                <a:gd name="connsiteX4" fmla="*/ 1187 w 685363"/>
                <a:gd name="connsiteY4" fmla="*/ 202019 h 338655"/>
                <a:gd name="connsiteX5" fmla="*/ 123198 w 685363"/>
                <a:gd name="connsiteY5" fmla="*/ 310876 h 338655"/>
                <a:gd name="connsiteX6" fmla="*/ 311884 w 685363"/>
                <a:gd name="connsiteY6" fmla="*/ 329019 h 338655"/>
                <a:gd name="connsiteX7" fmla="*/ 499209 w 685363"/>
                <a:gd name="connsiteY7" fmla="*/ 181155 h 338655"/>
                <a:gd name="connsiteX8" fmla="*/ 547741 w 685363"/>
                <a:gd name="connsiteY8" fmla="*/ 89534 h 338655"/>
                <a:gd name="connsiteX9" fmla="*/ 685172 w 685363"/>
                <a:gd name="connsiteY9" fmla="*/ 33290 h 338655"/>
                <a:gd name="connsiteX0" fmla="*/ 685172 w 685363"/>
                <a:gd name="connsiteY0" fmla="*/ 33290 h 334430"/>
                <a:gd name="connsiteX1" fmla="*/ 515084 w 685363"/>
                <a:gd name="connsiteY1" fmla="*/ 6076 h 334430"/>
                <a:gd name="connsiteX2" fmla="*/ 242941 w 685363"/>
                <a:gd name="connsiteY2" fmla="*/ 6076 h 334430"/>
                <a:gd name="connsiteX3" fmla="*/ 71944 w 685363"/>
                <a:gd name="connsiteY3" fmla="*/ 72298 h 334430"/>
                <a:gd name="connsiteX4" fmla="*/ 1187 w 685363"/>
                <a:gd name="connsiteY4" fmla="*/ 202019 h 334430"/>
                <a:gd name="connsiteX5" fmla="*/ 123198 w 685363"/>
                <a:gd name="connsiteY5" fmla="*/ 310876 h 334430"/>
                <a:gd name="connsiteX6" fmla="*/ 314605 w 685363"/>
                <a:gd name="connsiteY6" fmla="*/ 323576 h 334430"/>
                <a:gd name="connsiteX7" fmla="*/ 499209 w 685363"/>
                <a:gd name="connsiteY7" fmla="*/ 181155 h 334430"/>
                <a:gd name="connsiteX8" fmla="*/ 547741 w 685363"/>
                <a:gd name="connsiteY8" fmla="*/ 89534 h 334430"/>
                <a:gd name="connsiteX9" fmla="*/ 685172 w 685363"/>
                <a:gd name="connsiteY9" fmla="*/ 33290 h 33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5363" h="334430">
                  <a:moveTo>
                    <a:pt x="685172" y="33290"/>
                  </a:moveTo>
                  <a:cubicBezTo>
                    <a:pt x="679729" y="19380"/>
                    <a:pt x="588789" y="10612"/>
                    <a:pt x="515084" y="6076"/>
                  </a:cubicBezTo>
                  <a:cubicBezTo>
                    <a:pt x="441379" y="1540"/>
                    <a:pt x="316798" y="-4961"/>
                    <a:pt x="242941" y="6076"/>
                  </a:cubicBezTo>
                  <a:cubicBezTo>
                    <a:pt x="169084" y="17113"/>
                    <a:pt x="112236" y="39641"/>
                    <a:pt x="71944" y="72298"/>
                  </a:cubicBezTo>
                  <a:cubicBezTo>
                    <a:pt x="31652" y="104955"/>
                    <a:pt x="-7355" y="162256"/>
                    <a:pt x="1187" y="202019"/>
                  </a:cubicBezTo>
                  <a:cubicBezTo>
                    <a:pt x="9729" y="241782"/>
                    <a:pt x="70962" y="290617"/>
                    <a:pt x="123198" y="310876"/>
                  </a:cubicBezTo>
                  <a:cubicBezTo>
                    <a:pt x="175434" y="331135"/>
                    <a:pt x="251937" y="345196"/>
                    <a:pt x="314605" y="323576"/>
                  </a:cubicBezTo>
                  <a:cubicBezTo>
                    <a:pt x="377273" y="301956"/>
                    <a:pt x="459899" y="221069"/>
                    <a:pt x="499209" y="181155"/>
                  </a:cubicBezTo>
                  <a:cubicBezTo>
                    <a:pt x="538518" y="141241"/>
                    <a:pt x="516747" y="114178"/>
                    <a:pt x="547741" y="89534"/>
                  </a:cubicBezTo>
                  <a:cubicBezTo>
                    <a:pt x="578735" y="64890"/>
                    <a:pt x="690615" y="47200"/>
                    <a:pt x="685172" y="33290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D27F614-C7BC-4D0D-BD4D-E9119118B4D6}"/>
                </a:ext>
              </a:extLst>
            </p:cNvPr>
            <p:cNvSpPr/>
            <p:nvPr/>
          </p:nvSpPr>
          <p:spPr>
            <a:xfrm flipH="1">
              <a:off x="837020" y="5353760"/>
              <a:ext cx="764617" cy="417427"/>
            </a:xfrm>
            <a:custGeom>
              <a:avLst/>
              <a:gdLst>
                <a:gd name="connsiteX0" fmla="*/ 54 w 679105"/>
                <a:gd name="connsiteY0" fmla="*/ 74883 h 370744"/>
                <a:gd name="connsiteX1" fmla="*/ 155176 w 679105"/>
                <a:gd name="connsiteY1" fmla="*/ 132033 h 370744"/>
                <a:gd name="connsiteX2" fmla="*/ 347037 w 679105"/>
                <a:gd name="connsiteY2" fmla="*/ 325254 h 370744"/>
                <a:gd name="connsiteX3" fmla="*/ 511683 w 679105"/>
                <a:gd name="connsiteY3" fmla="*/ 366076 h 370744"/>
                <a:gd name="connsiteX4" fmla="*/ 661362 w 679105"/>
                <a:gd name="connsiteY4" fmla="*/ 246333 h 370744"/>
                <a:gd name="connsiteX5" fmla="*/ 651837 w 679105"/>
                <a:gd name="connsiteY5" fmla="*/ 106179 h 370744"/>
                <a:gd name="connsiteX6" fmla="*/ 442287 w 679105"/>
                <a:gd name="connsiteY6" fmla="*/ 8208 h 370744"/>
                <a:gd name="connsiteX7" fmla="*/ 171504 w 679105"/>
                <a:gd name="connsiteY7" fmla="*/ 10929 h 370744"/>
                <a:gd name="connsiteX8" fmla="*/ 54 w 679105"/>
                <a:gd name="connsiteY8" fmla="*/ 74883 h 37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105" h="370744">
                  <a:moveTo>
                    <a:pt x="54" y="74883"/>
                  </a:moveTo>
                  <a:cubicBezTo>
                    <a:pt x="-2667" y="95067"/>
                    <a:pt x="97346" y="90305"/>
                    <a:pt x="155176" y="132033"/>
                  </a:cubicBezTo>
                  <a:cubicBezTo>
                    <a:pt x="213006" y="173761"/>
                    <a:pt x="287619" y="286247"/>
                    <a:pt x="347037" y="325254"/>
                  </a:cubicBezTo>
                  <a:cubicBezTo>
                    <a:pt x="406455" y="364261"/>
                    <a:pt x="459296" y="379230"/>
                    <a:pt x="511683" y="366076"/>
                  </a:cubicBezTo>
                  <a:cubicBezTo>
                    <a:pt x="564071" y="352923"/>
                    <a:pt x="638003" y="289649"/>
                    <a:pt x="661362" y="246333"/>
                  </a:cubicBezTo>
                  <a:cubicBezTo>
                    <a:pt x="684721" y="203017"/>
                    <a:pt x="688349" y="145866"/>
                    <a:pt x="651837" y="106179"/>
                  </a:cubicBezTo>
                  <a:cubicBezTo>
                    <a:pt x="615325" y="66492"/>
                    <a:pt x="522343" y="24083"/>
                    <a:pt x="442287" y="8208"/>
                  </a:cubicBezTo>
                  <a:cubicBezTo>
                    <a:pt x="362232" y="-7667"/>
                    <a:pt x="243168" y="2992"/>
                    <a:pt x="171504" y="10929"/>
                  </a:cubicBezTo>
                  <a:cubicBezTo>
                    <a:pt x="99840" y="18866"/>
                    <a:pt x="2775" y="54699"/>
                    <a:pt x="54" y="74883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A0CD76F-5D22-4950-91F5-A8E2F7921008}"/>
                </a:ext>
              </a:extLst>
            </p:cNvPr>
            <p:cNvSpPr/>
            <p:nvPr/>
          </p:nvSpPr>
          <p:spPr>
            <a:xfrm flipH="1">
              <a:off x="915491" y="4714356"/>
              <a:ext cx="707075" cy="363416"/>
            </a:xfrm>
            <a:custGeom>
              <a:avLst/>
              <a:gdLst>
                <a:gd name="connsiteX0" fmla="*/ 2079 w 627999"/>
                <a:gd name="connsiteY0" fmla="*/ 321310 h 322773"/>
                <a:gd name="connsiteX1" fmla="*/ 37458 w 627999"/>
                <a:gd name="connsiteY1" fmla="*/ 234224 h 322773"/>
                <a:gd name="connsiteX2" fmla="*/ 252450 w 627999"/>
                <a:gd name="connsiteY2" fmla="*/ 69578 h 322773"/>
                <a:gd name="connsiteX3" fmla="*/ 483772 w 627999"/>
                <a:gd name="connsiteY3" fmla="*/ 181 h 322773"/>
                <a:gd name="connsiteX4" fmla="*/ 623925 w 627999"/>
                <a:gd name="connsiteY4" fmla="*/ 53249 h 322773"/>
                <a:gd name="connsiteX5" fmla="*/ 579022 w 627999"/>
                <a:gd name="connsiteY5" fmla="*/ 164828 h 322773"/>
                <a:gd name="connsiteX6" fmla="*/ 462000 w 627999"/>
                <a:gd name="connsiteY6" fmla="*/ 245110 h 322773"/>
                <a:gd name="connsiteX7" fmla="*/ 259254 w 627999"/>
                <a:gd name="connsiteY7" fmla="*/ 285931 h 322773"/>
                <a:gd name="connsiteX8" fmla="*/ 61950 w 627999"/>
                <a:gd name="connsiteY8" fmla="*/ 288653 h 322773"/>
                <a:gd name="connsiteX9" fmla="*/ 2079 w 627999"/>
                <a:gd name="connsiteY9" fmla="*/ 321310 h 32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7999" h="322773">
                  <a:moveTo>
                    <a:pt x="2079" y="321310"/>
                  </a:moveTo>
                  <a:cubicBezTo>
                    <a:pt x="-2003" y="312238"/>
                    <a:pt x="-4270" y="276179"/>
                    <a:pt x="37458" y="234224"/>
                  </a:cubicBezTo>
                  <a:cubicBezTo>
                    <a:pt x="79186" y="192269"/>
                    <a:pt x="178064" y="108585"/>
                    <a:pt x="252450" y="69578"/>
                  </a:cubicBezTo>
                  <a:cubicBezTo>
                    <a:pt x="326836" y="30571"/>
                    <a:pt x="421860" y="2902"/>
                    <a:pt x="483772" y="181"/>
                  </a:cubicBezTo>
                  <a:cubicBezTo>
                    <a:pt x="545684" y="-2540"/>
                    <a:pt x="608050" y="25808"/>
                    <a:pt x="623925" y="53249"/>
                  </a:cubicBezTo>
                  <a:cubicBezTo>
                    <a:pt x="639800" y="80690"/>
                    <a:pt x="606009" y="132851"/>
                    <a:pt x="579022" y="164828"/>
                  </a:cubicBezTo>
                  <a:cubicBezTo>
                    <a:pt x="552035" y="196805"/>
                    <a:pt x="515295" y="224926"/>
                    <a:pt x="462000" y="245110"/>
                  </a:cubicBezTo>
                  <a:cubicBezTo>
                    <a:pt x="408705" y="265294"/>
                    <a:pt x="325929" y="278674"/>
                    <a:pt x="259254" y="285931"/>
                  </a:cubicBezTo>
                  <a:cubicBezTo>
                    <a:pt x="192579" y="293188"/>
                    <a:pt x="106853" y="282757"/>
                    <a:pt x="61950" y="288653"/>
                  </a:cubicBezTo>
                  <a:cubicBezTo>
                    <a:pt x="17047" y="294549"/>
                    <a:pt x="6161" y="330382"/>
                    <a:pt x="2079" y="321310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3208438-52C1-40DB-9081-9D2DE2147538}"/>
                </a:ext>
              </a:extLst>
            </p:cNvPr>
            <p:cNvSpPr/>
            <p:nvPr/>
          </p:nvSpPr>
          <p:spPr>
            <a:xfrm flipH="1">
              <a:off x="1457863" y="4243863"/>
              <a:ext cx="287548" cy="270605"/>
            </a:xfrm>
            <a:custGeom>
              <a:avLst/>
              <a:gdLst>
                <a:gd name="connsiteX0" fmla="*/ 7730 w 255390"/>
                <a:gd name="connsiteY0" fmla="*/ 239171 h 240342"/>
                <a:gd name="connsiteX1" fmla="*/ 200951 w 255390"/>
                <a:gd name="connsiteY1" fmla="*/ 135757 h 240342"/>
                <a:gd name="connsiteX2" fmla="*/ 255380 w 255390"/>
                <a:gd name="connsiteY2" fmla="*/ 29621 h 240342"/>
                <a:gd name="connsiteX3" fmla="*/ 198230 w 255390"/>
                <a:gd name="connsiteY3" fmla="*/ 1046 h 240342"/>
                <a:gd name="connsiteX4" fmla="*/ 139719 w 255390"/>
                <a:gd name="connsiteY4" fmla="*/ 11932 h 240342"/>
                <a:gd name="connsiteX5" fmla="*/ 51272 w 255390"/>
                <a:gd name="connsiteY5" fmla="*/ 65000 h 240342"/>
                <a:gd name="connsiteX6" fmla="*/ 7730 w 255390"/>
                <a:gd name="connsiteY6" fmla="*/ 239171 h 24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390" h="240342">
                  <a:moveTo>
                    <a:pt x="7730" y="239171"/>
                  </a:moveTo>
                  <a:cubicBezTo>
                    <a:pt x="32676" y="250964"/>
                    <a:pt x="159676" y="170682"/>
                    <a:pt x="200951" y="135757"/>
                  </a:cubicBezTo>
                  <a:cubicBezTo>
                    <a:pt x="242226" y="100832"/>
                    <a:pt x="255833" y="52073"/>
                    <a:pt x="255380" y="29621"/>
                  </a:cubicBezTo>
                  <a:cubicBezTo>
                    <a:pt x="254927" y="7169"/>
                    <a:pt x="217507" y="3994"/>
                    <a:pt x="198230" y="1046"/>
                  </a:cubicBezTo>
                  <a:cubicBezTo>
                    <a:pt x="178953" y="-1902"/>
                    <a:pt x="164212" y="1273"/>
                    <a:pt x="139719" y="11932"/>
                  </a:cubicBezTo>
                  <a:cubicBezTo>
                    <a:pt x="115226" y="22591"/>
                    <a:pt x="78713" y="30302"/>
                    <a:pt x="51272" y="65000"/>
                  </a:cubicBezTo>
                  <a:cubicBezTo>
                    <a:pt x="23831" y="99698"/>
                    <a:pt x="-17216" y="227378"/>
                    <a:pt x="7730" y="239171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00F744A-ED26-438C-8A35-A9A2348439B1}"/>
                </a:ext>
              </a:extLst>
            </p:cNvPr>
            <p:cNvSpPr/>
            <p:nvPr/>
          </p:nvSpPr>
          <p:spPr>
            <a:xfrm flipH="1">
              <a:off x="4030669" y="4777866"/>
              <a:ext cx="550651" cy="324060"/>
            </a:xfrm>
            <a:custGeom>
              <a:avLst/>
              <a:gdLst>
                <a:gd name="connsiteX0" fmla="*/ 484430 w 489068"/>
                <a:gd name="connsiteY0" fmla="*/ 286020 h 287819"/>
                <a:gd name="connsiteX1" fmla="*/ 471730 w 489068"/>
                <a:gd name="connsiteY1" fmla="*/ 180791 h 287819"/>
                <a:gd name="connsiteX2" fmla="*/ 379202 w 489068"/>
                <a:gd name="connsiteY2" fmla="*/ 95520 h 287819"/>
                <a:gd name="connsiteX3" fmla="*/ 188702 w 489068"/>
                <a:gd name="connsiteY3" fmla="*/ 2991 h 287819"/>
                <a:gd name="connsiteX4" fmla="*/ 14530 w 489068"/>
                <a:gd name="connsiteY4" fmla="*/ 35648 h 287819"/>
                <a:gd name="connsiteX5" fmla="*/ 30859 w 489068"/>
                <a:gd name="connsiteY5" fmla="*/ 162648 h 287819"/>
                <a:gd name="connsiteX6" fmla="*/ 199588 w 489068"/>
                <a:gd name="connsiteY6" fmla="*/ 255177 h 287819"/>
                <a:gd name="connsiteX7" fmla="*/ 303002 w 489068"/>
                <a:gd name="connsiteY7" fmla="*/ 255177 h 287819"/>
                <a:gd name="connsiteX8" fmla="*/ 357430 w 489068"/>
                <a:gd name="connsiteY8" fmla="*/ 255177 h 287819"/>
                <a:gd name="connsiteX9" fmla="*/ 417302 w 489068"/>
                <a:gd name="connsiteY9" fmla="*/ 247920 h 287819"/>
                <a:gd name="connsiteX10" fmla="*/ 484430 w 489068"/>
                <a:gd name="connsiteY10" fmla="*/ 286020 h 28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9068" h="287819">
                  <a:moveTo>
                    <a:pt x="484430" y="286020"/>
                  </a:moveTo>
                  <a:cubicBezTo>
                    <a:pt x="493501" y="274832"/>
                    <a:pt x="489268" y="212541"/>
                    <a:pt x="471730" y="180791"/>
                  </a:cubicBezTo>
                  <a:cubicBezTo>
                    <a:pt x="454192" y="149041"/>
                    <a:pt x="426373" y="125153"/>
                    <a:pt x="379202" y="95520"/>
                  </a:cubicBezTo>
                  <a:cubicBezTo>
                    <a:pt x="332031" y="65887"/>
                    <a:pt x="249481" y="12970"/>
                    <a:pt x="188702" y="2991"/>
                  </a:cubicBezTo>
                  <a:cubicBezTo>
                    <a:pt x="127923" y="-6988"/>
                    <a:pt x="40837" y="9039"/>
                    <a:pt x="14530" y="35648"/>
                  </a:cubicBezTo>
                  <a:cubicBezTo>
                    <a:pt x="-11777" y="62257"/>
                    <a:pt x="16" y="126060"/>
                    <a:pt x="30859" y="162648"/>
                  </a:cubicBezTo>
                  <a:cubicBezTo>
                    <a:pt x="61702" y="199236"/>
                    <a:pt x="154231" y="239756"/>
                    <a:pt x="199588" y="255177"/>
                  </a:cubicBezTo>
                  <a:cubicBezTo>
                    <a:pt x="244945" y="270598"/>
                    <a:pt x="303002" y="255177"/>
                    <a:pt x="303002" y="255177"/>
                  </a:cubicBezTo>
                  <a:cubicBezTo>
                    <a:pt x="329309" y="255177"/>
                    <a:pt x="338380" y="256386"/>
                    <a:pt x="357430" y="255177"/>
                  </a:cubicBezTo>
                  <a:cubicBezTo>
                    <a:pt x="376480" y="253967"/>
                    <a:pt x="397042" y="243082"/>
                    <a:pt x="417302" y="247920"/>
                  </a:cubicBezTo>
                  <a:cubicBezTo>
                    <a:pt x="437562" y="252758"/>
                    <a:pt x="475359" y="297208"/>
                    <a:pt x="484430" y="286020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A06469-8BFB-4542-8855-93E3C0513575}"/>
                </a:ext>
              </a:extLst>
            </p:cNvPr>
            <p:cNvGrpSpPr/>
            <p:nvPr/>
          </p:nvGrpSpPr>
          <p:grpSpPr>
            <a:xfrm flipH="1">
              <a:off x="1915762" y="1778595"/>
              <a:ext cx="826649" cy="792724"/>
              <a:chOff x="3966987" y="2508097"/>
              <a:chExt cx="734200" cy="704069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B621743-21EB-4A71-98E8-8D616984711C}"/>
                  </a:ext>
                </a:extLst>
              </p:cNvPr>
              <p:cNvSpPr/>
              <p:nvPr/>
            </p:nvSpPr>
            <p:spPr>
              <a:xfrm>
                <a:off x="3966987" y="2508097"/>
                <a:ext cx="301121" cy="406867"/>
              </a:xfrm>
              <a:custGeom>
                <a:avLst/>
                <a:gdLst>
                  <a:gd name="connsiteX0" fmla="*/ 18773 w 314516"/>
                  <a:gd name="connsiteY0" fmla="*/ 349296 h 411227"/>
                  <a:gd name="connsiteX1" fmla="*/ 9702 w 314516"/>
                  <a:gd name="connsiteY1" fmla="*/ 200525 h 411227"/>
                  <a:gd name="connsiteX2" fmla="*/ 62316 w 314516"/>
                  <a:gd name="connsiteY2" fmla="*/ 60825 h 411227"/>
                  <a:gd name="connsiteX3" fmla="*/ 176616 w 314516"/>
                  <a:gd name="connsiteY3" fmla="*/ 6396 h 411227"/>
                  <a:gd name="connsiteX4" fmla="*/ 272773 w 314516"/>
                  <a:gd name="connsiteY4" fmla="*/ 13654 h 411227"/>
                  <a:gd name="connsiteX5" fmla="*/ 314502 w 314516"/>
                  <a:gd name="connsiteY5" fmla="*/ 118882 h 411227"/>
                  <a:gd name="connsiteX6" fmla="*/ 276402 w 314516"/>
                  <a:gd name="connsiteY6" fmla="*/ 260396 h 411227"/>
                  <a:gd name="connsiteX7" fmla="*/ 192944 w 314516"/>
                  <a:gd name="connsiteY7" fmla="*/ 407354 h 411227"/>
                  <a:gd name="connsiteX8" fmla="*/ 18773 w 314516"/>
                  <a:gd name="connsiteY8" fmla="*/ 349296 h 411227"/>
                  <a:gd name="connsiteX0" fmla="*/ 20510 w 312171"/>
                  <a:gd name="connsiteY0" fmla="*/ 356099 h 411509"/>
                  <a:gd name="connsiteX1" fmla="*/ 7357 w 312171"/>
                  <a:gd name="connsiteY1" fmla="*/ 200525 h 411509"/>
                  <a:gd name="connsiteX2" fmla="*/ 59971 w 312171"/>
                  <a:gd name="connsiteY2" fmla="*/ 60825 h 411509"/>
                  <a:gd name="connsiteX3" fmla="*/ 174271 w 312171"/>
                  <a:gd name="connsiteY3" fmla="*/ 6396 h 411509"/>
                  <a:gd name="connsiteX4" fmla="*/ 270428 w 312171"/>
                  <a:gd name="connsiteY4" fmla="*/ 13654 h 411509"/>
                  <a:gd name="connsiteX5" fmla="*/ 312157 w 312171"/>
                  <a:gd name="connsiteY5" fmla="*/ 118882 h 411509"/>
                  <a:gd name="connsiteX6" fmla="*/ 274057 w 312171"/>
                  <a:gd name="connsiteY6" fmla="*/ 260396 h 411509"/>
                  <a:gd name="connsiteX7" fmla="*/ 190599 w 312171"/>
                  <a:gd name="connsiteY7" fmla="*/ 407354 h 411509"/>
                  <a:gd name="connsiteX8" fmla="*/ 20510 w 312171"/>
                  <a:gd name="connsiteY8" fmla="*/ 356099 h 411509"/>
                  <a:gd name="connsiteX0" fmla="*/ 25804 w 307940"/>
                  <a:gd name="connsiteY0" fmla="*/ 356099 h 411508"/>
                  <a:gd name="connsiteX1" fmla="*/ 3126 w 307940"/>
                  <a:gd name="connsiteY1" fmla="*/ 200525 h 411508"/>
                  <a:gd name="connsiteX2" fmla="*/ 55740 w 307940"/>
                  <a:gd name="connsiteY2" fmla="*/ 60825 h 411508"/>
                  <a:gd name="connsiteX3" fmla="*/ 170040 w 307940"/>
                  <a:gd name="connsiteY3" fmla="*/ 6396 h 411508"/>
                  <a:gd name="connsiteX4" fmla="*/ 266197 w 307940"/>
                  <a:gd name="connsiteY4" fmla="*/ 13654 h 411508"/>
                  <a:gd name="connsiteX5" fmla="*/ 307926 w 307940"/>
                  <a:gd name="connsiteY5" fmla="*/ 118882 h 411508"/>
                  <a:gd name="connsiteX6" fmla="*/ 269826 w 307940"/>
                  <a:gd name="connsiteY6" fmla="*/ 260396 h 411508"/>
                  <a:gd name="connsiteX7" fmla="*/ 186368 w 307940"/>
                  <a:gd name="connsiteY7" fmla="*/ 407354 h 411508"/>
                  <a:gd name="connsiteX8" fmla="*/ 25804 w 307940"/>
                  <a:gd name="connsiteY8" fmla="*/ 356099 h 411508"/>
                  <a:gd name="connsiteX0" fmla="*/ 20137 w 302273"/>
                  <a:gd name="connsiteY0" fmla="*/ 356099 h 411544"/>
                  <a:gd name="connsiteX1" fmla="*/ 5623 w 302273"/>
                  <a:gd name="connsiteY1" fmla="*/ 197804 h 411544"/>
                  <a:gd name="connsiteX2" fmla="*/ 50073 w 302273"/>
                  <a:gd name="connsiteY2" fmla="*/ 60825 h 411544"/>
                  <a:gd name="connsiteX3" fmla="*/ 164373 w 302273"/>
                  <a:gd name="connsiteY3" fmla="*/ 6396 h 411544"/>
                  <a:gd name="connsiteX4" fmla="*/ 260530 w 302273"/>
                  <a:gd name="connsiteY4" fmla="*/ 13654 h 411544"/>
                  <a:gd name="connsiteX5" fmla="*/ 302259 w 302273"/>
                  <a:gd name="connsiteY5" fmla="*/ 118882 h 411544"/>
                  <a:gd name="connsiteX6" fmla="*/ 264159 w 302273"/>
                  <a:gd name="connsiteY6" fmla="*/ 260396 h 411544"/>
                  <a:gd name="connsiteX7" fmla="*/ 180701 w 302273"/>
                  <a:gd name="connsiteY7" fmla="*/ 407354 h 411544"/>
                  <a:gd name="connsiteX8" fmla="*/ 20137 w 302273"/>
                  <a:gd name="connsiteY8" fmla="*/ 356099 h 411544"/>
                  <a:gd name="connsiteX0" fmla="*/ 20777 w 302913"/>
                  <a:gd name="connsiteY0" fmla="*/ 356190 h 411635"/>
                  <a:gd name="connsiteX1" fmla="*/ 6263 w 302913"/>
                  <a:gd name="connsiteY1" fmla="*/ 197895 h 411635"/>
                  <a:gd name="connsiteX2" fmla="*/ 60238 w 302913"/>
                  <a:gd name="connsiteY2" fmla="*/ 62277 h 411635"/>
                  <a:gd name="connsiteX3" fmla="*/ 165013 w 302913"/>
                  <a:gd name="connsiteY3" fmla="*/ 6487 h 411635"/>
                  <a:gd name="connsiteX4" fmla="*/ 261170 w 302913"/>
                  <a:gd name="connsiteY4" fmla="*/ 13745 h 411635"/>
                  <a:gd name="connsiteX5" fmla="*/ 302899 w 302913"/>
                  <a:gd name="connsiteY5" fmla="*/ 118973 h 411635"/>
                  <a:gd name="connsiteX6" fmla="*/ 264799 w 302913"/>
                  <a:gd name="connsiteY6" fmla="*/ 260487 h 411635"/>
                  <a:gd name="connsiteX7" fmla="*/ 181341 w 302913"/>
                  <a:gd name="connsiteY7" fmla="*/ 407445 h 411635"/>
                  <a:gd name="connsiteX8" fmla="*/ 20777 w 302913"/>
                  <a:gd name="connsiteY8" fmla="*/ 356190 h 411635"/>
                  <a:gd name="connsiteX0" fmla="*/ 20777 w 302913"/>
                  <a:gd name="connsiteY0" fmla="*/ 352499 h 407944"/>
                  <a:gd name="connsiteX1" fmla="*/ 6263 w 302913"/>
                  <a:gd name="connsiteY1" fmla="*/ 194204 h 407944"/>
                  <a:gd name="connsiteX2" fmla="*/ 60238 w 302913"/>
                  <a:gd name="connsiteY2" fmla="*/ 58586 h 407944"/>
                  <a:gd name="connsiteX3" fmla="*/ 165013 w 302913"/>
                  <a:gd name="connsiteY3" fmla="*/ 2796 h 407944"/>
                  <a:gd name="connsiteX4" fmla="*/ 261170 w 302913"/>
                  <a:gd name="connsiteY4" fmla="*/ 19579 h 407944"/>
                  <a:gd name="connsiteX5" fmla="*/ 302899 w 302913"/>
                  <a:gd name="connsiteY5" fmla="*/ 115282 h 407944"/>
                  <a:gd name="connsiteX6" fmla="*/ 264799 w 302913"/>
                  <a:gd name="connsiteY6" fmla="*/ 256796 h 407944"/>
                  <a:gd name="connsiteX7" fmla="*/ 181341 w 302913"/>
                  <a:gd name="connsiteY7" fmla="*/ 403754 h 407944"/>
                  <a:gd name="connsiteX8" fmla="*/ 20777 w 302913"/>
                  <a:gd name="connsiteY8" fmla="*/ 352499 h 407944"/>
                  <a:gd name="connsiteX0" fmla="*/ 20777 w 300194"/>
                  <a:gd name="connsiteY0" fmla="*/ 352577 h 408022"/>
                  <a:gd name="connsiteX1" fmla="*/ 6263 w 300194"/>
                  <a:gd name="connsiteY1" fmla="*/ 194282 h 408022"/>
                  <a:gd name="connsiteX2" fmla="*/ 60238 w 300194"/>
                  <a:gd name="connsiteY2" fmla="*/ 58664 h 408022"/>
                  <a:gd name="connsiteX3" fmla="*/ 165013 w 300194"/>
                  <a:gd name="connsiteY3" fmla="*/ 2874 h 408022"/>
                  <a:gd name="connsiteX4" fmla="*/ 261170 w 300194"/>
                  <a:gd name="connsiteY4" fmla="*/ 19657 h 408022"/>
                  <a:gd name="connsiteX5" fmla="*/ 300178 w 300194"/>
                  <a:gd name="connsiteY5" fmla="*/ 118081 h 408022"/>
                  <a:gd name="connsiteX6" fmla="*/ 264799 w 300194"/>
                  <a:gd name="connsiteY6" fmla="*/ 256874 h 408022"/>
                  <a:gd name="connsiteX7" fmla="*/ 181341 w 300194"/>
                  <a:gd name="connsiteY7" fmla="*/ 403832 h 408022"/>
                  <a:gd name="connsiteX8" fmla="*/ 20777 w 300194"/>
                  <a:gd name="connsiteY8" fmla="*/ 352577 h 408022"/>
                  <a:gd name="connsiteX0" fmla="*/ 20777 w 300178"/>
                  <a:gd name="connsiteY0" fmla="*/ 352577 h 408023"/>
                  <a:gd name="connsiteX1" fmla="*/ 6263 w 300178"/>
                  <a:gd name="connsiteY1" fmla="*/ 194282 h 408023"/>
                  <a:gd name="connsiteX2" fmla="*/ 60238 w 300178"/>
                  <a:gd name="connsiteY2" fmla="*/ 58664 h 408023"/>
                  <a:gd name="connsiteX3" fmla="*/ 165013 w 300178"/>
                  <a:gd name="connsiteY3" fmla="*/ 2874 h 408023"/>
                  <a:gd name="connsiteX4" fmla="*/ 261170 w 300178"/>
                  <a:gd name="connsiteY4" fmla="*/ 19657 h 408023"/>
                  <a:gd name="connsiteX5" fmla="*/ 300178 w 300178"/>
                  <a:gd name="connsiteY5" fmla="*/ 118081 h 408023"/>
                  <a:gd name="connsiteX6" fmla="*/ 262078 w 300178"/>
                  <a:gd name="connsiteY6" fmla="*/ 256874 h 408023"/>
                  <a:gd name="connsiteX7" fmla="*/ 181341 w 300178"/>
                  <a:gd name="connsiteY7" fmla="*/ 403832 h 408023"/>
                  <a:gd name="connsiteX8" fmla="*/ 20777 w 300178"/>
                  <a:gd name="connsiteY8" fmla="*/ 352577 h 408023"/>
                  <a:gd name="connsiteX0" fmla="*/ 21720 w 301121"/>
                  <a:gd name="connsiteY0" fmla="*/ 352577 h 406867"/>
                  <a:gd name="connsiteX1" fmla="*/ 7206 w 301121"/>
                  <a:gd name="connsiteY1" fmla="*/ 194282 h 406867"/>
                  <a:gd name="connsiteX2" fmla="*/ 61181 w 301121"/>
                  <a:gd name="connsiteY2" fmla="*/ 58664 h 406867"/>
                  <a:gd name="connsiteX3" fmla="*/ 165956 w 301121"/>
                  <a:gd name="connsiteY3" fmla="*/ 2874 h 406867"/>
                  <a:gd name="connsiteX4" fmla="*/ 262113 w 301121"/>
                  <a:gd name="connsiteY4" fmla="*/ 19657 h 406867"/>
                  <a:gd name="connsiteX5" fmla="*/ 301121 w 301121"/>
                  <a:gd name="connsiteY5" fmla="*/ 118081 h 406867"/>
                  <a:gd name="connsiteX6" fmla="*/ 263021 w 301121"/>
                  <a:gd name="connsiteY6" fmla="*/ 256874 h 406867"/>
                  <a:gd name="connsiteX7" fmla="*/ 182284 w 301121"/>
                  <a:gd name="connsiteY7" fmla="*/ 403832 h 406867"/>
                  <a:gd name="connsiteX8" fmla="*/ 21720 w 301121"/>
                  <a:gd name="connsiteY8" fmla="*/ 352577 h 40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121" h="406867">
                    <a:moveTo>
                      <a:pt x="21720" y="352577"/>
                    </a:moveTo>
                    <a:cubicBezTo>
                      <a:pt x="-10181" y="336702"/>
                      <a:pt x="629" y="243267"/>
                      <a:pt x="7206" y="194282"/>
                    </a:cubicBezTo>
                    <a:cubicBezTo>
                      <a:pt x="13783" y="145297"/>
                      <a:pt x="34723" y="90565"/>
                      <a:pt x="61181" y="58664"/>
                    </a:cubicBezTo>
                    <a:cubicBezTo>
                      <a:pt x="87639" y="26763"/>
                      <a:pt x="132467" y="9375"/>
                      <a:pt x="165956" y="2874"/>
                    </a:cubicBezTo>
                    <a:cubicBezTo>
                      <a:pt x="199445" y="-3627"/>
                      <a:pt x="239586" y="456"/>
                      <a:pt x="262113" y="19657"/>
                    </a:cubicBezTo>
                    <a:cubicBezTo>
                      <a:pt x="284640" y="38858"/>
                      <a:pt x="300970" y="78545"/>
                      <a:pt x="301121" y="118081"/>
                    </a:cubicBezTo>
                    <a:cubicBezTo>
                      <a:pt x="301272" y="157617"/>
                      <a:pt x="283281" y="208795"/>
                      <a:pt x="263021" y="256874"/>
                    </a:cubicBezTo>
                    <a:cubicBezTo>
                      <a:pt x="242761" y="304953"/>
                      <a:pt x="222501" y="387881"/>
                      <a:pt x="182284" y="403832"/>
                    </a:cubicBezTo>
                    <a:cubicBezTo>
                      <a:pt x="142067" y="419783"/>
                      <a:pt x="53621" y="368452"/>
                      <a:pt x="21720" y="352577"/>
                    </a:cubicBezTo>
                    <a:close/>
                  </a:path>
                </a:pathLst>
              </a:custGeom>
              <a:solidFill>
                <a:srgbClr val="F3BED8"/>
              </a:solidFill>
              <a:ln w="76200">
                <a:solidFill>
                  <a:srgbClr val="EE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29B92F2-D48A-4C14-BE6F-1A9D97DE2256}"/>
                  </a:ext>
                </a:extLst>
              </p:cNvPr>
              <p:cNvSpPr/>
              <p:nvPr/>
            </p:nvSpPr>
            <p:spPr>
              <a:xfrm>
                <a:off x="4311922" y="2764406"/>
                <a:ext cx="389265" cy="447760"/>
              </a:xfrm>
              <a:custGeom>
                <a:avLst/>
                <a:gdLst>
                  <a:gd name="connsiteX0" fmla="*/ 2903 w 389265"/>
                  <a:gd name="connsiteY0" fmla="*/ 280874 h 438342"/>
                  <a:gd name="connsiteX1" fmla="*/ 64135 w 389265"/>
                  <a:gd name="connsiteY1" fmla="*/ 154327 h 438342"/>
                  <a:gd name="connsiteX2" fmla="*/ 145778 w 389265"/>
                  <a:gd name="connsiteY2" fmla="*/ 42749 h 438342"/>
                  <a:gd name="connsiteX3" fmla="*/ 279128 w 389265"/>
                  <a:gd name="connsiteY3" fmla="*/ 566 h 438342"/>
                  <a:gd name="connsiteX4" fmla="*/ 383903 w 389265"/>
                  <a:gd name="connsiteY4" fmla="*/ 68602 h 438342"/>
                  <a:gd name="connsiteX5" fmla="*/ 362132 w 389265"/>
                  <a:gd name="connsiteY5" fmla="*/ 216920 h 438342"/>
                  <a:gd name="connsiteX6" fmla="*/ 260078 w 389265"/>
                  <a:gd name="connsiteY6" fmla="*/ 354352 h 438342"/>
                  <a:gd name="connsiteX7" fmla="*/ 159385 w 389265"/>
                  <a:gd name="connsiteY7" fmla="*/ 435995 h 438342"/>
                  <a:gd name="connsiteX8" fmla="*/ 2903 w 389265"/>
                  <a:gd name="connsiteY8" fmla="*/ 280874 h 438342"/>
                  <a:gd name="connsiteX0" fmla="*/ 2903 w 389265"/>
                  <a:gd name="connsiteY0" fmla="*/ 280874 h 445265"/>
                  <a:gd name="connsiteX1" fmla="*/ 64135 w 389265"/>
                  <a:gd name="connsiteY1" fmla="*/ 154327 h 445265"/>
                  <a:gd name="connsiteX2" fmla="*/ 145778 w 389265"/>
                  <a:gd name="connsiteY2" fmla="*/ 42749 h 445265"/>
                  <a:gd name="connsiteX3" fmla="*/ 279128 w 389265"/>
                  <a:gd name="connsiteY3" fmla="*/ 566 h 445265"/>
                  <a:gd name="connsiteX4" fmla="*/ 383903 w 389265"/>
                  <a:gd name="connsiteY4" fmla="*/ 68602 h 445265"/>
                  <a:gd name="connsiteX5" fmla="*/ 362132 w 389265"/>
                  <a:gd name="connsiteY5" fmla="*/ 216920 h 445265"/>
                  <a:gd name="connsiteX6" fmla="*/ 260078 w 389265"/>
                  <a:gd name="connsiteY6" fmla="*/ 354352 h 445265"/>
                  <a:gd name="connsiteX7" fmla="*/ 159385 w 389265"/>
                  <a:gd name="connsiteY7" fmla="*/ 435995 h 445265"/>
                  <a:gd name="connsiteX8" fmla="*/ 2903 w 389265"/>
                  <a:gd name="connsiteY8" fmla="*/ 280874 h 445265"/>
                  <a:gd name="connsiteX0" fmla="*/ 2903 w 389265"/>
                  <a:gd name="connsiteY0" fmla="*/ 280874 h 447760"/>
                  <a:gd name="connsiteX1" fmla="*/ 64135 w 389265"/>
                  <a:gd name="connsiteY1" fmla="*/ 154327 h 447760"/>
                  <a:gd name="connsiteX2" fmla="*/ 145778 w 389265"/>
                  <a:gd name="connsiteY2" fmla="*/ 42749 h 447760"/>
                  <a:gd name="connsiteX3" fmla="*/ 279128 w 389265"/>
                  <a:gd name="connsiteY3" fmla="*/ 566 h 447760"/>
                  <a:gd name="connsiteX4" fmla="*/ 383903 w 389265"/>
                  <a:gd name="connsiteY4" fmla="*/ 68602 h 447760"/>
                  <a:gd name="connsiteX5" fmla="*/ 362132 w 389265"/>
                  <a:gd name="connsiteY5" fmla="*/ 216920 h 447760"/>
                  <a:gd name="connsiteX6" fmla="*/ 260078 w 389265"/>
                  <a:gd name="connsiteY6" fmla="*/ 354352 h 447760"/>
                  <a:gd name="connsiteX7" fmla="*/ 159385 w 389265"/>
                  <a:gd name="connsiteY7" fmla="*/ 435995 h 447760"/>
                  <a:gd name="connsiteX8" fmla="*/ 2903 w 389265"/>
                  <a:gd name="connsiteY8" fmla="*/ 280874 h 44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265" h="447760">
                    <a:moveTo>
                      <a:pt x="2903" y="280874"/>
                    </a:moveTo>
                    <a:cubicBezTo>
                      <a:pt x="-12972" y="233929"/>
                      <a:pt x="40323" y="194014"/>
                      <a:pt x="64135" y="154327"/>
                    </a:cubicBezTo>
                    <a:cubicBezTo>
                      <a:pt x="87948" y="114639"/>
                      <a:pt x="109946" y="68376"/>
                      <a:pt x="145778" y="42749"/>
                    </a:cubicBezTo>
                    <a:cubicBezTo>
                      <a:pt x="181610" y="17122"/>
                      <a:pt x="239441" y="-3743"/>
                      <a:pt x="279128" y="566"/>
                    </a:cubicBezTo>
                    <a:cubicBezTo>
                      <a:pt x="318815" y="4875"/>
                      <a:pt x="370069" y="32543"/>
                      <a:pt x="383903" y="68602"/>
                    </a:cubicBezTo>
                    <a:cubicBezTo>
                      <a:pt x="397737" y="104661"/>
                      <a:pt x="382770" y="169295"/>
                      <a:pt x="362132" y="216920"/>
                    </a:cubicBezTo>
                    <a:cubicBezTo>
                      <a:pt x="341495" y="264545"/>
                      <a:pt x="293869" y="317839"/>
                      <a:pt x="260078" y="354352"/>
                    </a:cubicBezTo>
                    <a:cubicBezTo>
                      <a:pt x="226287" y="390865"/>
                      <a:pt x="184105" y="479538"/>
                      <a:pt x="159385" y="435995"/>
                    </a:cubicBezTo>
                    <a:cubicBezTo>
                      <a:pt x="134665" y="392452"/>
                      <a:pt x="18778" y="327819"/>
                      <a:pt x="2903" y="280874"/>
                    </a:cubicBezTo>
                    <a:close/>
                  </a:path>
                </a:pathLst>
              </a:custGeom>
              <a:solidFill>
                <a:srgbClr val="F3BED8"/>
              </a:solidFill>
              <a:ln w="76200">
                <a:solidFill>
                  <a:srgbClr val="EE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02429EA-B892-439B-AB04-CB4F981E37E3}"/>
                </a:ext>
              </a:extLst>
            </p:cNvPr>
            <p:cNvSpPr/>
            <p:nvPr/>
          </p:nvSpPr>
          <p:spPr>
            <a:xfrm flipH="1">
              <a:off x="1894084" y="1977148"/>
              <a:ext cx="2206355" cy="2084213"/>
            </a:xfrm>
            <a:custGeom>
              <a:avLst/>
              <a:gdLst>
                <a:gd name="connsiteX0" fmla="*/ 507477 w 1961058"/>
                <a:gd name="connsiteY0" fmla="*/ 864479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391363 w 1961058"/>
                <a:gd name="connsiteY12" fmla="*/ 1178350 h 1860290"/>
                <a:gd name="connsiteX13" fmla="*/ 507477 w 1961058"/>
                <a:gd name="connsiteY13" fmla="*/ 864479 h 1860290"/>
                <a:gd name="connsiteX0" fmla="*/ 507477 w 1961058"/>
                <a:gd name="connsiteY0" fmla="*/ 864479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391363 w 1961058"/>
                <a:gd name="connsiteY12" fmla="*/ 1178350 h 1860290"/>
                <a:gd name="connsiteX13" fmla="*/ 507477 w 1961058"/>
                <a:gd name="connsiteY13" fmla="*/ 864479 h 1860290"/>
                <a:gd name="connsiteX0" fmla="*/ 507477 w 1961058"/>
                <a:gd name="connsiteY0" fmla="*/ 864479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404970 w 1961058"/>
                <a:gd name="connsiteY12" fmla="*/ 1182433 h 1860290"/>
                <a:gd name="connsiteX13" fmla="*/ 507477 w 1961058"/>
                <a:gd name="connsiteY13" fmla="*/ 864479 h 1860290"/>
                <a:gd name="connsiteX0" fmla="*/ 491148 w 1961058"/>
                <a:gd name="connsiteY0" fmla="*/ 853593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404970 w 1961058"/>
                <a:gd name="connsiteY12" fmla="*/ 1182433 h 1860290"/>
                <a:gd name="connsiteX13" fmla="*/ 491148 w 1961058"/>
                <a:gd name="connsiteY13" fmla="*/ 853593 h 1860290"/>
                <a:gd name="connsiteX0" fmla="*/ 491148 w 1961058"/>
                <a:gd name="connsiteY0" fmla="*/ 853593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404970 w 1961058"/>
                <a:gd name="connsiteY12" fmla="*/ 1182433 h 1860290"/>
                <a:gd name="connsiteX13" fmla="*/ 491148 w 1961058"/>
                <a:gd name="connsiteY13" fmla="*/ 853593 h 1860290"/>
                <a:gd name="connsiteX0" fmla="*/ 491148 w 1961058"/>
                <a:gd name="connsiteY0" fmla="*/ 853593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404970 w 1961058"/>
                <a:gd name="connsiteY12" fmla="*/ 1182433 h 1860290"/>
                <a:gd name="connsiteX13" fmla="*/ 491148 w 1961058"/>
                <a:gd name="connsiteY13" fmla="*/ 853593 h 1860290"/>
                <a:gd name="connsiteX0" fmla="*/ 492051 w 1961961"/>
                <a:gd name="connsiteY0" fmla="*/ 853593 h 1860290"/>
                <a:gd name="connsiteX1" fmla="*/ 228526 w 1961961"/>
                <a:gd name="connsiteY1" fmla="*/ 686225 h 1860290"/>
                <a:gd name="connsiteX2" fmla="*/ 13080 w 1961961"/>
                <a:gd name="connsiteY2" fmla="*/ 432679 h 1860290"/>
                <a:gd name="connsiteX3" fmla="*/ 54808 w 1961961"/>
                <a:gd name="connsiteY3" fmla="*/ 149650 h 1860290"/>
                <a:gd name="connsiteX4" fmla="*/ 308808 w 1961961"/>
                <a:gd name="connsiteY4" fmla="*/ 879 h 1860290"/>
                <a:gd name="connsiteX5" fmla="*/ 1016380 w 1961961"/>
                <a:gd name="connsiteY5" fmla="*/ 104293 h 1860290"/>
                <a:gd name="connsiteX6" fmla="*/ 1645937 w 1961961"/>
                <a:gd name="connsiteY6" fmla="*/ 416350 h 1860290"/>
                <a:gd name="connsiteX7" fmla="*/ 1950737 w 1961961"/>
                <a:gd name="connsiteY7" fmla="*/ 975150 h 1860290"/>
                <a:gd name="connsiteX8" fmla="*/ 1852766 w 1961961"/>
                <a:gd name="connsiteY8" fmla="*/ 1521250 h 1860290"/>
                <a:gd name="connsiteX9" fmla="*/ 1446366 w 1961961"/>
                <a:gd name="connsiteY9" fmla="*/ 1829679 h 1860290"/>
                <a:gd name="connsiteX10" fmla="*/ 927480 w 1961961"/>
                <a:gd name="connsiteY10" fmla="*/ 1820607 h 1860290"/>
                <a:gd name="connsiteX11" fmla="*/ 521080 w 1961961"/>
                <a:gd name="connsiteY11" fmla="*/ 1577493 h 1860290"/>
                <a:gd name="connsiteX12" fmla="*/ 405873 w 1961961"/>
                <a:gd name="connsiteY12" fmla="*/ 1182433 h 1860290"/>
                <a:gd name="connsiteX13" fmla="*/ 492051 w 1961961"/>
                <a:gd name="connsiteY13" fmla="*/ 853593 h 1860290"/>
                <a:gd name="connsiteX0" fmla="*/ 492051 w 1961961"/>
                <a:gd name="connsiteY0" fmla="*/ 853593 h 1860290"/>
                <a:gd name="connsiteX1" fmla="*/ 228526 w 1961961"/>
                <a:gd name="connsiteY1" fmla="*/ 686225 h 1860290"/>
                <a:gd name="connsiteX2" fmla="*/ 13080 w 1961961"/>
                <a:gd name="connsiteY2" fmla="*/ 432679 h 1860290"/>
                <a:gd name="connsiteX3" fmla="*/ 54808 w 1961961"/>
                <a:gd name="connsiteY3" fmla="*/ 149650 h 1860290"/>
                <a:gd name="connsiteX4" fmla="*/ 308808 w 1961961"/>
                <a:gd name="connsiteY4" fmla="*/ 879 h 1860290"/>
                <a:gd name="connsiteX5" fmla="*/ 1016380 w 1961961"/>
                <a:gd name="connsiteY5" fmla="*/ 104293 h 1860290"/>
                <a:gd name="connsiteX6" fmla="*/ 1645937 w 1961961"/>
                <a:gd name="connsiteY6" fmla="*/ 416350 h 1860290"/>
                <a:gd name="connsiteX7" fmla="*/ 1950737 w 1961961"/>
                <a:gd name="connsiteY7" fmla="*/ 975150 h 1860290"/>
                <a:gd name="connsiteX8" fmla="*/ 1852766 w 1961961"/>
                <a:gd name="connsiteY8" fmla="*/ 1521250 h 1860290"/>
                <a:gd name="connsiteX9" fmla="*/ 1446366 w 1961961"/>
                <a:gd name="connsiteY9" fmla="*/ 1829679 h 1860290"/>
                <a:gd name="connsiteX10" fmla="*/ 927480 w 1961961"/>
                <a:gd name="connsiteY10" fmla="*/ 1820607 h 1860290"/>
                <a:gd name="connsiteX11" fmla="*/ 521080 w 1961961"/>
                <a:gd name="connsiteY11" fmla="*/ 1577493 h 1860290"/>
                <a:gd name="connsiteX12" fmla="*/ 405873 w 1961961"/>
                <a:gd name="connsiteY12" fmla="*/ 1182433 h 1860290"/>
                <a:gd name="connsiteX13" fmla="*/ 492051 w 1961961"/>
                <a:gd name="connsiteY13" fmla="*/ 853593 h 1860290"/>
                <a:gd name="connsiteX0" fmla="*/ 492051 w 1961961"/>
                <a:gd name="connsiteY0" fmla="*/ 853593 h 1860290"/>
                <a:gd name="connsiteX1" fmla="*/ 228526 w 1961961"/>
                <a:gd name="connsiteY1" fmla="*/ 686225 h 1860290"/>
                <a:gd name="connsiteX2" fmla="*/ 13080 w 1961961"/>
                <a:gd name="connsiteY2" fmla="*/ 432679 h 1860290"/>
                <a:gd name="connsiteX3" fmla="*/ 54808 w 1961961"/>
                <a:gd name="connsiteY3" fmla="*/ 149650 h 1860290"/>
                <a:gd name="connsiteX4" fmla="*/ 308808 w 1961961"/>
                <a:gd name="connsiteY4" fmla="*/ 879 h 1860290"/>
                <a:gd name="connsiteX5" fmla="*/ 1016380 w 1961961"/>
                <a:gd name="connsiteY5" fmla="*/ 104293 h 1860290"/>
                <a:gd name="connsiteX6" fmla="*/ 1645937 w 1961961"/>
                <a:gd name="connsiteY6" fmla="*/ 416350 h 1860290"/>
                <a:gd name="connsiteX7" fmla="*/ 1950737 w 1961961"/>
                <a:gd name="connsiteY7" fmla="*/ 975150 h 1860290"/>
                <a:gd name="connsiteX8" fmla="*/ 1852766 w 1961961"/>
                <a:gd name="connsiteY8" fmla="*/ 1521250 h 1860290"/>
                <a:gd name="connsiteX9" fmla="*/ 1446366 w 1961961"/>
                <a:gd name="connsiteY9" fmla="*/ 1829679 h 1860290"/>
                <a:gd name="connsiteX10" fmla="*/ 927480 w 1961961"/>
                <a:gd name="connsiteY10" fmla="*/ 1820607 h 1860290"/>
                <a:gd name="connsiteX11" fmla="*/ 521080 w 1961961"/>
                <a:gd name="connsiteY11" fmla="*/ 1577493 h 1860290"/>
                <a:gd name="connsiteX12" fmla="*/ 405873 w 1961961"/>
                <a:gd name="connsiteY12" fmla="*/ 1182433 h 1860290"/>
                <a:gd name="connsiteX13" fmla="*/ 492051 w 1961961"/>
                <a:gd name="connsiteY13" fmla="*/ 853593 h 1860290"/>
                <a:gd name="connsiteX0" fmla="*/ 492051 w 1962419"/>
                <a:gd name="connsiteY0" fmla="*/ 853613 h 1860310"/>
                <a:gd name="connsiteX1" fmla="*/ 228526 w 1962419"/>
                <a:gd name="connsiteY1" fmla="*/ 686245 h 1860310"/>
                <a:gd name="connsiteX2" fmla="*/ 13080 w 1962419"/>
                <a:gd name="connsiteY2" fmla="*/ 432699 h 1860310"/>
                <a:gd name="connsiteX3" fmla="*/ 54808 w 1962419"/>
                <a:gd name="connsiteY3" fmla="*/ 149670 h 1860310"/>
                <a:gd name="connsiteX4" fmla="*/ 308808 w 1962419"/>
                <a:gd name="connsiteY4" fmla="*/ 899 h 1860310"/>
                <a:gd name="connsiteX5" fmla="*/ 1016380 w 1962419"/>
                <a:gd name="connsiteY5" fmla="*/ 104313 h 1860310"/>
                <a:gd name="connsiteX6" fmla="*/ 1639134 w 1962419"/>
                <a:gd name="connsiteY6" fmla="*/ 423174 h 1860310"/>
                <a:gd name="connsiteX7" fmla="*/ 1950737 w 1962419"/>
                <a:gd name="connsiteY7" fmla="*/ 975170 h 1860310"/>
                <a:gd name="connsiteX8" fmla="*/ 1852766 w 1962419"/>
                <a:gd name="connsiteY8" fmla="*/ 1521270 h 1860310"/>
                <a:gd name="connsiteX9" fmla="*/ 1446366 w 1962419"/>
                <a:gd name="connsiteY9" fmla="*/ 1829699 h 1860310"/>
                <a:gd name="connsiteX10" fmla="*/ 927480 w 1962419"/>
                <a:gd name="connsiteY10" fmla="*/ 1820627 h 1860310"/>
                <a:gd name="connsiteX11" fmla="*/ 521080 w 1962419"/>
                <a:gd name="connsiteY11" fmla="*/ 1577513 h 1860310"/>
                <a:gd name="connsiteX12" fmla="*/ 405873 w 1962419"/>
                <a:gd name="connsiteY12" fmla="*/ 1182453 h 1860310"/>
                <a:gd name="connsiteX13" fmla="*/ 492051 w 1962419"/>
                <a:gd name="connsiteY13" fmla="*/ 853613 h 1860310"/>
                <a:gd name="connsiteX0" fmla="*/ 492051 w 1954123"/>
                <a:gd name="connsiteY0" fmla="*/ 853613 h 1860310"/>
                <a:gd name="connsiteX1" fmla="*/ 228526 w 1954123"/>
                <a:gd name="connsiteY1" fmla="*/ 686245 h 1860310"/>
                <a:gd name="connsiteX2" fmla="*/ 13080 w 1954123"/>
                <a:gd name="connsiteY2" fmla="*/ 432699 h 1860310"/>
                <a:gd name="connsiteX3" fmla="*/ 54808 w 1954123"/>
                <a:gd name="connsiteY3" fmla="*/ 149670 h 1860310"/>
                <a:gd name="connsiteX4" fmla="*/ 308808 w 1954123"/>
                <a:gd name="connsiteY4" fmla="*/ 899 h 1860310"/>
                <a:gd name="connsiteX5" fmla="*/ 1016380 w 1954123"/>
                <a:gd name="connsiteY5" fmla="*/ 104313 h 1860310"/>
                <a:gd name="connsiteX6" fmla="*/ 1639134 w 1954123"/>
                <a:gd name="connsiteY6" fmla="*/ 423174 h 1860310"/>
                <a:gd name="connsiteX7" fmla="*/ 1950737 w 1954123"/>
                <a:gd name="connsiteY7" fmla="*/ 975170 h 1860310"/>
                <a:gd name="connsiteX8" fmla="*/ 1852766 w 1954123"/>
                <a:gd name="connsiteY8" fmla="*/ 1521270 h 1860310"/>
                <a:gd name="connsiteX9" fmla="*/ 1446366 w 1954123"/>
                <a:gd name="connsiteY9" fmla="*/ 1829699 h 1860310"/>
                <a:gd name="connsiteX10" fmla="*/ 927480 w 1954123"/>
                <a:gd name="connsiteY10" fmla="*/ 1820627 h 1860310"/>
                <a:gd name="connsiteX11" fmla="*/ 521080 w 1954123"/>
                <a:gd name="connsiteY11" fmla="*/ 1577513 h 1860310"/>
                <a:gd name="connsiteX12" fmla="*/ 405873 w 1954123"/>
                <a:gd name="connsiteY12" fmla="*/ 1182453 h 1860310"/>
                <a:gd name="connsiteX13" fmla="*/ 492051 w 1954123"/>
                <a:gd name="connsiteY13" fmla="*/ 853613 h 1860310"/>
                <a:gd name="connsiteX0" fmla="*/ 492051 w 1960690"/>
                <a:gd name="connsiteY0" fmla="*/ 853613 h 1860310"/>
                <a:gd name="connsiteX1" fmla="*/ 228526 w 1960690"/>
                <a:gd name="connsiteY1" fmla="*/ 686245 h 1860310"/>
                <a:gd name="connsiteX2" fmla="*/ 13080 w 1960690"/>
                <a:gd name="connsiteY2" fmla="*/ 432699 h 1860310"/>
                <a:gd name="connsiteX3" fmla="*/ 54808 w 1960690"/>
                <a:gd name="connsiteY3" fmla="*/ 149670 h 1860310"/>
                <a:gd name="connsiteX4" fmla="*/ 308808 w 1960690"/>
                <a:gd name="connsiteY4" fmla="*/ 899 h 1860310"/>
                <a:gd name="connsiteX5" fmla="*/ 1016380 w 1960690"/>
                <a:gd name="connsiteY5" fmla="*/ 104313 h 1860310"/>
                <a:gd name="connsiteX6" fmla="*/ 1639134 w 1960690"/>
                <a:gd name="connsiteY6" fmla="*/ 423174 h 1860310"/>
                <a:gd name="connsiteX7" fmla="*/ 1950737 w 1960690"/>
                <a:gd name="connsiteY7" fmla="*/ 975170 h 1860310"/>
                <a:gd name="connsiteX8" fmla="*/ 1843241 w 1960690"/>
                <a:gd name="connsiteY8" fmla="*/ 1521270 h 1860310"/>
                <a:gd name="connsiteX9" fmla="*/ 1446366 w 1960690"/>
                <a:gd name="connsiteY9" fmla="*/ 1829699 h 1860310"/>
                <a:gd name="connsiteX10" fmla="*/ 927480 w 1960690"/>
                <a:gd name="connsiteY10" fmla="*/ 1820627 h 1860310"/>
                <a:gd name="connsiteX11" fmla="*/ 521080 w 1960690"/>
                <a:gd name="connsiteY11" fmla="*/ 1577513 h 1860310"/>
                <a:gd name="connsiteX12" fmla="*/ 405873 w 1960690"/>
                <a:gd name="connsiteY12" fmla="*/ 1182453 h 1860310"/>
                <a:gd name="connsiteX13" fmla="*/ 492051 w 1960690"/>
                <a:gd name="connsiteY13" fmla="*/ 853613 h 1860310"/>
                <a:gd name="connsiteX0" fmla="*/ 492051 w 1960025"/>
                <a:gd name="connsiteY0" fmla="*/ 853613 h 1860025"/>
                <a:gd name="connsiteX1" fmla="*/ 228526 w 1960025"/>
                <a:gd name="connsiteY1" fmla="*/ 686245 h 1860025"/>
                <a:gd name="connsiteX2" fmla="*/ 13080 w 1960025"/>
                <a:gd name="connsiteY2" fmla="*/ 432699 h 1860025"/>
                <a:gd name="connsiteX3" fmla="*/ 54808 w 1960025"/>
                <a:gd name="connsiteY3" fmla="*/ 149670 h 1860025"/>
                <a:gd name="connsiteX4" fmla="*/ 308808 w 1960025"/>
                <a:gd name="connsiteY4" fmla="*/ 899 h 1860025"/>
                <a:gd name="connsiteX5" fmla="*/ 1016380 w 1960025"/>
                <a:gd name="connsiteY5" fmla="*/ 104313 h 1860025"/>
                <a:gd name="connsiteX6" fmla="*/ 1639134 w 1960025"/>
                <a:gd name="connsiteY6" fmla="*/ 423174 h 1860025"/>
                <a:gd name="connsiteX7" fmla="*/ 1950737 w 1960025"/>
                <a:gd name="connsiteY7" fmla="*/ 975170 h 1860025"/>
                <a:gd name="connsiteX8" fmla="*/ 1839159 w 1960025"/>
                <a:gd name="connsiteY8" fmla="*/ 1525352 h 1860025"/>
                <a:gd name="connsiteX9" fmla="*/ 1446366 w 1960025"/>
                <a:gd name="connsiteY9" fmla="*/ 1829699 h 1860025"/>
                <a:gd name="connsiteX10" fmla="*/ 927480 w 1960025"/>
                <a:gd name="connsiteY10" fmla="*/ 1820627 h 1860025"/>
                <a:gd name="connsiteX11" fmla="*/ 521080 w 1960025"/>
                <a:gd name="connsiteY11" fmla="*/ 1577513 h 1860025"/>
                <a:gd name="connsiteX12" fmla="*/ 405873 w 1960025"/>
                <a:gd name="connsiteY12" fmla="*/ 1182453 h 1860025"/>
                <a:gd name="connsiteX13" fmla="*/ 492051 w 1960025"/>
                <a:gd name="connsiteY13" fmla="*/ 853613 h 1860025"/>
                <a:gd name="connsiteX0" fmla="*/ 492051 w 1959605"/>
                <a:gd name="connsiteY0" fmla="*/ 853613 h 1859646"/>
                <a:gd name="connsiteX1" fmla="*/ 228526 w 1959605"/>
                <a:gd name="connsiteY1" fmla="*/ 686245 h 1859646"/>
                <a:gd name="connsiteX2" fmla="*/ 13080 w 1959605"/>
                <a:gd name="connsiteY2" fmla="*/ 432699 h 1859646"/>
                <a:gd name="connsiteX3" fmla="*/ 54808 w 1959605"/>
                <a:gd name="connsiteY3" fmla="*/ 149670 h 1859646"/>
                <a:gd name="connsiteX4" fmla="*/ 308808 w 1959605"/>
                <a:gd name="connsiteY4" fmla="*/ 899 h 1859646"/>
                <a:gd name="connsiteX5" fmla="*/ 1016380 w 1959605"/>
                <a:gd name="connsiteY5" fmla="*/ 104313 h 1859646"/>
                <a:gd name="connsiteX6" fmla="*/ 1639134 w 1959605"/>
                <a:gd name="connsiteY6" fmla="*/ 423174 h 1859646"/>
                <a:gd name="connsiteX7" fmla="*/ 1950737 w 1959605"/>
                <a:gd name="connsiteY7" fmla="*/ 975170 h 1859646"/>
                <a:gd name="connsiteX8" fmla="*/ 1836437 w 1959605"/>
                <a:gd name="connsiteY8" fmla="*/ 1530795 h 1859646"/>
                <a:gd name="connsiteX9" fmla="*/ 1446366 w 1959605"/>
                <a:gd name="connsiteY9" fmla="*/ 1829699 h 1859646"/>
                <a:gd name="connsiteX10" fmla="*/ 927480 w 1959605"/>
                <a:gd name="connsiteY10" fmla="*/ 1820627 h 1859646"/>
                <a:gd name="connsiteX11" fmla="*/ 521080 w 1959605"/>
                <a:gd name="connsiteY11" fmla="*/ 1577513 h 1859646"/>
                <a:gd name="connsiteX12" fmla="*/ 405873 w 1959605"/>
                <a:gd name="connsiteY12" fmla="*/ 1182453 h 1859646"/>
                <a:gd name="connsiteX13" fmla="*/ 492051 w 1959605"/>
                <a:gd name="connsiteY13" fmla="*/ 853613 h 1859646"/>
                <a:gd name="connsiteX0" fmla="*/ 492051 w 1959605"/>
                <a:gd name="connsiteY0" fmla="*/ 853613 h 1854540"/>
                <a:gd name="connsiteX1" fmla="*/ 228526 w 1959605"/>
                <a:gd name="connsiteY1" fmla="*/ 686245 h 1854540"/>
                <a:gd name="connsiteX2" fmla="*/ 13080 w 1959605"/>
                <a:gd name="connsiteY2" fmla="*/ 432699 h 1854540"/>
                <a:gd name="connsiteX3" fmla="*/ 54808 w 1959605"/>
                <a:gd name="connsiteY3" fmla="*/ 149670 h 1854540"/>
                <a:gd name="connsiteX4" fmla="*/ 308808 w 1959605"/>
                <a:gd name="connsiteY4" fmla="*/ 899 h 1854540"/>
                <a:gd name="connsiteX5" fmla="*/ 1016380 w 1959605"/>
                <a:gd name="connsiteY5" fmla="*/ 104313 h 1854540"/>
                <a:gd name="connsiteX6" fmla="*/ 1639134 w 1959605"/>
                <a:gd name="connsiteY6" fmla="*/ 423174 h 1854540"/>
                <a:gd name="connsiteX7" fmla="*/ 1950737 w 1959605"/>
                <a:gd name="connsiteY7" fmla="*/ 975170 h 1854540"/>
                <a:gd name="connsiteX8" fmla="*/ 1836437 w 1959605"/>
                <a:gd name="connsiteY8" fmla="*/ 1530795 h 1854540"/>
                <a:gd name="connsiteX9" fmla="*/ 1446366 w 1959605"/>
                <a:gd name="connsiteY9" fmla="*/ 1821535 h 1854540"/>
                <a:gd name="connsiteX10" fmla="*/ 927480 w 1959605"/>
                <a:gd name="connsiteY10" fmla="*/ 1820627 h 1854540"/>
                <a:gd name="connsiteX11" fmla="*/ 521080 w 1959605"/>
                <a:gd name="connsiteY11" fmla="*/ 1577513 h 1854540"/>
                <a:gd name="connsiteX12" fmla="*/ 405873 w 1959605"/>
                <a:gd name="connsiteY12" fmla="*/ 1182453 h 1854540"/>
                <a:gd name="connsiteX13" fmla="*/ 492051 w 1959605"/>
                <a:gd name="connsiteY13" fmla="*/ 853613 h 1854540"/>
                <a:gd name="connsiteX0" fmla="*/ 492051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21080 w 1959605"/>
                <a:gd name="connsiteY11" fmla="*/ 1577513 h 1851124"/>
                <a:gd name="connsiteX12" fmla="*/ 405873 w 1959605"/>
                <a:gd name="connsiteY12" fmla="*/ 1182453 h 1851124"/>
                <a:gd name="connsiteX13" fmla="*/ 492051 w 1959605"/>
                <a:gd name="connsiteY13" fmla="*/ 853613 h 1851124"/>
                <a:gd name="connsiteX0" fmla="*/ 492051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492051 w 1959605"/>
                <a:gd name="connsiteY13" fmla="*/ 853613 h 1851124"/>
                <a:gd name="connsiteX0" fmla="*/ 492051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492051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605" h="1851124">
                  <a:moveTo>
                    <a:pt x="507019" y="853613"/>
                  </a:moveTo>
                  <a:cubicBezTo>
                    <a:pt x="474739" y="877048"/>
                    <a:pt x="310849" y="756397"/>
                    <a:pt x="228526" y="686245"/>
                  </a:cubicBezTo>
                  <a:cubicBezTo>
                    <a:pt x="146203" y="616093"/>
                    <a:pt x="42033" y="522128"/>
                    <a:pt x="13080" y="432699"/>
                  </a:cubicBezTo>
                  <a:cubicBezTo>
                    <a:pt x="-15873" y="343270"/>
                    <a:pt x="5520" y="221637"/>
                    <a:pt x="54808" y="149670"/>
                  </a:cubicBezTo>
                  <a:cubicBezTo>
                    <a:pt x="104096" y="77703"/>
                    <a:pt x="148546" y="8458"/>
                    <a:pt x="308808" y="899"/>
                  </a:cubicBezTo>
                  <a:cubicBezTo>
                    <a:pt x="469070" y="-6660"/>
                    <a:pt x="794659" y="33934"/>
                    <a:pt x="1016380" y="104313"/>
                  </a:cubicBezTo>
                  <a:cubicBezTo>
                    <a:pt x="1238101" y="174692"/>
                    <a:pt x="1473883" y="287556"/>
                    <a:pt x="1639134" y="423174"/>
                  </a:cubicBezTo>
                  <a:cubicBezTo>
                    <a:pt x="1804385" y="558792"/>
                    <a:pt x="1917853" y="790567"/>
                    <a:pt x="1950737" y="975170"/>
                  </a:cubicBezTo>
                  <a:cubicBezTo>
                    <a:pt x="1983621" y="1159773"/>
                    <a:pt x="1920499" y="1389734"/>
                    <a:pt x="1836437" y="1530795"/>
                  </a:cubicBezTo>
                  <a:cubicBezTo>
                    <a:pt x="1752375" y="1671856"/>
                    <a:pt x="1598312" y="1774364"/>
                    <a:pt x="1446366" y="1821535"/>
                  </a:cubicBezTo>
                  <a:cubicBezTo>
                    <a:pt x="1294420" y="1868706"/>
                    <a:pt x="1077386" y="1854494"/>
                    <a:pt x="924759" y="1813824"/>
                  </a:cubicBezTo>
                  <a:cubicBezTo>
                    <a:pt x="772132" y="1773154"/>
                    <a:pt x="619807" y="1684556"/>
                    <a:pt x="530605" y="1577513"/>
                  </a:cubicBezTo>
                  <a:cubicBezTo>
                    <a:pt x="441403" y="1470470"/>
                    <a:pt x="400279" y="1303103"/>
                    <a:pt x="405873" y="1182453"/>
                  </a:cubicBezTo>
                  <a:cubicBezTo>
                    <a:pt x="411467" y="1061803"/>
                    <a:pt x="539299" y="830178"/>
                    <a:pt x="507019" y="853613"/>
                  </a:cubicBezTo>
                  <a:close/>
                </a:path>
              </a:pathLst>
            </a:custGeom>
            <a:solidFill>
              <a:srgbClr val="F3BED8"/>
            </a:solidFill>
            <a:ln w="76200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242AE15-E669-46A8-A8D3-79D3DF06302C}"/>
                </a:ext>
              </a:extLst>
            </p:cNvPr>
            <p:cNvSpPr/>
            <p:nvPr/>
          </p:nvSpPr>
          <p:spPr>
            <a:xfrm flipH="1">
              <a:off x="2748112" y="3227339"/>
              <a:ext cx="671039" cy="335290"/>
            </a:xfrm>
            <a:custGeom>
              <a:avLst/>
              <a:gdLst>
                <a:gd name="connsiteX0" fmla="*/ 0 w 595993"/>
                <a:gd name="connsiteY0" fmla="*/ 0 h 304093"/>
                <a:gd name="connsiteX1" fmla="*/ 38100 w 595993"/>
                <a:gd name="connsiteY1" fmla="*/ 160565 h 304093"/>
                <a:gd name="connsiteX2" fmla="*/ 228600 w 595993"/>
                <a:gd name="connsiteY2" fmla="*/ 291193 h 304093"/>
                <a:gd name="connsiteX3" fmla="*/ 468086 w 595993"/>
                <a:gd name="connsiteY3" fmla="*/ 285750 h 304093"/>
                <a:gd name="connsiteX4" fmla="*/ 595993 w 595993"/>
                <a:gd name="connsiteY4" fmla="*/ 171450 h 304093"/>
                <a:gd name="connsiteX0" fmla="*/ 0 w 595993"/>
                <a:gd name="connsiteY0" fmla="*/ 0 h 301781"/>
                <a:gd name="connsiteX1" fmla="*/ 38100 w 595993"/>
                <a:gd name="connsiteY1" fmla="*/ 160565 h 301781"/>
                <a:gd name="connsiteX2" fmla="*/ 228600 w 595993"/>
                <a:gd name="connsiteY2" fmla="*/ 291193 h 301781"/>
                <a:gd name="connsiteX3" fmla="*/ 468086 w 595993"/>
                <a:gd name="connsiteY3" fmla="*/ 280307 h 301781"/>
                <a:gd name="connsiteX4" fmla="*/ 595993 w 595993"/>
                <a:gd name="connsiteY4" fmla="*/ 171450 h 301781"/>
                <a:gd name="connsiteX0" fmla="*/ 0 w 595993"/>
                <a:gd name="connsiteY0" fmla="*/ 0 h 304141"/>
                <a:gd name="connsiteX1" fmla="*/ 38100 w 595993"/>
                <a:gd name="connsiteY1" fmla="*/ 160565 h 304141"/>
                <a:gd name="connsiteX2" fmla="*/ 228600 w 595993"/>
                <a:gd name="connsiteY2" fmla="*/ 291193 h 304141"/>
                <a:gd name="connsiteX3" fmla="*/ 468086 w 595993"/>
                <a:gd name="connsiteY3" fmla="*/ 280307 h 304141"/>
                <a:gd name="connsiteX4" fmla="*/ 595993 w 595993"/>
                <a:gd name="connsiteY4" fmla="*/ 171450 h 304141"/>
                <a:gd name="connsiteX0" fmla="*/ 0 w 595993"/>
                <a:gd name="connsiteY0" fmla="*/ 0 h 304141"/>
                <a:gd name="connsiteX1" fmla="*/ 38100 w 595993"/>
                <a:gd name="connsiteY1" fmla="*/ 160565 h 304141"/>
                <a:gd name="connsiteX2" fmla="*/ 228600 w 595993"/>
                <a:gd name="connsiteY2" fmla="*/ 291193 h 304141"/>
                <a:gd name="connsiteX3" fmla="*/ 468086 w 595993"/>
                <a:gd name="connsiteY3" fmla="*/ 280307 h 304141"/>
                <a:gd name="connsiteX4" fmla="*/ 595993 w 595993"/>
                <a:gd name="connsiteY4" fmla="*/ 171450 h 304141"/>
                <a:gd name="connsiteX0" fmla="*/ 0 w 595993"/>
                <a:gd name="connsiteY0" fmla="*/ 0 h 297984"/>
                <a:gd name="connsiteX1" fmla="*/ 38100 w 595993"/>
                <a:gd name="connsiteY1" fmla="*/ 160565 h 297984"/>
                <a:gd name="connsiteX2" fmla="*/ 229961 w 595993"/>
                <a:gd name="connsiteY2" fmla="*/ 285750 h 297984"/>
                <a:gd name="connsiteX3" fmla="*/ 468086 w 595993"/>
                <a:gd name="connsiteY3" fmla="*/ 280307 h 297984"/>
                <a:gd name="connsiteX4" fmla="*/ 595993 w 595993"/>
                <a:gd name="connsiteY4" fmla="*/ 171450 h 297984"/>
                <a:gd name="connsiteX0" fmla="*/ 0 w 595993"/>
                <a:gd name="connsiteY0" fmla="*/ 0 h 297793"/>
                <a:gd name="connsiteX1" fmla="*/ 42182 w 595993"/>
                <a:gd name="connsiteY1" fmla="*/ 163287 h 297793"/>
                <a:gd name="connsiteX2" fmla="*/ 229961 w 595993"/>
                <a:gd name="connsiteY2" fmla="*/ 285750 h 297793"/>
                <a:gd name="connsiteX3" fmla="*/ 468086 w 595993"/>
                <a:gd name="connsiteY3" fmla="*/ 280307 h 297793"/>
                <a:gd name="connsiteX4" fmla="*/ 595993 w 595993"/>
                <a:gd name="connsiteY4" fmla="*/ 171450 h 297793"/>
                <a:gd name="connsiteX0" fmla="*/ 0 w 595993"/>
                <a:gd name="connsiteY0" fmla="*/ 0 h 297793"/>
                <a:gd name="connsiteX1" fmla="*/ 51707 w 595993"/>
                <a:gd name="connsiteY1" fmla="*/ 163287 h 297793"/>
                <a:gd name="connsiteX2" fmla="*/ 229961 w 595993"/>
                <a:gd name="connsiteY2" fmla="*/ 285750 h 297793"/>
                <a:gd name="connsiteX3" fmla="*/ 468086 w 595993"/>
                <a:gd name="connsiteY3" fmla="*/ 280307 h 297793"/>
                <a:gd name="connsiteX4" fmla="*/ 595993 w 595993"/>
                <a:gd name="connsiteY4" fmla="*/ 171450 h 29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993" h="297793">
                  <a:moveTo>
                    <a:pt x="0" y="0"/>
                  </a:moveTo>
                  <a:cubicBezTo>
                    <a:pt x="0" y="56016"/>
                    <a:pt x="13380" y="115662"/>
                    <a:pt x="51707" y="163287"/>
                  </a:cubicBezTo>
                  <a:cubicBezTo>
                    <a:pt x="90034" y="210912"/>
                    <a:pt x="160565" y="266247"/>
                    <a:pt x="229961" y="285750"/>
                  </a:cubicBezTo>
                  <a:cubicBezTo>
                    <a:pt x="299358" y="305253"/>
                    <a:pt x="407081" y="299357"/>
                    <a:pt x="468086" y="280307"/>
                  </a:cubicBezTo>
                  <a:cubicBezTo>
                    <a:pt x="529091" y="261257"/>
                    <a:pt x="558572" y="209096"/>
                    <a:pt x="595993" y="171450"/>
                  </a:cubicBezTo>
                </a:path>
              </a:pathLst>
            </a:custGeom>
            <a:noFill/>
            <a:ln w="60325" cap="rnd">
              <a:solidFill>
                <a:srgbClr val="F14F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76D924B-047C-4D95-BB5D-AD4D7FFC08FD}"/>
                </a:ext>
              </a:extLst>
            </p:cNvPr>
            <p:cNvSpPr/>
            <p:nvPr/>
          </p:nvSpPr>
          <p:spPr>
            <a:xfrm flipH="1">
              <a:off x="2105846" y="2955250"/>
              <a:ext cx="443650" cy="469439"/>
            </a:xfrm>
            <a:custGeom>
              <a:avLst/>
              <a:gdLst>
                <a:gd name="connsiteX0" fmla="*/ 107339 w 392729"/>
                <a:gd name="connsiteY0" fmla="*/ 395093 h 424335"/>
                <a:gd name="connsiteX1" fmla="*/ 216196 w 392729"/>
                <a:gd name="connsiteY1" fmla="*/ 414143 h 424335"/>
                <a:gd name="connsiteX2" fmla="*/ 382203 w 392729"/>
                <a:gd name="connsiteY2" fmla="*/ 237250 h 424335"/>
                <a:gd name="connsiteX3" fmla="*/ 357710 w 392729"/>
                <a:gd name="connsiteY3" fmla="*/ 63079 h 424335"/>
                <a:gd name="connsiteX4" fmla="*/ 210753 w 392729"/>
                <a:gd name="connsiteY4" fmla="*/ 486 h 424335"/>
                <a:gd name="connsiteX5" fmla="*/ 50189 w 392729"/>
                <a:gd name="connsiteY5" fmla="*/ 90293 h 424335"/>
                <a:gd name="connsiteX6" fmla="*/ 1203 w 392729"/>
                <a:gd name="connsiteY6" fmla="*/ 196429 h 424335"/>
                <a:gd name="connsiteX7" fmla="*/ 20253 w 392729"/>
                <a:gd name="connsiteY7" fmla="*/ 329779 h 424335"/>
                <a:gd name="connsiteX8" fmla="*/ 107339 w 392729"/>
                <a:gd name="connsiteY8" fmla="*/ 395093 h 424335"/>
                <a:gd name="connsiteX0" fmla="*/ 107339 w 400776"/>
                <a:gd name="connsiteY0" fmla="*/ 395093 h 395093"/>
                <a:gd name="connsiteX1" fmla="*/ 382203 w 400776"/>
                <a:gd name="connsiteY1" fmla="*/ 237250 h 395093"/>
                <a:gd name="connsiteX2" fmla="*/ 357710 w 400776"/>
                <a:gd name="connsiteY2" fmla="*/ 63079 h 395093"/>
                <a:gd name="connsiteX3" fmla="*/ 210753 w 400776"/>
                <a:gd name="connsiteY3" fmla="*/ 486 h 395093"/>
                <a:gd name="connsiteX4" fmla="*/ 50189 w 400776"/>
                <a:gd name="connsiteY4" fmla="*/ 90293 h 395093"/>
                <a:gd name="connsiteX5" fmla="*/ 1203 w 400776"/>
                <a:gd name="connsiteY5" fmla="*/ 196429 h 395093"/>
                <a:gd name="connsiteX6" fmla="*/ 20253 w 400776"/>
                <a:gd name="connsiteY6" fmla="*/ 329779 h 395093"/>
                <a:gd name="connsiteX7" fmla="*/ 107339 w 400776"/>
                <a:gd name="connsiteY7" fmla="*/ 395093 h 395093"/>
                <a:gd name="connsiteX0" fmla="*/ 195102 w 397937"/>
                <a:gd name="connsiteY0" fmla="*/ 416865 h 416865"/>
                <a:gd name="connsiteX1" fmla="*/ 385602 w 397937"/>
                <a:gd name="connsiteY1" fmla="*/ 237250 h 416865"/>
                <a:gd name="connsiteX2" fmla="*/ 361109 w 397937"/>
                <a:gd name="connsiteY2" fmla="*/ 63079 h 416865"/>
                <a:gd name="connsiteX3" fmla="*/ 214152 w 397937"/>
                <a:gd name="connsiteY3" fmla="*/ 486 h 416865"/>
                <a:gd name="connsiteX4" fmla="*/ 53588 w 397937"/>
                <a:gd name="connsiteY4" fmla="*/ 90293 h 416865"/>
                <a:gd name="connsiteX5" fmla="*/ 4602 w 397937"/>
                <a:gd name="connsiteY5" fmla="*/ 196429 h 416865"/>
                <a:gd name="connsiteX6" fmla="*/ 23652 w 397937"/>
                <a:gd name="connsiteY6" fmla="*/ 329779 h 416865"/>
                <a:gd name="connsiteX7" fmla="*/ 195102 w 397937"/>
                <a:gd name="connsiteY7" fmla="*/ 416865 h 416865"/>
                <a:gd name="connsiteX0" fmla="*/ 195102 w 397937"/>
                <a:gd name="connsiteY0" fmla="*/ 416865 h 417886"/>
                <a:gd name="connsiteX1" fmla="*/ 385602 w 397937"/>
                <a:gd name="connsiteY1" fmla="*/ 237250 h 417886"/>
                <a:gd name="connsiteX2" fmla="*/ 361109 w 397937"/>
                <a:gd name="connsiteY2" fmla="*/ 63079 h 417886"/>
                <a:gd name="connsiteX3" fmla="*/ 214152 w 397937"/>
                <a:gd name="connsiteY3" fmla="*/ 486 h 417886"/>
                <a:gd name="connsiteX4" fmla="*/ 53588 w 397937"/>
                <a:gd name="connsiteY4" fmla="*/ 90293 h 417886"/>
                <a:gd name="connsiteX5" fmla="*/ 4602 w 397937"/>
                <a:gd name="connsiteY5" fmla="*/ 196429 h 417886"/>
                <a:gd name="connsiteX6" fmla="*/ 23652 w 397937"/>
                <a:gd name="connsiteY6" fmla="*/ 329779 h 417886"/>
                <a:gd name="connsiteX7" fmla="*/ 195102 w 397937"/>
                <a:gd name="connsiteY7" fmla="*/ 416865 h 417886"/>
                <a:gd name="connsiteX0" fmla="*/ 182262 w 398249"/>
                <a:gd name="connsiteY0" fmla="*/ 408700 h 409771"/>
                <a:gd name="connsiteX1" fmla="*/ 385009 w 398249"/>
                <a:gd name="connsiteY1" fmla="*/ 237250 h 409771"/>
                <a:gd name="connsiteX2" fmla="*/ 360516 w 398249"/>
                <a:gd name="connsiteY2" fmla="*/ 63079 h 409771"/>
                <a:gd name="connsiteX3" fmla="*/ 213559 w 398249"/>
                <a:gd name="connsiteY3" fmla="*/ 486 h 409771"/>
                <a:gd name="connsiteX4" fmla="*/ 52995 w 398249"/>
                <a:gd name="connsiteY4" fmla="*/ 90293 h 409771"/>
                <a:gd name="connsiteX5" fmla="*/ 4009 w 398249"/>
                <a:gd name="connsiteY5" fmla="*/ 196429 h 409771"/>
                <a:gd name="connsiteX6" fmla="*/ 23059 w 398249"/>
                <a:gd name="connsiteY6" fmla="*/ 329779 h 409771"/>
                <a:gd name="connsiteX7" fmla="*/ 182262 w 398249"/>
                <a:gd name="connsiteY7" fmla="*/ 408700 h 409771"/>
                <a:gd name="connsiteX0" fmla="*/ 192244 w 398002"/>
                <a:gd name="connsiteY0" fmla="*/ 408700 h 409771"/>
                <a:gd name="connsiteX1" fmla="*/ 385466 w 398002"/>
                <a:gd name="connsiteY1" fmla="*/ 237250 h 409771"/>
                <a:gd name="connsiteX2" fmla="*/ 360973 w 398002"/>
                <a:gd name="connsiteY2" fmla="*/ 63079 h 409771"/>
                <a:gd name="connsiteX3" fmla="*/ 214016 w 398002"/>
                <a:gd name="connsiteY3" fmla="*/ 486 h 409771"/>
                <a:gd name="connsiteX4" fmla="*/ 53452 w 398002"/>
                <a:gd name="connsiteY4" fmla="*/ 90293 h 409771"/>
                <a:gd name="connsiteX5" fmla="*/ 4466 w 398002"/>
                <a:gd name="connsiteY5" fmla="*/ 196429 h 409771"/>
                <a:gd name="connsiteX6" fmla="*/ 23516 w 398002"/>
                <a:gd name="connsiteY6" fmla="*/ 329779 h 409771"/>
                <a:gd name="connsiteX7" fmla="*/ 192244 w 398002"/>
                <a:gd name="connsiteY7" fmla="*/ 408700 h 409771"/>
                <a:gd name="connsiteX0" fmla="*/ 189819 w 395577"/>
                <a:gd name="connsiteY0" fmla="*/ 408700 h 411442"/>
                <a:gd name="connsiteX1" fmla="*/ 383041 w 395577"/>
                <a:gd name="connsiteY1" fmla="*/ 237250 h 411442"/>
                <a:gd name="connsiteX2" fmla="*/ 358548 w 395577"/>
                <a:gd name="connsiteY2" fmla="*/ 63079 h 411442"/>
                <a:gd name="connsiteX3" fmla="*/ 211591 w 395577"/>
                <a:gd name="connsiteY3" fmla="*/ 486 h 411442"/>
                <a:gd name="connsiteX4" fmla="*/ 51027 w 395577"/>
                <a:gd name="connsiteY4" fmla="*/ 90293 h 411442"/>
                <a:gd name="connsiteX5" fmla="*/ 2041 w 395577"/>
                <a:gd name="connsiteY5" fmla="*/ 196429 h 411442"/>
                <a:gd name="connsiteX6" fmla="*/ 30616 w 395577"/>
                <a:gd name="connsiteY6" fmla="*/ 332501 h 411442"/>
                <a:gd name="connsiteX7" fmla="*/ 189819 w 395577"/>
                <a:gd name="connsiteY7" fmla="*/ 408700 h 411442"/>
                <a:gd name="connsiteX0" fmla="*/ 189819 w 395577"/>
                <a:gd name="connsiteY0" fmla="*/ 408700 h 408785"/>
                <a:gd name="connsiteX1" fmla="*/ 383041 w 395577"/>
                <a:gd name="connsiteY1" fmla="*/ 237250 h 408785"/>
                <a:gd name="connsiteX2" fmla="*/ 358548 w 395577"/>
                <a:gd name="connsiteY2" fmla="*/ 63079 h 408785"/>
                <a:gd name="connsiteX3" fmla="*/ 211591 w 395577"/>
                <a:gd name="connsiteY3" fmla="*/ 486 h 408785"/>
                <a:gd name="connsiteX4" fmla="*/ 51027 w 395577"/>
                <a:gd name="connsiteY4" fmla="*/ 90293 h 408785"/>
                <a:gd name="connsiteX5" fmla="*/ 2041 w 395577"/>
                <a:gd name="connsiteY5" fmla="*/ 196429 h 408785"/>
                <a:gd name="connsiteX6" fmla="*/ 30616 w 395577"/>
                <a:gd name="connsiteY6" fmla="*/ 332501 h 408785"/>
                <a:gd name="connsiteX7" fmla="*/ 189819 w 395577"/>
                <a:gd name="connsiteY7" fmla="*/ 408700 h 408785"/>
                <a:gd name="connsiteX0" fmla="*/ 193999 w 395373"/>
                <a:gd name="connsiteY0" fmla="*/ 408700 h 408785"/>
                <a:gd name="connsiteX1" fmla="*/ 383139 w 395373"/>
                <a:gd name="connsiteY1" fmla="*/ 237250 h 408785"/>
                <a:gd name="connsiteX2" fmla="*/ 358646 w 395373"/>
                <a:gd name="connsiteY2" fmla="*/ 63079 h 408785"/>
                <a:gd name="connsiteX3" fmla="*/ 211689 w 395373"/>
                <a:gd name="connsiteY3" fmla="*/ 486 h 408785"/>
                <a:gd name="connsiteX4" fmla="*/ 51125 w 395373"/>
                <a:gd name="connsiteY4" fmla="*/ 90293 h 408785"/>
                <a:gd name="connsiteX5" fmla="*/ 2139 w 395373"/>
                <a:gd name="connsiteY5" fmla="*/ 196429 h 408785"/>
                <a:gd name="connsiteX6" fmla="*/ 30714 w 395373"/>
                <a:gd name="connsiteY6" fmla="*/ 332501 h 408785"/>
                <a:gd name="connsiteX7" fmla="*/ 193999 w 395373"/>
                <a:gd name="connsiteY7" fmla="*/ 408700 h 408785"/>
                <a:gd name="connsiteX0" fmla="*/ 193999 w 395373"/>
                <a:gd name="connsiteY0" fmla="*/ 418225 h 418298"/>
                <a:gd name="connsiteX1" fmla="*/ 383139 w 395373"/>
                <a:gd name="connsiteY1" fmla="*/ 237250 h 418298"/>
                <a:gd name="connsiteX2" fmla="*/ 358646 w 395373"/>
                <a:gd name="connsiteY2" fmla="*/ 63079 h 418298"/>
                <a:gd name="connsiteX3" fmla="*/ 211689 w 395373"/>
                <a:gd name="connsiteY3" fmla="*/ 486 h 418298"/>
                <a:gd name="connsiteX4" fmla="*/ 51125 w 395373"/>
                <a:gd name="connsiteY4" fmla="*/ 90293 h 418298"/>
                <a:gd name="connsiteX5" fmla="*/ 2139 w 395373"/>
                <a:gd name="connsiteY5" fmla="*/ 196429 h 418298"/>
                <a:gd name="connsiteX6" fmla="*/ 30714 w 395373"/>
                <a:gd name="connsiteY6" fmla="*/ 332501 h 418298"/>
                <a:gd name="connsiteX7" fmla="*/ 193999 w 395373"/>
                <a:gd name="connsiteY7" fmla="*/ 418225 h 418298"/>
                <a:gd name="connsiteX0" fmla="*/ 196788 w 395240"/>
                <a:gd name="connsiteY0" fmla="*/ 416865 h 416939"/>
                <a:gd name="connsiteX1" fmla="*/ 383207 w 395240"/>
                <a:gd name="connsiteY1" fmla="*/ 237250 h 416939"/>
                <a:gd name="connsiteX2" fmla="*/ 358714 w 395240"/>
                <a:gd name="connsiteY2" fmla="*/ 63079 h 416939"/>
                <a:gd name="connsiteX3" fmla="*/ 211757 w 395240"/>
                <a:gd name="connsiteY3" fmla="*/ 486 h 416939"/>
                <a:gd name="connsiteX4" fmla="*/ 51193 w 395240"/>
                <a:gd name="connsiteY4" fmla="*/ 90293 h 416939"/>
                <a:gd name="connsiteX5" fmla="*/ 2207 w 395240"/>
                <a:gd name="connsiteY5" fmla="*/ 196429 h 416939"/>
                <a:gd name="connsiteX6" fmla="*/ 30782 w 395240"/>
                <a:gd name="connsiteY6" fmla="*/ 332501 h 416939"/>
                <a:gd name="connsiteX7" fmla="*/ 196788 w 395240"/>
                <a:gd name="connsiteY7" fmla="*/ 416865 h 416939"/>
                <a:gd name="connsiteX0" fmla="*/ 196788 w 394034"/>
                <a:gd name="connsiteY0" fmla="*/ 416865 h 416939"/>
                <a:gd name="connsiteX1" fmla="*/ 383207 w 394034"/>
                <a:gd name="connsiteY1" fmla="*/ 237250 h 416939"/>
                <a:gd name="connsiteX2" fmla="*/ 358714 w 394034"/>
                <a:gd name="connsiteY2" fmla="*/ 63079 h 416939"/>
                <a:gd name="connsiteX3" fmla="*/ 211757 w 394034"/>
                <a:gd name="connsiteY3" fmla="*/ 486 h 416939"/>
                <a:gd name="connsiteX4" fmla="*/ 51193 w 394034"/>
                <a:gd name="connsiteY4" fmla="*/ 90293 h 416939"/>
                <a:gd name="connsiteX5" fmla="*/ 2207 w 394034"/>
                <a:gd name="connsiteY5" fmla="*/ 196429 h 416939"/>
                <a:gd name="connsiteX6" fmla="*/ 30782 w 394034"/>
                <a:gd name="connsiteY6" fmla="*/ 332501 h 416939"/>
                <a:gd name="connsiteX7" fmla="*/ 196788 w 394034"/>
                <a:gd name="connsiteY7" fmla="*/ 416865 h 41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034" h="416939">
                  <a:moveTo>
                    <a:pt x="196788" y="416865"/>
                  </a:moveTo>
                  <a:cubicBezTo>
                    <a:pt x="260969" y="414597"/>
                    <a:pt x="358940" y="315264"/>
                    <a:pt x="383207" y="237250"/>
                  </a:cubicBezTo>
                  <a:cubicBezTo>
                    <a:pt x="407474" y="159236"/>
                    <a:pt x="387289" y="102540"/>
                    <a:pt x="358714" y="63079"/>
                  </a:cubicBezTo>
                  <a:cubicBezTo>
                    <a:pt x="330139" y="23618"/>
                    <a:pt x="263010" y="-4050"/>
                    <a:pt x="211757" y="486"/>
                  </a:cubicBezTo>
                  <a:cubicBezTo>
                    <a:pt x="160504" y="5022"/>
                    <a:pt x="86118" y="57636"/>
                    <a:pt x="51193" y="90293"/>
                  </a:cubicBezTo>
                  <a:cubicBezTo>
                    <a:pt x="16268" y="122950"/>
                    <a:pt x="7196" y="156515"/>
                    <a:pt x="2207" y="196429"/>
                  </a:cubicBezTo>
                  <a:cubicBezTo>
                    <a:pt x="-2782" y="236343"/>
                    <a:pt x="-1648" y="295762"/>
                    <a:pt x="30782" y="332501"/>
                  </a:cubicBezTo>
                  <a:cubicBezTo>
                    <a:pt x="63212" y="369240"/>
                    <a:pt x="132607" y="419133"/>
                    <a:pt x="196788" y="416865"/>
                  </a:cubicBezTo>
                  <a:close/>
                </a:path>
              </a:pathLst>
            </a:custGeom>
            <a:solidFill>
              <a:srgbClr val="F6A2C6"/>
            </a:solidFill>
            <a:ln w="53975" cap="rnd">
              <a:solidFill>
                <a:srgbClr val="F6A2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F744898-F3D2-43F4-A7C9-85E56F7DB7D1}"/>
                </a:ext>
              </a:extLst>
            </p:cNvPr>
            <p:cNvGrpSpPr/>
            <p:nvPr/>
          </p:nvGrpSpPr>
          <p:grpSpPr>
            <a:xfrm flipH="1">
              <a:off x="3669133" y="2196129"/>
              <a:ext cx="301018" cy="169547"/>
              <a:chOff x="2877457" y="2866571"/>
              <a:chExt cx="267353" cy="150586"/>
            </a:xfrm>
            <a:solidFill>
              <a:srgbClr val="C0719F"/>
            </a:solidFill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14ABEE8-9696-4799-A098-FF230E89922C}"/>
                  </a:ext>
                </a:extLst>
              </p:cNvPr>
              <p:cNvSpPr/>
              <p:nvPr/>
            </p:nvSpPr>
            <p:spPr>
              <a:xfrm>
                <a:off x="2877457" y="2866571"/>
                <a:ext cx="112486" cy="112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089CDFA-D99C-437D-BC07-07E963D91033}"/>
                  </a:ext>
                </a:extLst>
              </p:cNvPr>
              <p:cNvSpPr/>
              <p:nvPr/>
            </p:nvSpPr>
            <p:spPr>
              <a:xfrm>
                <a:off x="3032324" y="2904671"/>
                <a:ext cx="112486" cy="112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813E52F-43B4-4007-831A-D08704B6C29D}"/>
                </a:ext>
              </a:extLst>
            </p:cNvPr>
            <p:cNvGrpSpPr/>
            <p:nvPr/>
          </p:nvGrpSpPr>
          <p:grpSpPr>
            <a:xfrm flipH="1">
              <a:off x="2561840" y="2196129"/>
              <a:ext cx="713605" cy="523955"/>
              <a:chOff x="3490113" y="2876193"/>
              <a:chExt cx="633798" cy="46535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7D2B289C-582B-46D4-A677-B49B2BB02FE3}"/>
                  </a:ext>
                </a:extLst>
              </p:cNvPr>
              <p:cNvGrpSpPr/>
              <p:nvPr/>
            </p:nvGrpSpPr>
            <p:grpSpPr>
              <a:xfrm>
                <a:off x="3490113" y="2876193"/>
                <a:ext cx="633798" cy="465358"/>
                <a:chOff x="3496001" y="2867884"/>
                <a:chExt cx="633798" cy="465358"/>
              </a:xfrm>
              <a:solidFill>
                <a:schemeClr val="bg1"/>
              </a:solidFill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F84D02C0-7A3E-40BA-BABA-EDD37F91DE91}"/>
                    </a:ext>
                  </a:extLst>
                </p:cNvPr>
                <p:cNvSpPr/>
                <p:nvPr/>
              </p:nvSpPr>
              <p:spPr>
                <a:xfrm>
                  <a:off x="3496001" y="2867884"/>
                  <a:ext cx="265576" cy="267513"/>
                </a:xfrm>
                <a:custGeom>
                  <a:avLst/>
                  <a:gdLst>
                    <a:gd name="connsiteX0" fmla="*/ 434 w 283298"/>
                    <a:gd name="connsiteY0" fmla="*/ 122735 h 272888"/>
                    <a:gd name="connsiteX1" fmla="*/ 22205 w 283298"/>
                    <a:gd name="connsiteY1" fmla="*/ 215264 h 272888"/>
                    <a:gd name="connsiteX2" fmla="*/ 129701 w 283298"/>
                    <a:gd name="connsiteY2" fmla="*/ 272414 h 272888"/>
                    <a:gd name="connsiteX3" fmla="*/ 241280 w 283298"/>
                    <a:gd name="connsiteY3" fmla="*/ 237035 h 272888"/>
                    <a:gd name="connsiteX4" fmla="*/ 282101 w 283298"/>
                    <a:gd name="connsiteY4" fmla="*/ 144507 h 272888"/>
                    <a:gd name="connsiteX5" fmla="*/ 265773 w 283298"/>
                    <a:gd name="connsiteY5" fmla="*/ 68307 h 272888"/>
                    <a:gd name="connsiteX6" fmla="*/ 199098 w 283298"/>
                    <a:gd name="connsiteY6" fmla="*/ 11157 h 272888"/>
                    <a:gd name="connsiteX7" fmla="*/ 107930 w 283298"/>
                    <a:gd name="connsiteY7" fmla="*/ 4353 h 272888"/>
                    <a:gd name="connsiteX8" fmla="*/ 31730 w 283298"/>
                    <a:gd name="connsiteY8" fmla="*/ 61503 h 272888"/>
                    <a:gd name="connsiteX9" fmla="*/ 434 w 283298"/>
                    <a:gd name="connsiteY9" fmla="*/ 122735 h 272888"/>
                    <a:gd name="connsiteX0" fmla="*/ 434 w 282543"/>
                    <a:gd name="connsiteY0" fmla="*/ 123026 h 273179"/>
                    <a:gd name="connsiteX1" fmla="*/ 22205 w 282543"/>
                    <a:gd name="connsiteY1" fmla="*/ 215555 h 273179"/>
                    <a:gd name="connsiteX2" fmla="*/ 129701 w 282543"/>
                    <a:gd name="connsiteY2" fmla="*/ 272705 h 273179"/>
                    <a:gd name="connsiteX3" fmla="*/ 241280 w 282543"/>
                    <a:gd name="connsiteY3" fmla="*/ 237326 h 273179"/>
                    <a:gd name="connsiteX4" fmla="*/ 282101 w 282543"/>
                    <a:gd name="connsiteY4" fmla="*/ 144798 h 273179"/>
                    <a:gd name="connsiteX5" fmla="*/ 258970 w 282543"/>
                    <a:gd name="connsiteY5" fmla="*/ 75402 h 273179"/>
                    <a:gd name="connsiteX6" fmla="*/ 199098 w 282543"/>
                    <a:gd name="connsiteY6" fmla="*/ 11448 h 273179"/>
                    <a:gd name="connsiteX7" fmla="*/ 107930 w 282543"/>
                    <a:gd name="connsiteY7" fmla="*/ 4644 h 273179"/>
                    <a:gd name="connsiteX8" fmla="*/ 31730 w 282543"/>
                    <a:gd name="connsiteY8" fmla="*/ 61794 h 273179"/>
                    <a:gd name="connsiteX9" fmla="*/ 434 w 282543"/>
                    <a:gd name="connsiteY9" fmla="*/ 123026 h 273179"/>
                    <a:gd name="connsiteX0" fmla="*/ 434 w 271059"/>
                    <a:gd name="connsiteY0" fmla="*/ 123026 h 273179"/>
                    <a:gd name="connsiteX1" fmla="*/ 22205 w 271059"/>
                    <a:gd name="connsiteY1" fmla="*/ 215555 h 273179"/>
                    <a:gd name="connsiteX2" fmla="*/ 129701 w 271059"/>
                    <a:gd name="connsiteY2" fmla="*/ 272705 h 273179"/>
                    <a:gd name="connsiteX3" fmla="*/ 241280 w 271059"/>
                    <a:gd name="connsiteY3" fmla="*/ 237326 h 273179"/>
                    <a:gd name="connsiteX4" fmla="*/ 269855 w 271059"/>
                    <a:gd name="connsiteY4" fmla="*/ 144798 h 273179"/>
                    <a:gd name="connsiteX5" fmla="*/ 258970 w 271059"/>
                    <a:gd name="connsiteY5" fmla="*/ 75402 h 273179"/>
                    <a:gd name="connsiteX6" fmla="*/ 199098 w 271059"/>
                    <a:gd name="connsiteY6" fmla="*/ 11448 h 273179"/>
                    <a:gd name="connsiteX7" fmla="*/ 107930 w 271059"/>
                    <a:gd name="connsiteY7" fmla="*/ 4644 h 273179"/>
                    <a:gd name="connsiteX8" fmla="*/ 31730 w 271059"/>
                    <a:gd name="connsiteY8" fmla="*/ 61794 h 273179"/>
                    <a:gd name="connsiteX9" fmla="*/ 434 w 271059"/>
                    <a:gd name="connsiteY9" fmla="*/ 123026 h 273179"/>
                    <a:gd name="connsiteX0" fmla="*/ 97 w 270722"/>
                    <a:gd name="connsiteY0" fmla="*/ 123026 h 273038"/>
                    <a:gd name="connsiteX1" fmla="*/ 25950 w 270722"/>
                    <a:gd name="connsiteY1" fmla="*/ 219637 h 273038"/>
                    <a:gd name="connsiteX2" fmla="*/ 129364 w 270722"/>
                    <a:gd name="connsiteY2" fmla="*/ 272705 h 273038"/>
                    <a:gd name="connsiteX3" fmla="*/ 240943 w 270722"/>
                    <a:gd name="connsiteY3" fmla="*/ 237326 h 273038"/>
                    <a:gd name="connsiteX4" fmla="*/ 269518 w 270722"/>
                    <a:gd name="connsiteY4" fmla="*/ 144798 h 273038"/>
                    <a:gd name="connsiteX5" fmla="*/ 258633 w 270722"/>
                    <a:gd name="connsiteY5" fmla="*/ 75402 h 273038"/>
                    <a:gd name="connsiteX6" fmla="*/ 198761 w 270722"/>
                    <a:gd name="connsiteY6" fmla="*/ 11448 h 273038"/>
                    <a:gd name="connsiteX7" fmla="*/ 107593 w 270722"/>
                    <a:gd name="connsiteY7" fmla="*/ 4644 h 273038"/>
                    <a:gd name="connsiteX8" fmla="*/ 31393 w 270722"/>
                    <a:gd name="connsiteY8" fmla="*/ 61794 h 273038"/>
                    <a:gd name="connsiteX9" fmla="*/ 97 w 270722"/>
                    <a:gd name="connsiteY9" fmla="*/ 123026 h 273038"/>
                    <a:gd name="connsiteX0" fmla="*/ 240 w 265422"/>
                    <a:gd name="connsiteY0" fmla="*/ 123026 h 273038"/>
                    <a:gd name="connsiteX1" fmla="*/ 20650 w 265422"/>
                    <a:gd name="connsiteY1" fmla="*/ 219637 h 273038"/>
                    <a:gd name="connsiteX2" fmla="*/ 124064 w 265422"/>
                    <a:gd name="connsiteY2" fmla="*/ 272705 h 273038"/>
                    <a:gd name="connsiteX3" fmla="*/ 235643 w 265422"/>
                    <a:gd name="connsiteY3" fmla="*/ 237326 h 273038"/>
                    <a:gd name="connsiteX4" fmla="*/ 264218 w 265422"/>
                    <a:gd name="connsiteY4" fmla="*/ 144798 h 273038"/>
                    <a:gd name="connsiteX5" fmla="*/ 253333 w 265422"/>
                    <a:gd name="connsiteY5" fmla="*/ 75402 h 273038"/>
                    <a:gd name="connsiteX6" fmla="*/ 193461 w 265422"/>
                    <a:gd name="connsiteY6" fmla="*/ 11448 h 273038"/>
                    <a:gd name="connsiteX7" fmla="*/ 102293 w 265422"/>
                    <a:gd name="connsiteY7" fmla="*/ 4644 h 273038"/>
                    <a:gd name="connsiteX8" fmla="*/ 26093 w 265422"/>
                    <a:gd name="connsiteY8" fmla="*/ 61794 h 273038"/>
                    <a:gd name="connsiteX9" fmla="*/ 240 w 265422"/>
                    <a:gd name="connsiteY9" fmla="*/ 123026 h 273038"/>
                    <a:gd name="connsiteX0" fmla="*/ 394 w 265576"/>
                    <a:gd name="connsiteY0" fmla="*/ 123026 h 273038"/>
                    <a:gd name="connsiteX1" fmla="*/ 20804 w 265576"/>
                    <a:gd name="connsiteY1" fmla="*/ 219637 h 273038"/>
                    <a:gd name="connsiteX2" fmla="*/ 124218 w 265576"/>
                    <a:gd name="connsiteY2" fmla="*/ 272705 h 273038"/>
                    <a:gd name="connsiteX3" fmla="*/ 235797 w 265576"/>
                    <a:gd name="connsiteY3" fmla="*/ 237326 h 273038"/>
                    <a:gd name="connsiteX4" fmla="*/ 264372 w 265576"/>
                    <a:gd name="connsiteY4" fmla="*/ 144798 h 273038"/>
                    <a:gd name="connsiteX5" fmla="*/ 253487 w 265576"/>
                    <a:gd name="connsiteY5" fmla="*/ 75402 h 273038"/>
                    <a:gd name="connsiteX6" fmla="*/ 193615 w 265576"/>
                    <a:gd name="connsiteY6" fmla="*/ 11448 h 273038"/>
                    <a:gd name="connsiteX7" fmla="*/ 102447 w 265576"/>
                    <a:gd name="connsiteY7" fmla="*/ 4644 h 273038"/>
                    <a:gd name="connsiteX8" fmla="*/ 28968 w 265576"/>
                    <a:gd name="connsiteY8" fmla="*/ 63154 h 273038"/>
                    <a:gd name="connsiteX9" fmla="*/ 394 w 265576"/>
                    <a:gd name="connsiteY9" fmla="*/ 123026 h 273038"/>
                    <a:gd name="connsiteX0" fmla="*/ 394 w 265576"/>
                    <a:gd name="connsiteY0" fmla="*/ 120289 h 270301"/>
                    <a:gd name="connsiteX1" fmla="*/ 20804 w 265576"/>
                    <a:gd name="connsiteY1" fmla="*/ 216900 h 270301"/>
                    <a:gd name="connsiteX2" fmla="*/ 124218 w 265576"/>
                    <a:gd name="connsiteY2" fmla="*/ 269968 h 270301"/>
                    <a:gd name="connsiteX3" fmla="*/ 235797 w 265576"/>
                    <a:gd name="connsiteY3" fmla="*/ 234589 h 270301"/>
                    <a:gd name="connsiteX4" fmla="*/ 264372 w 265576"/>
                    <a:gd name="connsiteY4" fmla="*/ 142061 h 270301"/>
                    <a:gd name="connsiteX5" fmla="*/ 253487 w 265576"/>
                    <a:gd name="connsiteY5" fmla="*/ 72665 h 270301"/>
                    <a:gd name="connsiteX6" fmla="*/ 193615 w 265576"/>
                    <a:gd name="connsiteY6" fmla="*/ 8711 h 270301"/>
                    <a:gd name="connsiteX7" fmla="*/ 102447 w 265576"/>
                    <a:gd name="connsiteY7" fmla="*/ 5989 h 270301"/>
                    <a:gd name="connsiteX8" fmla="*/ 28968 w 265576"/>
                    <a:gd name="connsiteY8" fmla="*/ 60417 h 270301"/>
                    <a:gd name="connsiteX9" fmla="*/ 394 w 265576"/>
                    <a:gd name="connsiteY9" fmla="*/ 120289 h 270301"/>
                    <a:gd name="connsiteX0" fmla="*/ 394 w 265576"/>
                    <a:gd name="connsiteY0" fmla="*/ 117501 h 267513"/>
                    <a:gd name="connsiteX1" fmla="*/ 20804 w 265576"/>
                    <a:gd name="connsiteY1" fmla="*/ 214112 h 267513"/>
                    <a:gd name="connsiteX2" fmla="*/ 124218 w 265576"/>
                    <a:gd name="connsiteY2" fmla="*/ 267180 h 267513"/>
                    <a:gd name="connsiteX3" fmla="*/ 235797 w 265576"/>
                    <a:gd name="connsiteY3" fmla="*/ 231801 h 267513"/>
                    <a:gd name="connsiteX4" fmla="*/ 264372 w 265576"/>
                    <a:gd name="connsiteY4" fmla="*/ 139273 h 267513"/>
                    <a:gd name="connsiteX5" fmla="*/ 253487 w 265576"/>
                    <a:gd name="connsiteY5" fmla="*/ 69877 h 267513"/>
                    <a:gd name="connsiteX6" fmla="*/ 193615 w 265576"/>
                    <a:gd name="connsiteY6" fmla="*/ 15448 h 267513"/>
                    <a:gd name="connsiteX7" fmla="*/ 102447 w 265576"/>
                    <a:gd name="connsiteY7" fmla="*/ 3201 h 267513"/>
                    <a:gd name="connsiteX8" fmla="*/ 28968 w 265576"/>
                    <a:gd name="connsiteY8" fmla="*/ 57629 h 267513"/>
                    <a:gd name="connsiteX9" fmla="*/ 394 w 265576"/>
                    <a:gd name="connsiteY9" fmla="*/ 117501 h 26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5576" h="267513">
                      <a:moveTo>
                        <a:pt x="394" y="117501"/>
                      </a:moveTo>
                      <a:cubicBezTo>
                        <a:pt x="-967" y="143581"/>
                        <a:pt x="167" y="189166"/>
                        <a:pt x="20804" y="214112"/>
                      </a:cubicBezTo>
                      <a:cubicBezTo>
                        <a:pt x="41441" y="239058"/>
                        <a:pt x="88386" y="264232"/>
                        <a:pt x="124218" y="267180"/>
                      </a:cubicBezTo>
                      <a:cubicBezTo>
                        <a:pt x="160050" y="270128"/>
                        <a:pt x="212438" y="253119"/>
                        <a:pt x="235797" y="231801"/>
                      </a:cubicBezTo>
                      <a:cubicBezTo>
                        <a:pt x="259156" y="210483"/>
                        <a:pt x="261424" y="166260"/>
                        <a:pt x="264372" y="139273"/>
                      </a:cubicBezTo>
                      <a:cubicBezTo>
                        <a:pt x="267320" y="112286"/>
                        <a:pt x="265280" y="90514"/>
                        <a:pt x="253487" y="69877"/>
                      </a:cubicBezTo>
                      <a:cubicBezTo>
                        <a:pt x="241694" y="49240"/>
                        <a:pt x="218788" y="26561"/>
                        <a:pt x="193615" y="15448"/>
                      </a:cubicBezTo>
                      <a:cubicBezTo>
                        <a:pt x="168442" y="4335"/>
                        <a:pt x="130342" y="-5190"/>
                        <a:pt x="102447" y="3201"/>
                      </a:cubicBezTo>
                      <a:cubicBezTo>
                        <a:pt x="74552" y="11592"/>
                        <a:pt x="45977" y="38579"/>
                        <a:pt x="28968" y="57629"/>
                      </a:cubicBezTo>
                      <a:cubicBezTo>
                        <a:pt x="11959" y="76679"/>
                        <a:pt x="1755" y="91421"/>
                        <a:pt x="394" y="117501"/>
                      </a:cubicBezTo>
                      <a:close/>
                    </a:path>
                  </a:pathLst>
                </a:custGeom>
                <a:grpFill/>
                <a:ln w="76200">
                  <a:solidFill>
                    <a:srgbClr val="EE98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06E4968D-DDB5-42E2-A2DE-78842B2190D4}"/>
                    </a:ext>
                  </a:extLst>
                </p:cNvPr>
                <p:cNvSpPr/>
                <p:nvPr/>
              </p:nvSpPr>
              <p:spPr>
                <a:xfrm>
                  <a:off x="3865798" y="3034401"/>
                  <a:ext cx="264001" cy="298841"/>
                </a:xfrm>
                <a:custGeom>
                  <a:avLst/>
                  <a:gdLst>
                    <a:gd name="connsiteX0" fmla="*/ 84556 w 281278"/>
                    <a:gd name="connsiteY0" fmla="*/ 16562 h 305615"/>
                    <a:gd name="connsiteX1" fmla="*/ 23324 w 281278"/>
                    <a:gd name="connsiteY1" fmla="*/ 91401 h 305615"/>
                    <a:gd name="connsiteX2" fmla="*/ 1552 w 281278"/>
                    <a:gd name="connsiteY2" fmla="*/ 190733 h 305615"/>
                    <a:gd name="connsiteX3" fmla="*/ 61424 w 281278"/>
                    <a:gd name="connsiteY3" fmla="*/ 279180 h 305615"/>
                    <a:gd name="connsiteX4" fmla="*/ 158035 w 281278"/>
                    <a:gd name="connsiteY4" fmla="*/ 305033 h 305615"/>
                    <a:gd name="connsiteX5" fmla="*/ 253285 w 281278"/>
                    <a:gd name="connsiteY5" fmla="*/ 260130 h 305615"/>
                    <a:gd name="connsiteX6" fmla="*/ 280499 w 281278"/>
                    <a:gd name="connsiteY6" fmla="*/ 148551 h 305615"/>
                    <a:gd name="connsiteX7" fmla="*/ 230152 w 281278"/>
                    <a:gd name="connsiteY7" fmla="*/ 54662 h 305615"/>
                    <a:gd name="connsiteX8" fmla="*/ 170281 w 281278"/>
                    <a:gd name="connsiteY8" fmla="*/ 2955 h 305615"/>
                    <a:gd name="connsiteX9" fmla="*/ 84556 w 281278"/>
                    <a:gd name="connsiteY9" fmla="*/ 16562 h 305615"/>
                    <a:gd name="connsiteX0" fmla="*/ 75979 w 272701"/>
                    <a:gd name="connsiteY0" fmla="*/ 16562 h 305615"/>
                    <a:gd name="connsiteX1" fmla="*/ 14747 w 272701"/>
                    <a:gd name="connsiteY1" fmla="*/ 91401 h 305615"/>
                    <a:gd name="connsiteX2" fmla="*/ 2500 w 272701"/>
                    <a:gd name="connsiteY2" fmla="*/ 190733 h 305615"/>
                    <a:gd name="connsiteX3" fmla="*/ 52847 w 272701"/>
                    <a:gd name="connsiteY3" fmla="*/ 279180 h 305615"/>
                    <a:gd name="connsiteX4" fmla="*/ 149458 w 272701"/>
                    <a:gd name="connsiteY4" fmla="*/ 305033 h 305615"/>
                    <a:gd name="connsiteX5" fmla="*/ 244708 w 272701"/>
                    <a:gd name="connsiteY5" fmla="*/ 260130 h 305615"/>
                    <a:gd name="connsiteX6" fmla="*/ 271922 w 272701"/>
                    <a:gd name="connsiteY6" fmla="*/ 148551 h 305615"/>
                    <a:gd name="connsiteX7" fmla="*/ 221575 w 272701"/>
                    <a:gd name="connsiteY7" fmla="*/ 54662 h 305615"/>
                    <a:gd name="connsiteX8" fmla="*/ 161704 w 272701"/>
                    <a:gd name="connsiteY8" fmla="*/ 2955 h 305615"/>
                    <a:gd name="connsiteX9" fmla="*/ 75979 w 272701"/>
                    <a:gd name="connsiteY9" fmla="*/ 16562 h 305615"/>
                    <a:gd name="connsiteX0" fmla="*/ 74919 w 271641"/>
                    <a:gd name="connsiteY0" fmla="*/ 16642 h 305695"/>
                    <a:gd name="connsiteX1" fmla="*/ 19130 w 271641"/>
                    <a:gd name="connsiteY1" fmla="*/ 94203 h 305695"/>
                    <a:gd name="connsiteX2" fmla="*/ 1440 w 271641"/>
                    <a:gd name="connsiteY2" fmla="*/ 190813 h 305695"/>
                    <a:gd name="connsiteX3" fmla="*/ 51787 w 271641"/>
                    <a:gd name="connsiteY3" fmla="*/ 279260 h 305695"/>
                    <a:gd name="connsiteX4" fmla="*/ 148398 w 271641"/>
                    <a:gd name="connsiteY4" fmla="*/ 305113 h 305695"/>
                    <a:gd name="connsiteX5" fmla="*/ 243648 w 271641"/>
                    <a:gd name="connsiteY5" fmla="*/ 260210 h 305695"/>
                    <a:gd name="connsiteX6" fmla="*/ 270862 w 271641"/>
                    <a:gd name="connsiteY6" fmla="*/ 148631 h 305695"/>
                    <a:gd name="connsiteX7" fmla="*/ 220515 w 271641"/>
                    <a:gd name="connsiteY7" fmla="*/ 54742 h 305695"/>
                    <a:gd name="connsiteX8" fmla="*/ 160644 w 271641"/>
                    <a:gd name="connsiteY8" fmla="*/ 3035 h 305695"/>
                    <a:gd name="connsiteX9" fmla="*/ 74919 w 271641"/>
                    <a:gd name="connsiteY9" fmla="*/ 16642 h 305695"/>
                    <a:gd name="connsiteX0" fmla="*/ 74919 w 271641"/>
                    <a:gd name="connsiteY0" fmla="*/ 29123 h 303208"/>
                    <a:gd name="connsiteX1" fmla="*/ 19130 w 271641"/>
                    <a:gd name="connsiteY1" fmla="*/ 91716 h 303208"/>
                    <a:gd name="connsiteX2" fmla="*/ 1440 w 271641"/>
                    <a:gd name="connsiteY2" fmla="*/ 188326 h 303208"/>
                    <a:gd name="connsiteX3" fmla="*/ 51787 w 271641"/>
                    <a:gd name="connsiteY3" fmla="*/ 276773 h 303208"/>
                    <a:gd name="connsiteX4" fmla="*/ 148398 w 271641"/>
                    <a:gd name="connsiteY4" fmla="*/ 302626 h 303208"/>
                    <a:gd name="connsiteX5" fmla="*/ 243648 w 271641"/>
                    <a:gd name="connsiteY5" fmla="*/ 257723 h 303208"/>
                    <a:gd name="connsiteX6" fmla="*/ 270862 w 271641"/>
                    <a:gd name="connsiteY6" fmla="*/ 146144 h 303208"/>
                    <a:gd name="connsiteX7" fmla="*/ 220515 w 271641"/>
                    <a:gd name="connsiteY7" fmla="*/ 52255 h 303208"/>
                    <a:gd name="connsiteX8" fmla="*/ 160644 w 271641"/>
                    <a:gd name="connsiteY8" fmla="*/ 548 h 303208"/>
                    <a:gd name="connsiteX9" fmla="*/ 74919 w 271641"/>
                    <a:gd name="connsiteY9" fmla="*/ 29123 h 303208"/>
                    <a:gd name="connsiteX0" fmla="*/ 68029 w 271554"/>
                    <a:gd name="connsiteY0" fmla="*/ 27856 h 303302"/>
                    <a:gd name="connsiteX1" fmla="*/ 19043 w 271554"/>
                    <a:gd name="connsiteY1" fmla="*/ 91810 h 303302"/>
                    <a:gd name="connsiteX2" fmla="*/ 1353 w 271554"/>
                    <a:gd name="connsiteY2" fmla="*/ 188420 h 303302"/>
                    <a:gd name="connsiteX3" fmla="*/ 51700 w 271554"/>
                    <a:gd name="connsiteY3" fmla="*/ 276867 h 303302"/>
                    <a:gd name="connsiteX4" fmla="*/ 148311 w 271554"/>
                    <a:gd name="connsiteY4" fmla="*/ 302720 h 303302"/>
                    <a:gd name="connsiteX5" fmla="*/ 243561 w 271554"/>
                    <a:gd name="connsiteY5" fmla="*/ 257817 h 303302"/>
                    <a:gd name="connsiteX6" fmla="*/ 270775 w 271554"/>
                    <a:gd name="connsiteY6" fmla="*/ 146238 h 303302"/>
                    <a:gd name="connsiteX7" fmla="*/ 220428 w 271554"/>
                    <a:gd name="connsiteY7" fmla="*/ 52349 h 303302"/>
                    <a:gd name="connsiteX8" fmla="*/ 160557 w 271554"/>
                    <a:gd name="connsiteY8" fmla="*/ 642 h 303302"/>
                    <a:gd name="connsiteX9" fmla="*/ 68029 w 271554"/>
                    <a:gd name="connsiteY9" fmla="*/ 27856 h 303302"/>
                    <a:gd name="connsiteX0" fmla="*/ 68029 w 271115"/>
                    <a:gd name="connsiteY0" fmla="*/ 28101 h 303547"/>
                    <a:gd name="connsiteX1" fmla="*/ 19043 w 271115"/>
                    <a:gd name="connsiteY1" fmla="*/ 92055 h 303547"/>
                    <a:gd name="connsiteX2" fmla="*/ 1353 w 271115"/>
                    <a:gd name="connsiteY2" fmla="*/ 188665 h 303547"/>
                    <a:gd name="connsiteX3" fmla="*/ 51700 w 271115"/>
                    <a:gd name="connsiteY3" fmla="*/ 277112 h 303547"/>
                    <a:gd name="connsiteX4" fmla="*/ 148311 w 271115"/>
                    <a:gd name="connsiteY4" fmla="*/ 302965 h 303547"/>
                    <a:gd name="connsiteX5" fmla="*/ 243561 w 271115"/>
                    <a:gd name="connsiteY5" fmla="*/ 258062 h 303547"/>
                    <a:gd name="connsiteX6" fmla="*/ 270775 w 271115"/>
                    <a:gd name="connsiteY6" fmla="*/ 146483 h 303547"/>
                    <a:gd name="connsiteX7" fmla="*/ 229953 w 271115"/>
                    <a:gd name="connsiteY7" fmla="*/ 58037 h 303547"/>
                    <a:gd name="connsiteX8" fmla="*/ 160557 w 271115"/>
                    <a:gd name="connsiteY8" fmla="*/ 887 h 303547"/>
                    <a:gd name="connsiteX9" fmla="*/ 68029 w 271115"/>
                    <a:gd name="connsiteY9" fmla="*/ 28101 h 303547"/>
                    <a:gd name="connsiteX0" fmla="*/ 68029 w 264587"/>
                    <a:gd name="connsiteY0" fmla="*/ 28101 h 303547"/>
                    <a:gd name="connsiteX1" fmla="*/ 19043 w 264587"/>
                    <a:gd name="connsiteY1" fmla="*/ 92055 h 303547"/>
                    <a:gd name="connsiteX2" fmla="*/ 1353 w 264587"/>
                    <a:gd name="connsiteY2" fmla="*/ 188665 h 303547"/>
                    <a:gd name="connsiteX3" fmla="*/ 51700 w 264587"/>
                    <a:gd name="connsiteY3" fmla="*/ 277112 h 303547"/>
                    <a:gd name="connsiteX4" fmla="*/ 148311 w 264587"/>
                    <a:gd name="connsiteY4" fmla="*/ 302965 h 303547"/>
                    <a:gd name="connsiteX5" fmla="*/ 243561 w 264587"/>
                    <a:gd name="connsiteY5" fmla="*/ 258062 h 303547"/>
                    <a:gd name="connsiteX6" fmla="*/ 263972 w 264587"/>
                    <a:gd name="connsiteY6" fmla="*/ 143761 h 303547"/>
                    <a:gd name="connsiteX7" fmla="*/ 229953 w 264587"/>
                    <a:gd name="connsiteY7" fmla="*/ 58037 h 303547"/>
                    <a:gd name="connsiteX8" fmla="*/ 160557 w 264587"/>
                    <a:gd name="connsiteY8" fmla="*/ 887 h 303547"/>
                    <a:gd name="connsiteX9" fmla="*/ 68029 w 264587"/>
                    <a:gd name="connsiteY9" fmla="*/ 28101 h 303547"/>
                    <a:gd name="connsiteX0" fmla="*/ 68029 w 264001"/>
                    <a:gd name="connsiteY0" fmla="*/ 28101 h 303818"/>
                    <a:gd name="connsiteX1" fmla="*/ 19043 w 264001"/>
                    <a:gd name="connsiteY1" fmla="*/ 92055 h 303818"/>
                    <a:gd name="connsiteX2" fmla="*/ 1353 w 264001"/>
                    <a:gd name="connsiteY2" fmla="*/ 188665 h 303818"/>
                    <a:gd name="connsiteX3" fmla="*/ 51700 w 264001"/>
                    <a:gd name="connsiteY3" fmla="*/ 277112 h 303818"/>
                    <a:gd name="connsiteX4" fmla="*/ 148311 w 264001"/>
                    <a:gd name="connsiteY4" fmla="*/ 302965 h 303818"/>
                    <a:gd name="connsiteX5" fmla="*/ 234036 w 264001"/>
                    <a:gd name="connsiteY5" fmla="*/ 252619 h 303818"/>
                    <a:gd name="connsiteX6" fmla="*/ 263972 w 264001"/>
                    <a:gd name="connsiteY6" fmla="*/ 143761 h 303818"/>
                    <a:gd name="connsiteX7" fmla="*/ 229953 w 264001"/>
                    <a:gd name="connsiteY7" fmla="*/ 58037 h 303818"/>
                    <a:gd name="connsiteX8" fmla="*/ 160557 w 264001"/>
                    <a:gd name="connsiteY8" fmla="*/ 887 h 303818"/>
                    <a:gd name="connsiteX9" fmla="*/ 68029 w 264001"/>
                    <a:gd name="connsiteY9" fmla="*/ 28101 h 303818"/>
                    <a:gd name="connsiteX0" fmla="*/ 68029 w 264001"/>
                    <a:gd name="connsiteY0" fmla="*/ 1141 h 276858"/>
                    <a:gd name="connsiteX1" fmla="*/ 19043 w 264001"/>
                    <a:gd name="connsiteY1" fmla="*/ 65095 h 276858"/>
                    <a:gd name="connsiteX2" fmla="*/ 1353 w 264001"/>
                    <a:gd name="connsiteY2" fmla="*/ 161705 h 276858"/>
                    <a:gd name="connsiteX3" fmla="*/ 51700 w 264001"/>
                    <a:gd name="connsiteY3" fmla="*/ 250152 h 276858"/>
                    <a:gd name="connsiteX4" fmla="*/ 148311 w 264001"/>
                    <a:gd name="connsiteY4" fmla="*/ 276005 h 276858"/>
                    <a:gd name="connsiteX5" fmla="*/ 234036 w 264001"/>
                    <a:gd name="connsiteY5" fmla="*/ 225659 h 276858"/>
                    <a:gd name="connsiteX6" fmla="*/ 263972 w 264001"/>
                    <a:gd name="connsiteY6" fmla="*/ 116801 h 276858"/>
                    <a:gd name="connsiteX7" fmla="*/ 229953 w 264001"/>
                    <a:gd name="connsiteY7" fmla="*/ 31077 h 276858"/>
                    <a:gd name="connsiteX8" fmla="*/ 68029 w 264001"/>
                    <a:gd name="connsiteY8" fmla="*/ 1141 h 276858"/>
                    <a:gd name="connsiteX0" fmla="*/ 68029 w 264001"/>
                    <a:gd name="connsiteY0" fmla="*/ 23124 h 298841"/>
                    <a:gd name="connsiteX1" fmla="*/ 19043 w 264001"/>
                    <a:gd name="connsiteY1" fmla="*/ 87078 h 298841"/>
                    <a:gd name="connsiteX2" fmla="*/ 1353 w 264001"/>
                    <a:gd name="connsiteY2" fmla="*/ 183688 h 298841"/>
                    <a:gd name="connsiteX3" fmla="*/ 51700 w 264001"/>
                    <a:gd name="connsiteY3" fmla="*/ 272135 h 298841"/>
                    <a:gd name="connsiteX4" fmla="*/ 148311 w 264001"/>
                    <a:gd name="connsiteY4" fmla="*/ 297988 h 298841"/>
                    <a:gd name="connsiteX5" fmla="*/ 234036 w 264001"/>
                    <a:gd name="connsiteY5" fmla="*/ 247642 h 298841"/>
                    <a:gd name="connsiteX6" fmla="*/ 263972 w 264001"/>
                    <a:gd name="connsiteY6" fmla="*/ 138784 h 298841"/>
                    <a:gd name="connsiteX7" fmla="*/ 229953 w 264001"/>
                    <a:gd name="connsiteY7" fmla="*/ 53060 h 298841"/>
                    <a:gd name="connsiteX8" fmla="*/ 68029 w 264001"/>
                    <a:gd name="connsiteY8" fmla="*/ 23124 h 29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4001" h="298841">
                      <a:moveTo>
                        <a:pt x="68029" y="23124"/>
                      </a:moveTo>
                      <a:cubicBezTo>
                        <a:pt x="9745" y="81862"/>
                        <a:pt x="30156" y="60317"/>
                        <a:pt x="19043" y="87078"/>
                      </a:cubicBezTo>
                      <a:cubicBezTo>
                        <a:pt x="7930" y="113839"/>
                        <a:pt x="-4090" y="152845"/>
                        <a:pt x="1353" y="183688"/>
                      </a:cubicBezTo>
                      <a:cubicBezTo>
                        <a:pt x="6796" y="214531"/>
                        <a:pt x="27207" y="253085"/>
                        <a:pt x="51700" y="272135"/>
                      </a:cubicBezTo>
                      <a:cubicBezTo>
                        <a:pt x="76193" y="291185"/>
                        <a:pt x="117922" y="302070"/>
                        <a:pt x="148311" y="297988"/>
                      </a:cubicBezTo>
                      <a:cubicBezTo>
                        <a:pt x="178700" y="293906"/>
                        <a:pt x="214759" y="274176"/>
                        <a:pt x="234036" y="247642"/>
                      </a:cubicBezTo>
                      <a:cubicBezTo>
                        <a:pt x="253313" y="221108"/>
                        <a:pt x="264653" y="171214"/>
                        <a:pt x="263972" y="138784"/>
                      </a:cubicBezTo>
                      <a:cubicBezTo>
                        <a:pt x="263292" y="106354"/>
                        <a:pt x="248323" y="77326"/>
                        <a:pt x="229953" y="53060"/>
                      </a:cubicBezTo>
                      <a:cubicBezTo>
                        <a:pt x="197296" y="33783"/>
                        <a:pt x="126313" y="-35614"/>
                        <a:pt x="68029" y="23124"/>
                      </a:cubicBezTo>
                      <a:close/>
                    </a:path>
                  </a:pathLst>
                </a:custGeom>
                <a:grpFill/>
                <a:ln w="66675">
                  <a:solidFill>
                    <a:srgbClr val="EE98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8ED225B-8246-4330-803C-01A8A2FF58CB}"/>
                  </a:ext>
                </a:extLst>
              </p:cNvPr>
              <p:cNvGrpSpPr/>
              <p:nvPr/>
            </p:nvGrpSpPr>
            <p:grpSpPr>
              <a:xfrm>
                <a:off x="3580358" y="2960818"/>
                <a:ext cx="473131" cy="294175"/>
                <a:chOff x="3595334" y="2968633"/>
                <a:chExt cx="483269" cy="300478"/>
              </a:xfrm>
              <a:solidFill>
                <a:schemeClr val="tx1"/>
              </a:solidFill>
              <a:effectLst>
                <a:outerShdw blurRad="139700" dist="38100" dir="11040000" sx="102000" sy="102000" algn="r" rotWithShape="0">
                  <a:schemeClr val="bg1">
                    <a:lumMod val="65000"/>
                    <a:alpha val="40000"/>
                  </a:schemeClr>
                </a:outerShdw>
              </a:effectLst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EF32D99-F799-4131-8A04-96CD1F6E1D25}"/>
                    </a:ext>
                  </a:extLst>
                </p:cNvPr>
                <p:cNvSpPr/>
                <p:nvPr/>
              </p:nvSpPr>
              <p:spPr>
                <a:xfrm>
                  <a:off x="3595334" y="2968633"/>
                  <a:ext cx="112486" cy="11248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E8719B35-A8CD-40A1-8598-64F2A48E8C35}"/>
                    </a:ext>
                  </a:extLst>
                </p:cNvPr>
                <p:cNvSpPr/>
                <p:nvPr/>
              </p:nvSpPr>
              <p:spPr>
                <a:xfrm>
                  <a:off x="3966117" y="3156625"/>
                  <a:ext cx="112486" cy="11248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F9AAE17-661A-4E45-9D45-3038BF734EF4}"/>
                </a:ext>
              </a:extLst>
            </p:cNvPr>
            <p:cNvSpPr/>
            <p:nvPr/>
          </p:nvSpPr>
          <p:spPr>
            <a:xfrm flipH="1">
              <a:off x="3511517" y="1965467"/>
              <a:ext cx="584455" cy="657160"/>
            </a:xfrm>
            <a:custGeom>
              <a:avLst/>
              <a:gdLst>
                <a:gd name="connsiteX0" fmla="*/ 116477 w 538379"/>
                <a:gd name="connsiteY0" fmla="*/ 557388 h 577065"/>
                <a:gd name="connsiteX1" fmla="*/ 252549 w 538379"/>
                <a:gd name="connsiteY1" fmla="*/ 570995 h 577065"/>
                <a:gd name="connsiteX2" fmla="*/ 429442 w 538379"/>
                <a:gd name="connsiteY2" fmla="*/ 467581 h 577065"/>
                <a:gd name="connsiteX3" fmla="*/ 530135 w 538379"/>
                <a:gd name="connsiteY3" fmla="*/ 247145 h 577065"/>
                <a:gd name="connsiteX4" fmla="*/ 524692 w 538379"/>
                <a:gd name="connsiteY4" fmla="*/ 108352 h 577065"/>
                <a:gd name="connsiteX5" fmla="*/ 462099 w 538379"/>
                <a:gd name="connsiteY5" fmla="*/ 29431 h 577065"/>
                <a:gd name="connsiteX6" fmla="*/ 306977 w 538379"/>
                <a:gd name="connsiteY6" fmla="*/ 4938 h 577065"/>
                <a:gd name="connsiteX7" fmla="*/ 111035 w 538379"/>
                <a:gd name="connsiteY7" fmla="*/ 119238 h 577065"/>
                <a:gd name="connsiteX8" fmla="*/ 2177 w 538379"/>
                <a:gd name="connsiteY8" fmla="*/ 298852 h 577065"/>
                <a:gd name="connsiteX9" fmla="*/ 42999 w 538379"/>
                <a:gd name="connsiteY9" fmla="*/ 494795 h 577065"/>
                <a:gd name="connsiteX10" fmla="*/ 116477 w 538379"/>
                <a:gd name="connsiteY10" fmla="*/ 557388 h 577065"/>
                <a:gd name="connsiteX0" fmla="*/ 116099 w 538001"/>
                <a:gd name="connsiteY0" fmla="*/ 557388 h 577105"/>
                <a:gd name="connsiteX1" fmla="*/ 252171 w 538001"/>
                <a:gd name="connsiteY1" fmla="*/ 570995 h 577105"/>
                <a:gd name="connsiteX2" fmla="*/ 429064 w 538001"/>
                <a:gd name="connsiteY2" fmla="*/ 467581 h 577105"/>
                <a:gd name="connsiteX3" fmla="*/ 529757 w 538001"/>
                <a:gd name="connsiteY3" fmla="*/ 247145 h 577105"/>
                <a:gd name="connsiteX4" fmla="*/ 524314 w 538001"/>
                <a:gd name="connsiteY4" fmla="*/ 108352 h 577105"/>
                <a:gd name="connsiteX5" fmla="*/ 461721 w 538001"/>
                <a:gd name="connsiteY5" fmla="*/ 29431 h 577105"/>
                <a:gd name="connsiteX6" fmla="*/ 306599 w 538001"/>
                <a:gd name="connsiteY6" fmla="*/ 4938 h 577105"/>
                <a:gd name="connsiteX7" fmla="*/ 110657 w 538001"/>
                <a:gd name="connsiteY7" fmla="*/ 119238 h 577105"/>
                <a:gd name="connsiteX8" fmla="*/ 1799 w 538001"/>
                <a:gd name="connsiteY8" fmla="*/ 298852 h 577105"/>
                <a:gd name="connsiteX9" fmla="*/ 52146 w 538001"/>
                <a:gd name="connsiteY9" fmla="*/ 493434 h 577105"/>
                <a:gd name="connsiteX10" fmla="*/ 116099 w 538001"/>
                <a:gd name="connsiteY10" fmla="*/ 557388 h 577105"/>
                <a:gd name="connsiteX0" fmla="*/ 128509 w 538164"/>
                <a:gd name="connsiteY0" fmla="*/ 561470 h 578353"/>
                <a:gd name="connsiteX1" fmla="*/ 252334 w 538164"/>
                <a:gd name="connsiteY1" fmla="*/ 570995 h 578353"/>
                <a:gd name="connsiteX2" fmla="*/ 429227 w 538164"/>
                <a:gd name="connsiteY2" fmla="*/ 467581 h 578353"/>
                <a:gd name="connsiteX3" fmla="*/ 529920 w 538164"/>
                <a:gd name="connsiteY3" fmla="*/ 247145 h 578353"/>
                <a:gd name="connsiteX4" fmla="*/ 524477 w 538164"/>
                <a:gd name="connsiteY4" fmla="*/ 108352 h 578353"/>
                <a:gd name="connsiteX5" fmla="*/ 461884 w 538164"/>
                <a:gd name="connsiteY5" fmla="*/ 29431 h 578353"/>
                <a:gd name="connsiteX6" fmla="*/ 306762 w 538164"/>
                <a:gd name="connsiteY6" fmla="*/ 4938 h 578353"/>
                <a:gd name="connsiteX7" fmla="*/ 110820 w 538164"/>
                <a:gd name="connsiteY7" fmla="*/ 119238 h 578353"/>
                <a:gd name="connsiteX8" fmla="*/ 1962 w 538164"/>
                <a:gd name="connsiteY8" fmla="*/ 298852 h 578353"/>
                <a:gd name="connsiteX9" fmla="*/ 52309 w 538164"/>
                <a:gd name="connsiteY9" fmla="*/ 493434 h 578353"/>
                <a:gd name="connsiteX10" fmla="*/ 128509 w 538164"/>
                <a:gd name="connsiteY10" fmla="*/ 561470 h 578353"/>
                <a:gd name="connsiteX0" fmla="*/ 135355 w 538207"/>
                <a:gd name="connsiteY0" fmla="*/ 564192 h 579328"/>
                <a:gd name="connsiteX1" fmla="*/ 252377 w 538207"/>
                <a:gd name="connsiteY1" fmla="*/ 570995 h 579328"/>
                <a:gd name="connsiteX2" fmla="*/ 429270 w 538207"/>
                <a:gd name="connsiteY2" fmla="*/ 467581 h 579328"/>
                <a:gd name="connsiteX3" fmla="*/ 529963 w 538207"/>
                <a:gd name="connsiteY3" fmla="*/ 247145 h 579328"/>
                <a:gd name="connsiteX4" fmla="*/ 524520 w 538207"/>
                <a:gd name="connsiteY4" fmla="*/ 108352 h 579328"/>
                <a:gd name="connsiteX5" fmla="*/ 461927 w 538207"/>
                <a:gd name="connsiteY5" fmla="*/ 29431 h 579328"/>
                <a:gd name="connsiteX6" fmla="*/ 306805 w 538207"/>
                <a:gd name="connsiteY6" fmla="*/ 4938 h 579328"/>
                <a:gd name="connsiteX7" fmla="*/ 110863 w 538207"/>
                <a:gd name="connsiteY7" fmla="*/ 119238 h 579328"/>
                <a:gd name="connsiteX8" fmla="*/ 2005 w 538207"/>
                <a:gd name="connsiteY8" fmla="*/ 298852 h 579328"/>
                <a:gd name="connsiteX9" fmla="*/ 52352 w 538207"/>
                <a:gd name="connsiteY9" fmla="*/ 493434 h 579328"/>
                <a:gd name="connsiteX10" fmla="*/ 135355 w 538207"/>
                <a:gd name="connsiteY10" fmla="*/ 564192 h 579328"/>
                <a:gd name="connsiteX0" fmla="*/ 113506 w 516358"/>
                <a:gd name="connsiteY0" fmla="*/ 564192 h 579328"/>
                <a:gd name="connsiteX1" fmla="*/ 230528 w 516358"/>
                <a:gd name="connsiteY1" fmla="*/ 570995 h 579328"/>
                <a:gd name="connsiteX2" fmla="*/ 407421 w 516358"/>
                <a:gd name="connsiteY2" fmla="*/ 467581 h 579328"/>
                <a:gd name="connsiteX3" fmla="*/ 508114 w 516358"/>
                <a:gd name="connsiteY3" fmla="*/ 247145 h 579328"/>
                <a:gd name="connsiteX4" fmla="*/ 502671 w 516358"/>
                <a:gd name="connsiteY4" fmla="*/ 108352 h 579328"/>
                <a:gd name="connsiteX5" fmla="*/ 440078 w 516358"/>
                <a:gd name="connsiteY5" fmla="*/ 29431 h 579328"/>
                <a:gd name="connsiteX6" fmla="*/ 284956 w 516358"/>
                <a:gd name="connsiteY6" fmla="*/ 4938 h 579328"/>
                <a:gd name="connsiteX7" fmla="*/ 89014 w 516358"/>
                <a:gd name="connsiteY7" fmla="*/ 119238 h 579328"/>
                <a:gd name="connsiteX8" fmla="*/ 3288 w 516358"/>
                <a:gd name="connsiteY8" fmla="*/ 300213 h 579328"/>
                <a:gd name="connsiteX9" fmla="*/ 30503 w 516358"/>
                <a:gd name="connsiteY9" fmla="*/ 493434 h 579328"/>
                <a:gd name="connsiteX10" fmla="*/ 113506 w 516358"/>
                <a:gd name="connsiteY10" fmla="*/ 564192 h 579328"/>
                <a:gd name="connsiteX0" fmla="*/ 112728 w 515580"/>
                <a:gd name="connsiteY0" fmla="*/ 564192 h 579328"/>
                <a:gd name="connsiteX1" fmla="*/ 229750 w 515580"/>
                <a:gd name="connsiteY1" fmla="*/ 570995 h 579328"/>
                <a:gd name="connsiteX2" fmla="*/ 406643 w 515580"/>
                <a:gd name="connsiteY2" fmla="*/ 467581 h 579328"/>
                <a:gd name="connsiteX3" fmla="*/ 507336 w 515580"/>
                <a:gd name="connsiteY3" fmla="*/ 247145 h 579328"/>
                <a:gd name="connsiteX4" fmla="*/ 501893 w 515580"/>
                <a:gd name="connsiteY4" fmla="*/ 108352 h 579328"/>
                <a:gd name="connsiteX5" fmla="*/ 439300 w 515580"/>
                <a:gd name="connsiteY5" fmla="*/ 29431 h 579328"/>
                <a:gd name="connsiteX6" fmla="*/ 284178 w 515580"/>
                <a:gd name="connsiteY6" fmla="*/ 4938 h 579328"/>
                <a:gd name="connsiteX7" fmla="*/ 88236 w 515580"/>
                <a:gd name="connsiteY7" fmla="*/ 119238 h 579328"/>
                <a:gd name="connsiteX8" fmla="*/ 2510 w 515580"/>
                <a:gd name="connsiteY8" fmla="*/ 300213 h 579328"/>
                <a:gd name="connsiteX9" fmla="*/ 39250 w 515580"/>
                <a:gd name="connsiteY9" fmla="*/ 493434 h 579328"/>
                <a:gd name="connsiteX10" fmla="*/ 112728 w 515580"/>
                <a:gd name="connsiteY10" fmla="*/ 564192 h 579328"/>
                <a:gd name="connsiteX0" fmla="*/ 112298 w 515150"/>
                <a:gd name="connsiteY0" fmla="*/ 564192 h 579212"/>
                <a:gd name="connsiteX1" fmla="*/ 229320 w 515150"/>
                <a:gd name="connsiteY1" fmla="*/ 570995 h 579212"/>
                <a:gd name="connsiteX2" fmla="*/ 406213 w 515150"/>
                <a:gd name="connsiteY2" fmla="*/ 467581 h 579212"/>
                <a:gd name="connsiteX3" fmla="*/ 506906 w 515150"/>
                <a:gd name="connsiteY3" fmla="*/ 247145 h 579212"/>
                <a:gd name="connsiteX4" fmla="*/ 501463 w 515150"/>
                <a:gd name="connsiteY4" fmla="*/ 108352 h 579212"/>
                <a:gd name="connsiteX5" fmla="*/ 438870 w 515150"/>
                <a:gd name="connsiteY5" fmla="*/ 29431 h 579212"/>
                <a:gd name="connsiteX6" fmla="*/ 283748 w 515150"/>
                <a:gd name="connsiteY6" fmla="*/ 4938 h 579212"/>
                <a:gd name="connsiteX7" fmla="*/ 87806 w 515150"/>
                <a:gd name="connsiteY7" fmla="*/ 119238 h 579212"/>
                <a:gd name="connsiteX8" fmla="*/ 2080 w 515150"/>
                <a:gd name="connsiteY8" fmla="*/ 300213 h 579212"/>
                <a:gd name="connsiteX9" fmla="*/ 46985 w 515150"/>
                <a:gd name="connsiteY9" fmla="*/ 496156 h 579212"/>
                <a:gd name="connsiteX10" fmla="*/ 112298 w 515150"/>
                <a:gd name="connsiteY10" fmla="*/ 564192 h 579212"/>
                <a:gd name="connsiteX0" fmla="*/ 112298 w 515150"/>
                <a:gd name="connsiteY0" fmla="*/ 573717 h 583666"/>
                <a:gd name="connsiteX1" fmla="*/ 229320 w 515150"/>
                <a:gd name="connsiteY1" fmla="*/ 570995 h 583666"/>
                <a:gd name="connsiteX2" fmla="*/ 406213 w 515150"/>
                <a:gd name="connsiteY2" fmla="*/ 467581 h 583666"/>
                <a:gd name="connsiteX3" fmla="*/ 506906 w 515150"/>
                <a:gd name="connsiteY3" fmla="*/ 247145 h 583666"/>
                <a:gd name="connsiteX4" fmla="*/ 501463 w 515150"/>
                <a:gd name="connsiteY4" fmla="*/ 108352 h 583666"/>
                <a:gd name="connsiteX5" fmla="*/ 438870 w 515150"/>
                <a:gd name="connsiteY5" fmla="*/ 29431 h 583666"/>
                <a:gd name="connsiteX6" fmla="*/ 283748 w 515150"/>
                <a:gd name="connsiteY6" fmla="*/ 4938 h 583666"/>
                <a:gd name="connsiteX7" fmla="*/ 87806 w 515150"/>
                <a:gd name="connsiteY7" fmla="*/ 119238 h 583666"/>
                <a:gd name="connsiteX8" fmla="*/ 2080 w 515150"/>
                <a:gd name="connsiteY8" fmla="*/ 300213 h 583666"/>
                <a:gd name="connsiteX9" fmla="*/ 46985 w 515150"/>
                <a:gd name="connsiteY9" fmla="*/ 496156 h 583666"/>
                <a:gd name="connsiteX10" fmla="*/ 112298 w 515150"/>
                <a:gd name="connsiteY10" fmla="*/ 573717 h 583666"/>
                <a:gd name="connsiteX0" fmla="*/ 101908 w 504760"/>
                <a:gd name="connsiteY0" fmla="*/ 573717 h 583666"/>
                <a:gd name="connsiteX1" fmla="*/ 218930 w 504760"/>
                <a:gd name="connsiteY1" fmla="*/ 570995 h 583666"/>
                <a:gd name="connsiteX2" fmla="*/ 395823 w 504760"/>
                <a:gd name="connsiteY2" fmla="*/ 467581 h 583666"/>
                <a:gd name="connsiteX3" fmla="*/ 496516 w 504760"/>
                <a:gd name="connsiteY3" fmla="*/ 247145 h 583666"/>
                <a:gd name="connsiteX4" fmla="*/ 491073 w 504760"/>
                <a:gd name="connsiteY4" fmla="*/ 108352 h 583666"/>
                <a:gd name="connsiteX5" fmla="*/ 428480 w 504760"/>
                <a:gd name="connsiteY5" fmla="*/ 29431 h 583666"/>
                <a:gd name="connsiteX6" fmla="*/ 273358 w 504760"/>
                <a:gd name="connsiteY6" fmla="*/ 4938 h 583666"/>
                <a:gd name="connsiteX7" fmla="*/ 77416 w 504760"/>
                <a:gd name="connsiteY7" fmla="*/ 119238 h 583666"/>
                <a:gd name="connsiteX8" fmla="*/ 2575 w 504760"/>
                <a:gd name="connsiteY8" fmla="*/ 309738 h 583666"/>
                <a:gd name="connsiteX9" fmla="*/ 36595 w 504760"/>
                <a:gd name="connsiteY9" fmla="*/ 496156 h 583666"/>
                <a:gd name="connsiteX10" fmla="*/ 101908 w 504760"/>
                <a:gd name="connsiteY10" fmla="*/ 573717 h 583666"/>
                <a:gd name="connsiteX0" fmla="*/ 116240 w 519092"/>
                <a:gd name="connsiteY0" fmla="*/ 573717 h 583666"/>
                <a:gd name="connsiteX1" fmla="*/ 233262 w 519092"/>
                <a:gd name="connsiteY1" fmla="*/ 570995 h 583666"/>
                <a:gd name="connsiteX2" fmla="*/ 410155 w 519092"/>
                <a:gd name="connsiteY2" fmla="*/ 467581 h 583666"/>
                <a:gd name="connsiteX3" fmla="*/ 510848 w 519092"/>
                <a:gd name="connsiteY3" fmla="*/ 247145 h 583666"/>
                <a:gd name="connsiteX4" fmla="*/ 505405 w 519092"/>
                <a:gd name="connsiteY4" fmla="*/ 108352 h 583666"/>
                <a:gd name="connsiteX5" fmla="*/ 442812 w 519092"/>
                <a:gd name="connsiteY5" fmla="*/ 29431 h 583666"/>
                <a:gd name="connsiteX6" fmla="*/ 287690 w 519092"/>
                <a:gd name="connsiteY6" fmla="*/ 4938 h 583666"/>
                <a:gd name="connsiteX7" fmla="*/ 91748 w 519092"/>
                <a:gd name="connsiteY7" fmla="*/ 119238 h 583666"/>
                <a:gd name="connsiteX8" fmla="*/ 1939 w 519092"/>
                <a:gd name="connsiteY8" fmla="*/ 307017 h 583666"/>
                <a:gd name="connsiteX9" fmla="*/ 50927 w 519092"/>
                <a:gd name="connsiteY9" fmla="*/ 496156 h 583666"/>
                <a:gd name="connsiteX10" fmla="*/ 116240 w 519092"/>
                <a:gd name="connsiteY10" fmla="*/ 573717 h 58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092" h="583666">
                  <a:moveTo>
                    <a:pt x="116240" y="573717"/>
                  </a:moveTo>
                  <a:cubicBezTo>
                    <a:pt x="146629" y="586190"/>
                    <a:pt x="184276" y="588684"/>
                    <a:pt x="233262" y="570995"/>
                  </a:cubicBezTo>
                  <a:cubicBezTo>
                    <a:pt x="282248" y="553306"/>
                    <a:pt x="363891" y="521556"/>
                    <a:pt x="410155" y="467581"/>
                  </a:cubicBezTo>
                  <a:cubicBezTo>
                    <a:pt x="456419" y="413606"/>
                    <a:pt x="494973" y="307016"/>
                    <a:pt x="510848" y="247145"/>
                  </a:cubicBezTo>
                  <a:cubicBezTo>
                    <a:pt x="526723" y="187273"/>
                    <a:pt x="516744" y="144638"/>
                    <a:pt x="505405" y="108352"/>
                  </a:cubicBezTo>
                  <a:cubicBezTo>
                    <a:pt x="494066" y="72066"/>
                    <a:pt x="479098" y="46667"/>
                    <a:pt x="442812" y="29431"/>
                  </a:cubicBezTo>
                  <a:cubicBezTo>
                    <a:pt x="406526" y="12195"/>
                    <a:pt x="346201" y="-10030"/>
                    <a:pt x="287690" y="4938"/>
                  </a:cubicBezTo>
                  <a:cubicBezTo>
                    <a:pt x="229179" y="19906"/>
                    <a:pt x="139373" y="68891"/>
                    <a:pt x="91748" y="119238"/>
                  </a:cubicBezTo>
                  <a:cubicBezTo>
                    <a:pt x="44123" y="169585"/>
                    <a:pt x="13278" y="244424"/>
                    <a:pt x="1939" y="307017"/>
                  </a:cubicBezTo>
                  <a:cubicBezTo>
                    <a:pt x="-9400" y="369610"/>
                    <a:pt x="31877" y="451706"/>
                    <a:pt x="50927" y="496156"/>
                  </a:cubicBezTo>
                  <a:cubicBezTo>
                    <a:pt x="69977" y="540606"/>
                    <a:pt x="85851" y="561244"/>
                    <a:pt x="116240" y="573717"/>
                  </a:cubicBezTo>
                  <a:close/>
                </a:path>
              </a:pathLst>
            </a:custGeom>
            <a:noFill/>
            <a:ln w="76200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6782ED1-B933-4E71-82B2-6EA579D35650}"/>
                </a:ext>
              </a:extLst>
            </p:cNvPr>
            <p:cNvSpPr/>
            <p:nvPr/>
          </p:nvSpPr>
          <p:spPr>
            <a:xfrm>
              <a:off x="8975972" y="4598631"/>
              <a:ext cx="402929" cy="252039"/>
            </a:xfrm>
            <a:custGeom>
              <a:avLst/>
              <a:gdLst>
                <a:gd name="connsiteX0" fmla="*/ 0 w 312964"/>
                <a:gd name="connsiteY0" fmla="*/ 207524 h 207524"/>
                <a:gd name="connsiteX1" fmla="*/ 133350 w 312964"/>
                <a:gd name="connsiteY1" fmla="*/ 150374 h 207524"/>
                <a:gd name="connsiteX2" fmla="*/ 185057 w 312964"/>
                <a:gd name="connsiteY2" fmla="*/ 74174 h 207524"/>
                <a:gd name="connsiteX3" fmla="*/ 133350 w 312964"/>
                <a:gd name="connsiteY3" fmla="*/ 3417 h 207524"/>
                <a:gd name="connsiteX4" fmla="*/ 46264 w 312964"/>
                <a:gd name="connsiteY4" fmla="*/ 22467 h 207524"/>
                <a:gd name="connsiteX5" fmla="*/ 38100 w 312964"/>
                <a:gd name="connsiteY5" fmla="*/ 120438 h 207524"/>
                <a:gd name="connsiteX6" fmla="*/ 198664 w 312964"/>
                <a:gd name="connsiteY6" fmla="*/ 183031 h 207524"/>
                <a:gd name="connsiteX7" fmla="*/ 299357 w 312964"/>
                <a:gd name="connsiteY7" fmla="*/ 112274 h 207524"/>
                <a:gd name="connsiteX8" fmla="*/ 312964 w 312964"/>
                <a:gd name="connsiteY8" fmla="*/ 68731 h 207524"/>
                <a:gd name="connsiteX0" fmla="*/ 0 w 312964"/>
                <a:gd name="connsiteY0" fmla="*/ 207524 h 207524"/>
                <a:gd name="connsiteX1" fmla="*/ 133350 w 312964"/>
                <a:gd name="connsiteY1" fmla="*/ 150374 h 207524"/>
                <a:gd name="connsiteX2" fmla="*/ 185057 w 312964"/>
                <a:gd name="connsiteY2" fmla="*/ 74174 h 207524"/>
                <a:gd name="connsiteX3" fmla="*/ 133350 w 312964"/>
                <a:gd name="connsiteY3" fmla="*/ 3417 h 207524"/>
                <a:gd name="connsiteX4" fmla="*/ 46264 w 312964"/>
                <a:gd name="connsiteY4" fmla="*/ 22467 h 207524"/>
                <a:gd name="connsiteX5" fmla="*/ 38100 w 312964"/>
                <a:gd name="connsiteY5" fmla="*/ 120438 h 207524"/>
                <a:gd name="connsiteX6" fmla="*/ 198664 w 312964"/>
                <a:gd name="connsiteY6" fmla="*/ 183031 h 207524"/>
                <a:gd name="connsiteX7" fmla="*/ 312964 w 312964"/>
                <a:gd name="connsiteY7" fmla="*/ 68731 h 207524"/>
                <a:gd name="connsiteX0" fmla="*/ 0 w 312964"/>
                <a:gd name="connsiteY0" fmla="*/ 207524 h 207524"/>
                <a:gd name="connsiteX1" fmla="*/ 133350 w 312964"/>
                <a:gd name="connsiteY1" fmla="*/ 150374 h 207524"/>
                <a:gd name="connsiteX2" fmla="*/ 185057 w 312964"/>
                <a:gd name="connsiteY2" fmla="*/ 74174 h 207524"/>
                <a:gd name="connsiteX3" fmla="*/ 133350 w 312964"/>
                <a:gd name="connsiteY3" fmla="*/ 3417 h 207524"/>
                <a:gd name="connsiteX4" fmla="*/ 46264 w 312964"/>
                <a:gd name="connsiteY4" fmla="*/ 22467 h 207524"/>
                <a:gd name="connsiteX5" fmla="*/ 38100 w 312964"/>
                <a:gd name="connsiteY5" fmla="*/ 120438 h 207524"/>
                <a:gd name="connsiteX6" fmla="*/ 198664 w 312964"/>
                <a:gd name="connsiteY6" fmla="*/ 183031 h 207524"/>
                <a:gd name="connsiteX7" fmla="*/ 312964 w 312964"/>
                <a:gd name="connsiteY7" fmla="*/ 68731 h 207524"/>
                <a:gd name="connsiteX0" fmla="*/ 0 w 357867"/>
                <a:gd name="connsiteY0" fmla="*/ 223852 h 223852"/>
                <a:gd name="connsiteX1" fmla="*/ 178253 w 357867"/>
                <a:gd name="connsiteY1" fmla="*/ 150374 h 223852"/>
                <a:gd name="connsiteX2" fmla="*/ 229960 w 357867"/>
                <a:gd name="connsiteY2" fmla="*/ 74174 h 223852"/>
                <a:gd name="connsiteX3" fmla="*/ 178253 w 357867"/>
                <a:gd name="connsiteY3" fmla="*/ 3417 h 223852"/>
                <a:gd name="connsiteX4" fmla="*/ 91167 w 357867"/>
                <a:gd name="connsiteY4" fmla="*/ 22467 h 223852"/>
                <a:gd name="connsiteX5" fmla="*/ 83003 w 357867"/>
                <a:gd name="connsiteY5" fmla="*/ 120438 h 223852"/>
                <a:gd name="connsiteX6" fmla="*/ 243567 w 357867"/>
                <a:gd name="connsiteY6" fmla="*/ 183031 h 223852"/>
                <a:gd name="connsiteX7" fmla="*/ 357867 w 357867"/>
                <a:gd name="connsiteY7" fmla="*/ 68731 h 22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867" h="223852">
                  <a:moveTo>
                    <a:pt x="0" y="223852"/>
                  </a:moveTo>
                  <a:cubicBezTo>
                    <a:pt x="51253" y="206389"/>
                    <a:pt x="139926" y="175320"/>
                    <a:pt x="178253" y="150374"/>
                  </a:cubicBezTo>
                  <a:cubicBezTo>
                    <a:pt x="216580" y="125428"/>
                    <a:pt x="229960" y="98667"/>
                    <a:pt x="229960" y="74174"/>
                  </a:cubicBezTo>
                  <a:cubicBezTo>
                    <a:pt x="229960" y="49681"/>
                    <a:pt x="201385" y="12035"/>
                    <a:pt x="178253" y="3417"/>
                  </a:cubicBezTo>
                  <a:cubicBezTo>
                    <a:pt x="155121" y="-5201"/>
                    <a:pt x="107042" y="2963"/>
                    <a:pt x="91167" y="22467"/>
                  </a:cubicBezTo>
                  <a:cubicBezTo>
                    <a:pt x="75292" y="41970"/>
                    <a:pt x="57603" y="93677"/>
                    <a:pt x="83003" y="120438"/>
                  </a:cubicBezTo>
                  <a:cubicBezTo>
                    <a:pt x="108403" y="147199"/>
                    <a:pt x="197756" y="191649"/>
                    <a:pt x="243567" y="183031"/>
                  </a:cubicBezTo>
                  <a:cubicBezTo>
                    <a:pt x="289378" y="174413"/>
                    <a:pt x="353105" y="118397"/>
                    <a:pt x="357867" y="68731"/>
                  </a:cubicBezTo>
                </a:path>
              </a:pathLst>
            </a:custGeom>
            <a:noFill/>
            <a:ln w="88900" cap="rnd">
              <a:solidFill>
                <a:srgbClr val="F3BF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35342E6-8BD1-457A-BBFD-7939B8033B28}"/>
                </a:ext>
              </a:extLst>
            </p:cNvPr>
            <p:cNvSpPr/>
            <p:nvPr/>
          </p:nvSpPr>
          <p:spPr>
            <a:xfrm>
              <a:off x="6978863" y="5327904"/>
              <a:ext cx="2042607" cy="629486"/>
            </a:xfrm>
            <a:custGeom>
              <a:avLst/>
              <a:gdLst>
                <a:gd name="connsiteX0" fmla="*/ 1389493 w 1814170"/>
                <a:gd name="connsiteY0" fmla="*/ 540795 h 559087"/>
                <a:gd name="connsiteX1" fmla="*/ 1556407 w 1814170"/>
                <a:gd name="connsiteY1" fmla="*/ 471852 h 559087"/>
                <a:gd name="connsiteX2" fmla="*/ 1585436 w 1814170"/>
                <a:gd name="connsiteY2" fmla="*/ 413795 h 559087"/>
                <a:gd name="connsiteX3" fmla="*/ 1752350 w 1814170"/>
                <a:gd name="connsiteY3" fmla="*/ 406538 h 559087"/>
                <a:gd name="connsiteX4" fmla="*/ 1810407 w 1814170"/>
                <a:gd name="connsiteY4" fmla="*/ 261395 h 559087"/>
                <a:gd name="connsiteX5" fmla="*/ 1658007 w 1814170"/>
                <a:gd name="connsiteY5" fmla="*/ 127138 h 559087"/>
                <a:gd name="connsiteX6" fmla="*/ 1179036 w 1814170"/>
                <a:gd name="connsiteY6" fmla="*/ 65452 h 559087"/>
                <a:gd name="connsiteX7" fmla="*/ 906893 w 1814170"/>
                <a:gd name="connsiteY7" fmla="*/ 138 h 559087"/>
                <a:gd name="connsiteX8" fmla="*/ 594836 w 1814170"/>
                <a:gd name="connsiteY8" fmla="*/ 83595 h 559087"/>
                <a:gd name="connsiteX9" fmla="*/ 261007 w 1814170"/>
                <a:gd name="connsiteY9" fmla="*/ 123509 h 559087"/>
                <a:gd name="connsiteX10" fmla="*/ 57807 w 1814170"/>
                <a:gd name="connsiteY10" fmla="*/ 196081 h 559087"/>
                <a:gd name="connsiteX11" fmla="*/ 7007 w 1814170"/>
                <a:gd name="connsiteY11" fmla="*/ 377509 h 559087"/>
                <a:gd name="connsiteX12" fmla="*/ 184807 w 1814170"/>
                <a:gd name="connsiteY12" fmla="*/ 457338 h 559087"/>
                <a:gd name="connsiteX13" fmla="*/ 286407 w 1814170"/>
                <a:gd name="connsiteY13" fmla="*/ 464595 h 559087"/>
                <a:gd name="connsiteX14" fmla="*/ 442436 w 1814170"/>
                <a:gd name="connsiteY14" fmla="*/ 548052 h 559087"/>
                <a:gd name="connsiteX15" fmla="*/ 645636 w 1814170"/>
                <a:gd name="connsiteY15" fmla="*/ 555309 h 559087"/>
                <a:gd name="connsiteX16" fmla="*/ 983093 w 1814170"/>
                <a:gd name="connsiteY16" fmla="*/ 555309 h 559087"/>
                <a:gd name="connsiteX17" fmla="*/ 1211693 w 1814170"/>
                <a:gd name="connsiteY17" fmla="*/ 508138 h 559087"/>
                <a:gd name="connsiteX18" fmla="*/ 1389493 w 1814170"/>
                <a:gd name="connsiteY18" fmla="*/ 540795 h 559087"/>
                <a:gd name="connsiteX0" fmla="*/ 1389493 w 1814170"/>
                <a:gd name="connsiteY0" fmla="*/ 540795 h 559087"/>
                <a:gd name="connsiteX1" fmla="*/ 1531007 w 1814170"/>
                <a:gd name="connsiteY1" fmla="*/ 466409 h 559087"/>
                <a:gd name="connsiteX2" fmla="*/ 1585436 w 1814170"/>
                <a:gd name="connsiteY2" fmla="*/ 413795 h 559087"/>
                <a:gd name="connsiteX3" fmla="*/ 1752350 w 1814170"/>
                <a:gd name="connsiteY3" fmla="*/ 406538 h 559087"/>
                <a:gd name="connsiteX4" fmla="*/ 1810407 w 1814170"/>
                <a:gd name="connsiteY4" fmla="*/ 261395 h 559087"/>
                <a:gd name="connsiteX5" fmla="*/ 1658007 w 1814170"/>
                <a:gd name="connsiteY5" fmla="*/ 127138 h 559087"/>
                <a:gd name="connsiteX6" fmla="*/ 1179036 w 1814170"/>
                <a:gd name="connsiteY6" fmla="*/ 65452 h 559087"/>
                <a:gd name="connsiteX7" fmla="*/ 906893 w 1814170"/>
                <a:gd name="connsiteY7" fmla="*/ 138 h 559087"/>
                <a:gd name="connsiteX8" fmla="*/ 594836 w 1814170"/>
                <a:gd name="connsiteY8" fmla="*/ 83595 h 559087"/>
                <a:gd name="connsiteX9" fmla="*/ 261007 w 1814170"/>
                <a:gd name="connsiteY9" fmla="*/ 123509 h 559087"/>
                <a:gd name="connsiteX10" fmla="*/ 57807 w 1814170"/>
                <a:gd name="connsiteY10" fmla="*/ 196081 h 559087"/>
                <a:gd name="connsiteX11" fmla="*/ 7007 w 1814170"/>
                <a:gd name="connsiteY11" fmla="*/ 377509 h 559087"/>
                <a:gd name="connsiteX12" fmla="*/ 184807 w 1814170"/>
                <a:gd name="connsiteY12" fmla="*/ 457338 h 559087"/>
                <a:gd name="connsiteX13" fmla="*/ 286407 w 1814170"/>
                <a:gd name="connsiteY13" fmla="*/ 464595 h 559087"/>
                <a:gd name="connsiteX14" fmla="*/ 442436 w 1814170"/>
                <a:gd name="connsiteY14" fmla="*/ 548052 h 559087"/>
                <a:gd name="connsiteX15" fmla="*/ 645636 w 1814170"/>
                <a:gd name="connsiteY15" fmla="*/ 555309 h 559087"/>
                <a:gd name="connsiteX16" fmla="*/ 983093 w 1814170"/>
                <a:gd name="connsiteY16" fmla="*/ 555309 h 559087"/>
                <a:gd name="connsiteX17" fmla="*/ 1211693 w 1814170"/>
                <a:gd name="connsiteY17" fmla="*/ 508138 h 559087"/>
                <a:gd name="connsiteX18" fmla="*/ 1389493 w 1814170"/>
                <a:gd name="connsiteY18" fmla="*/ 540795 h 55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14170" h="559087">
                  <a:moveTo>
                    <a:pt x="1389493" y="540795"/>
                  </a:moveTo>
                  <a:cubicBezTo>
                    <a:pt x="1442712" y="533840"/>
                    <a:pt x="1498350" y="487576"/>
                    <a:pt x="1531007" y="466409"/>
                  </a:cubicBezTo>
                  <a:cubicBezTo>
                    <a:pt x="1563664" y="445242"/>
                    <a:pt x="1548546" y="423773"/>
                    <a:pt x="1585436" y="413795"/>
                  </a:cubicBezTo>
                  <a:cubicBezTo>
                    <a:pt x="1622326" y="403817"/>
                    <a:pt x="1714855" y="431938"/>
                    <a:pt x="1752350" y="406538"/>
                  </a:cubicBezTo>
                  <a:cubicBezTo>
                    <a:pt x="1789845" y="381138"/>
                    <a:pt x="1826131" y="307962"/>
                    <a:pt x="1810407" y="261395"/>
                  </a:cubicBezTo>
                  <a:cubicBezTo>
                    <a:pt x="1794683" y="214828"/>
                    <a:pt x="1763235" y="159795"/>
                    <a:pt x="1658007" y="127138"/>
                  </a:cubicBezTo>
                  <a:cubicBezTo>
                    <a:pt x="1552779" y="94481"/>
                    <a:pt x="1304222" y="86619"/>
                    <a:pt x="1179036" y="65452"/>
                  </a:cubicBezTo>
                  <a:cubicBezTo>
                    <a:pt x="1053850" y="44285"/>
                    <a:pt x="1004260" y="-2886"/>
                    <a:pt x="906893" y="138"/>
                  </a:cubicBezTo>
                  <a:cubicBezTo>
                    <a:pt x="809526" y="3162"/>
                    <a:pt x="702484" y="63033"/>
                    <a:pt x="594836" y="83595"/>
                  </a:cubicBezTo>
                  <a:cubicBezTo>
                    <a:pt x="487188" y="104157"/>
                    <a:pt x="350512" y="104761"/>
                    <a:pt x="261007" y="123509"/>
                  </a:cubicBezTo>
                  <a:cubicBezTo>
                    <a:pt x="171502" y="142257"/>
                    <a:pt x="100140" y="153748"/>
                    <a:pt x="57807" y="196081"/>
                  </a:cubicBezTo>
                  <a:cubicBezTo>
                    <a:pt x="15474" y="238414"/>
                    <a:pt x="-14160" y="333966"/>
                    <a:pt x="7007" y="377509"/>
                  </a:cubicBezTo>
                  <a:cubicBezTo>
                    <a:pt x="28174" y="421052"/>
                    <a:pt x="138240" y="442824"/>
                    <a:pt x="184807" y="457338"/>
                  </a:cubicBezTo>
                  <a:cubicBezTo>
                    <a:pt x="231374" y="471852"/>
                    <a:pt x="243469" y="449476"/>
                    <a:pt x="286407" y="464595"/>
                  </a:cubicBezTo>
                  <a:cubicBezTo>
                    <a:pt x="329345" y="479714"/>
                    <a:pt x="382564" y="532933"/>
                    <a:pt x="442436" y="548052"/>
                  </a:cubicBezTo>
                  <a:cubicBezTo>
                    <a:pt x="502307" y="563171"/>
                    <a:pt x="555527" y="554100"/>
                    <a:pt x="645636" y="555309"/>
                  </a:cubicBezTo>
                  <a:cubicBezTo>
                    <a:pt x="735745" y="556518"/>
                    <a:pt x="888750" y="563171"/>
                    <a:pt x="983093" y="555309"/>
                  </a:cubicBezTo>
                  <a:cubicBezTo>
                    <a:pt x="1077436" y="547447"/>
                    <a:pt x="1143960" y="508138"/>
                    <a:pt x="1211693" y="508138"/>
                  </a:cubicBezTo>
                  <a:cubicBezTo>
                    <a:pt x="1279426" y="508138"/>
                    <a:pt x="1336274" y="547750"/>
                    <a:pt x="1389493" y="540795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F6C88B8-9697-4DFA-91CE-A248206D7D31}"/>
                </a:ext>
              </a:extLst>
            </p:cNvPr>
            <p:cNvGrpSpPr/>
            <p:nvPr/>
          </p:nvGrpSpPr>
          <p:grpSpPr>
            <a:xfrm>
              <a:off x="7540878" y="5192893"/>
              <a:ext cx="1012508" cy="151929"/>
              <a:chOff x="4024993" y="5532664"/>
              <a:chExt cx="899273" cy="13493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00AF36-2073-4E5C-9BB4-1AD258F352AD}"/>
                  </a:ext>
                </a:extLst>
              </p:cNvPr>
              <p:cNvSpPr/>
              <p:nvPr/>
            </p:nvSpPr>
            <p:spPr>
              <a:xfrm>
                <a:off x="4829016" y="5532664"/>
                <a:ext cx="95250" cy="134938"/>
              </a:xfrm>
              <a:prstGeom prst="rect">
                <a:avLst/>
              </a:prstGeom>
              <a:solidFill>
                <a:srgbClr val="F6C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CD5ECB8-DEDE-4F1A-812A-D810176C44F0}"/>
                  </a:ext>
                </a:extLst>
              </p:cNvPr>
              <p:cNvSpPr/>
              <p:nvPr/>
            </p:nvSpPr>
            <p:spPr>
              <a:xfrm>
                <a:off x="4024993" y="5532664"/>
                <a:ext cx="95250" cy="134938"/>
              </a:xfrm>
              <a:prstGeom prst="rect">
                <a:avLst/>
              </a:prstGeom>
              <a:solidFill>
                <a:srgbClr val="F6C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8762E45-67EF-4E50-9D62-0F59C6387E7F}"/>
                </a:ext>
              </a:extLst>
            </p:cNvPr>
            <p:cNvGrpSpPr/>
            <p:nvPr/>
          </p:nvGrpSpPr>
          <p:grpSpPr>
            <a:xfrm>
              <a:off x="6468001" y="3664577"/>
              <a:ext cx="2910900" cy="436926"/>
              <a:chOff x="2586717" y="4185557"/>
              <a:chExt cx="2585357" cy="388062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4028C5C0-1938-44D7-8B8B-FF00E1521B21}"/>
                  </a:ext>
                </a:extLst>
              </p:cNvPr>
              <p:cNvGrpSpPr/>
              <p:nvPr/>
            </p:nvGrpSpPr>
            <p:grpSpPr>
              <a:xfrm>
                <a:off x="4571999" y="4185557"/>
                <a:ext cx="600075" cy="388062"/>
                <a:chOff x="4571999" y="4185557"/>
                <a:chExt cx="600075" cy="388062"/>
              </a:xfrm>
            </p:grpSpPr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C10BAA68-EFC6-4004-9438-6A37EFB65958}"/>
                    </a:ext>
                  </a:extLst>
                </p:cNvPr>
                <p:cNvSpPr/>
                <p:nvPr/>
              </p:nvSpPr>
              <p:spPr>
                <a:xfrm>
                  <a:off x="4571999" y="4314966"/>
                  <a:ext cx="600075" cy="258653"/>
                </a:xfrm>
                <a:custGeom>
                  <a:avLst/>
                  <a:gdLst>
                    <a:gd name="connsiteX0" fmla="*/ 0 w 600075"/>
                    <a:gd name="connsiteY0" fmla="*/ 258473 h 258473"/>
                    <a:gd name="connsiteX1" fmla="*/ 250371 w 600075"/>
                    <a:gd name="connsiteY1" fmla="*/ 112877 h 258473"/>
                    <a:gd name="connsiteX2" fmla="*/ 511628 w 600075"/>
                    <a:gd name="connsiteY2" fmla="*/ 10823 h 258473"/>
                    <a:gd name="connsiteX3" fmla="*/ 600075 w 600075"/>
                    <a:gd name="connsiteY3" fmla="*/ 1298 h 258473"/>
                    <a:gd name="connsiteX0" fmla="*/ 0 w 600075"/>
                    <a:gd name="connsiteY0" fmla="*/ 258653 h 258653"/>
                    <a:gd name="connsiteX1" fmla="*/ 250371 w 600075"/>
                    <a:gd name="connsiteY1" fmla="*/ 115778 h 258653"/>
                    <a:gd name="connsiteX2" fmla="*/ 511628 w 600075"/>
                    <a:gd name="connsiteY2" fmla="*/ 11003 h 258653"/>
                    <a:gd name="connsiteX3" fmla="*/ 600075 w 600075"/>
                    <a:gd name="connsiteY3" fmla="*/ 1478 h 258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0075" h="258653">
                      <a:moveTo>
                        <a:pt x="0" y="258653"/>
                      </a:moveTo>
                      <a:cubicBezTo>
                        <a:pt x="82550" y="206492"/>
                        <a:pt x="165100" y="157053"/>
                        <a:pt x="250371" y="115778"/>
                      </a:cubicBezTo>
                      <a:cubicBezTo>
                        <a:pt x="335642" y="74503"/>
                        <a:pt x="453344" y="30053"/>
                        <a:pt x="511628" y="11003"/>
                      </a:cubicBezTo>
                      <a:cubicBezTo>
                        <a:pt x="569912" y="-8047"/>
                        <a:pt x="588282" y="3973"/>
                        <a:pt x="600075" y="1478"/>
                      </a:cubicBezTo>
                    </a:path>
                  </a:pathLst>
                </a:custGeom>
                <a:noFill/>
                <a:ln w="88900" cap="rnd">
                  <a:solidFill>
                    <a:srgbClr val="F3BF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2B85BD0C-E44D-43A4-B3B6-E412A431DBD5}"/>
                    </a:ext>
                  </a:extLst>
                </p:cNvPr>
                <p:cNvSpPr/>
                <p:nvPr/>
              </p:nvSpPr>
              <p:spPr>
                <a:xfrm>
                  <a:off x="4974149" y="4185557"/>
                  <a:ext cx="132612" cy="229960"/>
                </a:xfrm>
                <a:custGeom>
                  <a:avLst/>
                  <a:gdLst>
                    <a:gd name="connsiteX0" fmla="*/ 65937 w 132612"/>
                    <a:gd name="connsiteY0" fmla="*/ 0 h 229960"/>
                    <a:gd name="connsiteX1" fmla="*/ 1983 w 132612"/>
                    <a:gd name="connsiteY1" fmla="*/ 149678 h 229960"/>
                    <a:gd name="connsiteX2" fmla="*/ 132612 w 132612"/>
                    <a:gd name="connsiteY2" fmla="*/ 229960 h 229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2612" h="229960">
                      <a:moveTo>
                        <a:pt x="65937" y="0"/>
                      </a:moveTo>
                      <a:cubicBezTo>
                        <a:pt x="28403" y="55675"/>
                        <a:pt x="-9130" y="111351"/>
                        <a:pt x="1983" y="149678"/>
                      </a:cubicBezTo>
                      <a:cubicBezTo>
                        <a:pt x="13095" y="188005"/>
                        <a:pt x="113108" y="217033"/>
                        <a:pt x="132612" y="229960"/>
                      </a:cubicBezTo>
                    </a:path>
                  </a:pathLst>
                </a:custGeom>
                <a:noFill/>
                <a:ln w="88900" cap="rnd">
                  <a:solidFill>
                    <a:srgbClr val="F3BF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0DB1F07-11D2-486D-AE82-9469604C0C7F}"/>
                  </a:ext>
                </a:extLst>
              </p:cNvPr>
              <p:cNvGrpSpPr/>
              <p:nvPr/>
            </p:nvGrpSpPr>
            <p:grpSpPr>
              <a:xfrm flipH="1">
                <a:off x="2586717" y="4185557"/>
                <a:ext cx="600075" cy="388062"/>
                <a:chOff x="4571999" y="4185557"/>
                <a:chExt cx="600075" cy="388062"/>
              </a:xfrm>
            </p:grpSpPr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0FE86A2C-2E35-4CCE-8618-82DA73774409}"/>
                    </a:ext>
                  </a:extLst>
                </p:cNvPr>
                <p:cNvSpPr/>
                <p:nvPr/>
              </p:nvSpPr>
              <p:spPr>
                <a:xfrm>
                  <a:off x="4571999" y="4314966"/>
                  <a:ext cx="600075" cy="258653"/>
                </a:xfrm>
                <a:custGeom>
                  <a:avLst/>
                  <a:gdLst>
                    <a:gd name="connsiteX0" fmla="*/ 0 w 600075"/>
                    <a:gd name="connsiteY0" fmla="*/ 258473 h 258473"/>
                    <a:gd name="connsiteX1" fmla="*/ 250371 w 600075"/>
                    <a:gd name="connsiteY1" fmla="*/ 112877 h 258473"/>
                    <a:gd name="connsiteX2" fmla="*/ 511628 w 600075"/>
                    <a:gd name="connsiteY2" fmla="*/ 10823 h 258473"/>
                    <a:gd name="connsiteX3" fmla="*/ 600075 w 600075"/>
                    <a:gd name="connsiteY3" fmla="*/ 1298 h 258473"/>
                    <a:gd name="connsiteX0" fmla="*/ 0 w 600075"/>
                    <a:gd name="connsiteY0" fmla="*/ 258653 h 258653"/>
                    <a:gd name="connsiteX1" fmla="*/ 250371 w 600075"/>
                    <a:gd name="connsiteY1" fmla="*/ 115778 h 258653"/>
                    <a:gd name="connsiteX2" fmla="*/ 511628 w 600075"/>
                    <a:gd name="connsiteY2" fmla="*/ 11003 h 258653"/>
                    <a:gd name="connsiteX3" fmla="*/ 600075 w 600075"/>
                    <a:gd name="connsiteY3" fmla="*/ 1478 h 258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0075" h="258653">
                      <a:moveTo>
                        <a:pt x="0" y="258653"/>
                      </a:moveTo>
                      <a:cubicBezTo>
                        <a:pt x="82550" y="206492"/>
                        <a:pt x="165100" y="157053"/>
                        <a:pt x="250371" y="115778"/>
                      </a:cubicBezTo>
                      <a:cubicBezTo>
                        <a:pt x="335642" y="74503"/>
                        <a:pt x="453344" y="30053"/>
                        <a:pt x="511628" y="11003"/>
                      </a:cubicBezTo>
                      <a:cubicBezTo>
                        <a:pt x="569912" y="-8047"/>
                        <a:pt x="588282" y="3973"/>
                        <a:pt x="600075" y="1478"/>
                      </a:cubicBezTo>
                    </a:path>
                  </a:pathLst>
                </a:custGeom>
                <a:noFill/>
                <a:ln w="88900" cap="rnd">
                  <a:solidFill>
                    <a:srgbClr val="F3BF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0264228B-90D8-4081-84ED-51833A6D43B5}"/>
                    </a:ext>
                  </a:extLst>
                </p:cNvPr>
                <p:cNvSpPr/>
                <p:nvPr/>
              </p:nvSpPr>
              <p:spPr>
                <a:xfrm>
                  <a:off x="4974149" y="4185557"/>
                  <a:ext cx="132612" cy="229960"/>
                </a:xfrm>
                <a:custGeom>
                  <a:avLst/>
                  <a:gdLst>
                    <a:gd name="connsiteX0" fmla="*/ 65937 w 132612"/>
                    <a:gd name="connsiteY0" fmla="*/ 0 h 229960"/>
                    <a:gd name="connsiteX1" fmla="*/ 1983 w 132612"/>
                    <a:gd name="connsiteY1" fmla="*/ 149678 h 229960"/>
                    <a:gd name="connsiteX2" fmla="*/ 132612 w 132612"/>
                    <a:gd name="connsiteY2" fmla="*/ 229960 h 229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2612" h="229960">
                      <a:moveTo>
                        <a:pt x="65937" y="0"/>
                      </a:moveTo>
                      <a:cubicBezTo>
                        <a:pt x="28403" y="55675"/>
                        <a:pt x="-9130" y="111351"/>
                        <a:pt x="1983" y="149678"/>
                      </a:cubicBezTo>
                      <a:cubicBezTo>
                        <a:pt x="13095" y="188005"/>
                        <a:pt x="113108" y="217033"/>
                        <a:pt x="132612" y="229960"/>
                      </a:cubicBezTo>
                    </a:path>
                  </a:pathLst>
                </a:custGeom>
                <a:noFill/>
                <a:ln w="88900" cap="rnd">
                  <a:solidFill>
                    <a:srgbClr val="F3BF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5" name="梯形 31">
              <a:extLst>
                <a:ext uri="{FF2B5EF4-FFF2-40B4-BE49-F238E27FC236}">
                  <a16:creationId xmlns:a16="http://schemas.microsoft.com/office/drawing/2014/main" id="{B2EA0E01-56D3-4941-B9A7-4CEADB723AB5}"/>
                </a:ext>
              </a:extLst>
            </p:cNvPr>
            <p:cNvSpPr/>
            <p:nvPr/>
          </p:nvSpPr>
          <p:spPr>
            <a:xfrm>
              <a:off x="6910681" y="3821317"/>
              <a:ext cx="2094283" cy="1366730"/>
            </a:xfrm>
            <a:custGeom>
              <a:avLst/>
              <a:gdLst>
                <a:gd name="connsiteX0" fmla="*/ 0 w 1916130"/>
                <a:gd name="connsiteY0" fmla="*/ 1238036 h 1238036"/>
                <a:gd name="connsiteX1" fmla="*/ 402040 w 1916130"/>
                <a:gd name="connsiteY1" fmla="*/ 0 h 1238036"/>
                <a:gd name="connsiteX2" fmla="*/ 1514090 w 1916130"/>
                <a:gd name="connsiteY2" fmla="*/ 0 h 1238036"/>
                <a:gd name="connsiteX3" fmla="*/ 1916130 w 1916130"/>
                <a:gd name="connsiteY3" fmla="*/ 1238036 h 1238036"/>
                <a:gd name="connsiteX4" fmla="*/ 0 w 1916130"/>
                <a:gd name="connsiteY4" fmla="*/ 1238036 h 1238036"/>
                <a:gd name="connsiteX0" fmla="*/ 0 w 1916130"/>
                <a:gd name="connsiteY0" fmla="*/ 1238036 h 1238036"/>
                <a:gd name="connsiteX1" fmla="*/ 402040 w 1916130"/>
                <a:gd name="connsiteY1" fmla="*/ 0 h 1238036"/>
                <a:gd name="connsiteX2" fmla="*/ 1514090 w 1916130"/>
                <a:gd name="connsiteY2" fmla="*/ 0 h 1238036"/>
                <a:gd name="connsiteX3" fmla="*/ 1916130 w 1916130"/>
                <a:gd name="connsiteY3" fmla="*/ 1238036 h 1238036"/>
                <a:gd name="connsiteX4" fmla="*/ 0 w 1916130"/>
                <a:gd name="connsiteY4" fmla="*/ 1238036 h 1238036"/>
                <a:gd name="connsiteX0" fmla="*/ 0 w 1916130"/>
                <a:gd name="connsiteY0" fmla="*/ 1238036 h 1238036"/>
                <a:gd name="connsiteX1" fmla="*/ 402040 w 1916130"/>
                <a:gd name="connsiteY1" fmla="*/ 0 h 1238036"/>
                <a:gd name="connsiteX2" fmla="*/ 1514090 w 1916130"/>
                <a:gd name="connsiteY2" fmla="*/ 0 h 1238036"/>
                <a:gd name="connsiteX3" fmla="*/ 1916130 w 1916130"/>
                <a:gd name="connsiteY3" fmla="*/ 1238036 h 1238036"/>
                <a:gd name="connsiteX4" fmla="*/ 0 w 1916130"/>
                <a:gd name="connsiteY4" fmla="*/ 1238036 h 1238036"/>
                <a:gd name="connsiteX0" fmla="*/ 0 w 1916130"/>
                <a:gd name="connsiteY0" fmla="*/ 1238036 h 1238036"/>
                <a:gd name="connsiteX1" fmla="*/ 402040 w 1916130"/>
                <a:gd name="connsiteY1" fmla="*/ 0 h 1238036"/>
                <a:gd name="connsiteX2" fmla="*/ 1514090 w 1916130"/>
                <a:gd name="connsiteY2" fmla="*/ 0 h 1238036"/>
                <a:gd name="connsiteX3" fmla="*/ 1916130 w 1916130"/>
                <a:gd name="connsiteY3" fmla="*/ 1238036 h 1238036"/>
                <a:gd name="connsiteX4" fmla="*/ 0 w 1916130"/>
                <a:gd name="connsiteY4" fmla="*/ 1238036 h 1238036"/>
                <a:gd name="connsiteX0" fmla="*/ 0 w 1897080"/>
                <a:gd name="connsiteY0" fmla="*/ 1238036 h 1238036"/>
                <a:gd name="connsiteX1" fmla="*/ 402040 w 1897080"/>
                <a:gd name="connsiteY1" fmla="*/ 0 h 1238036"/>
                <a:gd name="connsiteX2" fmla="*/ 1514090 w 1897080"/>
                <a:gd name="connsiteY2" fmla="*/ 0 h 1238036"/>
                <a:gd name="connsiteX3" fmla="*/ 1897080 w 1897080"/>
                <a:gd name="connsiteY3" fmla="*/ 1238036 h 1238036"/>
                <a:gd name="connsiteX4" fmla="*/ 0 w 1897080"/>
                <a:gd name="connsiteY4" fmla="*/ 1238036 h 1238036"/>
                <a:gd name="connsiteX0" fmla="*/ 0 w 1897080"/>
                <a:gd name="connsiteY0" fmla="*/ 1238036 h 1238036"/>
                <a:gd name="connsiteX1" fmla="*/ 402040 w 1897080"/>
                <a:gd name="connsiteY1" fmla="*/ 0 h 1238036"/>
                <a:gd name="connsiteX2" fmla="*/ 1514090 w 1897080"/>
                <a:gd name="connsiteY2" fmla="*/ 0 h 1238036"/>
                <a:gd name="connsiteX3" fmla="*/ 1897080 w 1897080"/>
                <a:gd name="connsiteY3" fmla="*/ 1238036 h 1238036"/>
                <a:gd name="connsiteX4" fmla="*/ 0 w 1897080"/>
                <a:gd name="connsiteY4" fmla="*/ 1238036 h 123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080" h="1238036">
                  <a:moveTo>
                    <a:pt x="0" y="1238036"/>
                  </a:moveTo>
                  <a:cubicBezTo>
                    <a:pt x="134013" y="825357"/>
                    <a:pt x="50313" y="388186"/>
                    <a:pt x="402040" y="0"/>
                  </a:cubicBezTo>
                  <a:lnTo>
                    <a:pt x="1514090" y="0"/>
                  </a:lnTo>
                  <a:cubicBezTo>
                    <a:pt x="1781453" y="350087"/>
                    <a:pt x="1798446" y="811750"/>
                    <a:pt x="1897080" y="1238036"/>
                  </a:cubicBezTo>
                  <a:lnTo>
                    <a:pt x="0" y="1238036"/>
                  </a:lnTo>
                  <a:close/>
                </a:path>
              </a:pathLst>
            </a:custGeom>
            <a:solidFill>
              <a:srgbClr val="F3645E"/>
            </a:solidFill>
            <a:ln w="76200" cap="rnd">
              <a:solidFill>
                <a:srgbClr val="F2342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6289B08-2FFE-4E48-B921-0DD23BCDFA3B}"/>
                </a:ext>
              </a:extLst>
            </p:cNvPr>
            <p:cNvGrpSpPr/>
            <p:nvPr/>
          </p:nvGrpSpPr>
          <p:grpSpPr>
            <a:xfrm>
              <a:off x="7195550" y="5365878"/>
              <a:ext cx="1458208" cy="397057"/>
              <a:chOff x="3197738" y="5676073"/>
              <a:chExt cx="1295128" cy="352652"/>
            </a:xfrm>
            <a:solidFill>
              <a:srgbClr val="FBF16E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5691198C-6A49-4F6D-B44E-4B9554A6D4AE}"/>
                  </a:ext>
                </a:extLst>
              </p:cNvPr>
              <p:cNvSpPr/>
              <p:nvPr/>
            </p:nvSpPr>
            <p:spPr>
              <a:xfrm rot="5400000">
                <a:off x="4079776" y="5615635"/>
                <a:ext cx="352652" cy="473528"/>
              </a:xfrm>
              <a:custGeom>
                <a:avLst/>
                <a:gdLst>
                  <a:gd name="connsiteX0" fmla="*/ 0 w 352652"/>
                  <a:gd name="connsiteY0" fmla="*/ 234690 h 473528"/>
                  <a:gd name="connsiteX1" fmla="*/ 0 w 352652"/>
                  <a:gd name="connsiteY1" fmla="*/ 2074 h 473528"/>
                  <a:gd name="connsiteX2" fmla="*/ 2074 w 352652"/>
                  <a:gd name="connsiteY2" fmla="*/ 0 h 473528"/>
                  <a:gd name="connsiteX3" fmla="*/ 232911 w 352652"/>
                  <a:gd name="connsiteY3" fmla="*/ 0 h 473528"/>
                  <a:gd name="connsiteX4" fmla="*/ 265111 w 352652"/>
                  <a:gd name="connsiteY4" fmla="*/ 0 h 473528"/>
                  <a:gd name="connsiteX5" fmla="*/ 350578 w 352652"/>
                  <a:gd name="connsiteY5" fmla="*/ 0 h 473528"/>
                  <a:gd name="connsiteX6" fmla="*/ 352652 w 352652"/>
                  <a:gd name="connsiteY6" fmla="*/ 2074 h 473528"/>
                  <a:gd name="connsiteX7" fmla="*/ 352652 w 352652"/>
                  <a:gd name="connsiteY7" fmla="*/ 87541 h 473528"/>
                  <a:gd name="connsiteX8" fmla="*/ 352652 w 352652"/>
                  <a:gd name="connsiteY8" fmla="*/ 234690 h 473528"/>
                  <a:gd name="connsiteX9" fmla="*/ 352652 w 352652"/>
                  <a:gd name="connsiteY9" fmla="*/ 385987 h 473528"/>
                  <a:gd name="connsiteX10" fmla="*/ 265111 w 352652"/>
                  <a:gd name="connsiteY10" fmla="*/ 473528 h 473528"/>
                  <a:gd name="connsiteX11" fmla="*/ 232911 w 352652"/>
                  <a:gd name="connsiteY11" fmla="*/ 473528 h 473528"/>
                  <a:gd name="connsiteX12" fmla="*/ 145370 w 352652"/>
                  <a:gd name="connsiteY12" fmla="*/ 385987 h 473528"/>
                  <a:gd name="connsiteX13" fmla="*/ 145370 w 352652"/>
                  <a:gd name="connsiteY13" fmla="*/ 236764 h 473528"/>
                  <a:gd name="connsiteX14" fmla="*/ 2074 w 352652"/>
                  <a:gd name="connsiteY14" fmla="*/ 236764 h 473528"/>
                  <a:gd name="connsiteX15" fmla="*/ 0 w 352652"/>
                  <a:gd name="connsiteY15" fmla="*/ 234690 h 47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652" h="473528">
                    <a:moveTo>
                      <a:pt x="0" y="234690"/>
                    </a:moveTo>
                    <a:lnTo>
                      <a:pt x="0" y="2074"/>
                    </a:lnTo>
                    <a:cubicBezTo>
                      <a:pt x="0" y="929"/>
                      <a:pt x="929" y="0"/>
                      <a:pt x="2074" y="0"/>
                    </a:cubicBezTo>
                    <a:lnTo>
                      <a:pt x="232911" y="0"/>
                    </a:lnTo>
                    <a:lnTo>
                      <a:pt x="265111" y="0"/>
                    </a:lnTo>
                    <a:lnTo>
                      <a:pt x="350578" y="0"/>
                    </a:lnTo>
                    <a:cubicBezTo>
                      <a:pt x="351723" y="0"/>
                      <a:pt x="352652" y="929"/>
                      <a:pt x="352652" y="2074"/>
                    </a:cubicBezTo>
                    <a:lnTo>
                      <a:pt x="352652" y="87541"/>
                    </a:lnTo>
                    <a:lnTo>
                      <a:pt x="352652" y="234690"/>
                    </a:lnTo>
                    <a:lnTo>
                      <a:pt x="352652" y="385987"/>
                    </a:lnTo>
                    <a:cubicBezTo>
                      <a:pt x="352652" y="434335"/>
                      <a:pt x="313459" y="473528"/>
                      <a:pt x="265111" y="473528"/>
                    </a:cubicBezTo>
                    <a:lnTo>
                      <a:pt x="232911" y="473528"/>
                    </a:lnTo>
                    <a:cubicBezTo>
                      <a:pt x="184563" y="473528"/>
                      <a:pt x="145370" y="434335"/>
                      <a:pt x="145370" y="385987"/>
                    </a:cubicBezTo>
                    <a:lnTo>
                      <a:pt x="145370" y="236764"/>
                    </a:lnTo>
                    <a:lnTo>
                      <a:pt x="2074" y="236764"/>
                    </a:lnTo>
                    <a:cubicBezTo>
                      <a:pt x="929" y="236764"/>
                      <a:pt x="0" y="235835"/>
                      <a:pt x="0" y="234690"/>
                    </a:cubicBezTo>
                    <a:close/>
                  </a:path>
                </a:pathLst>
              </a:custGeom>
              <a:grpFill/>
              <a:ln w="76200">
                <a:solidFill>
                  <a:srgbClr val="E6D1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A8C52F32-CD2E-49D3-8A46-7460A9F45E5F}"/>
                  </a:ext>
                </a:extLst>
              </p:cNvPr>
              <p:cNvSpPr/>
              <p:nvPr/>
            </p:nvSpPr>
            <p:spPr>
              <a:xfrm rot="5400000">
                <a:off x="3258176" y="5615635"/>
                <a:ext cx="352652" cy="473528"/>
              </a:xfrm>
              <a:custGeom>
                <a:avLst/>
                <a:gdLst>
                  <a:gd name="connsiteX0" fmla="*/ 0 w 352652"/>
                  <a:gd name="connsiteY0" fmla="*/ 234690 h 473528"/>
                  <a:gd name="connsiteX1" fmla="*/ 0 w 352652"/>
                  <a:gd name="connsiteY1" fmla="*/ 2074 h 473528"/>
                  <a:gd name="connsiteX2" fmla="*/ 2074 w 352652"/>
                  <a:gd name="connsiteY2" fmla="*/ 0 h 473528"/>
                  <a:gd name="connsiteX3" fmla="*/ 232911 w 352652"/>
                  <a:gd name="connsiteY3" fmla="*/ 0 h 473528"/>
                  <a:gd name="connsiteX4" fmla="*/ 265111 w 352652"/>
                  <a:gd name="connsiteY4" fmla="*/ 0 h 473528"/>
                  <a:gd name="connsiteX5" fmla="*/ 350578 w 352652"/>
                  <a:gd name="connsiteY5" fmla="*/ 0 h 473528"/>
                  <a:gd name="connsiteX6" fmla="*/ 352652 w 352652"/>
                  <a:gd name="connsiteY6" fmla="*/ 2074 h 473528"/>
                  <a:gd name="connsiteX7" fmla="*/ 352652 w 352652"/>
                  <a:gd name="connsiteY7" fmla="*/ 87541 h 473528"/>
                  <a:gd name="connsiteX8" fmla="*/ 352652 w 352652"/>
                  <a:gd name="connsiteY8" fmla="*/ 234690 h 473528"/>
                  <a:gd name="connsiteX9" fmla="*/ 352652 w 352652"/>
                  <a:gd name="connsiteY9" fmla="*/ 385987 h 473528"/>
                  <a:gd name="connsiteX10" fmla="*/ 265111 w 352652"/>
                  <a:gd name="connsiteY10" fmla="*/ 473528 h 473528"/>
                  <a:gd name="connsiteX11" fmla="*/ 232911 w 352652"/>
                  <a:gd name="connsiteY11" fmla="*/ 473528 h 473528"/>
                  <a:gd name="connsiteX12" fmla="*/ 145370 w 352652"/>
                  <a:gd name="connsiteY12" fmla="*/ 385987 h 473528"/>
                  <a:gd name="connsiteX13" fmla="*/ 145370 w 352652"/>
                  <a:gd name="connsiteY13" fmla="*/ 236764 h 473528"/>
                  <a:gd name="connsiteX14" fmla="*/ 2074 w 352652"/>
                  <a:gd name="connsiteY14" fmla="*/ 236764 h 473528"/>
                  <a:gd name="connsiteX15" fmla="*/ 0 w 352652"/>
                  <a:gd name="connsiteY15" fmla="*/ 234690 h 47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652" h="473528">
                    <a:moveTo>
                      <a:pt x="0" y="234690"/>
                    </a:moveTo>
                    <a:lnTo>
                      <a:pt x="0" y="2074"/>
                    </a:lnTo>
                    <a:cubicBezTo>
                      <a:pt x="0" y="929"/>
                      <a:pt x="929" y="0"/>
                      <a:pt x="2074" y="0"/>
                    </a:cubicBezTo>
                    <a:lnTo>
                      <a:pt x="232911" y="0"/>
                    </a:lnTo>
                    <a:lnTo>
                      <a:pt x="265111" y="0"/>
                    </a:lnTo>
                    <a:lnTo>
                      <a:pt x="350578" y="0"/>
                    </a:lnTo>
                    <a:cubicBezTo>
                      <a:pt x="351723" y="0"/>
                      <a:pt x="352652" y="929"/>
                      <a:pt x="352652" y="2074"/>
                    </a:cubicBezTo>
                    <a:lnTo>
                      <a:pt x="352652" y="87541"/>
                    </a:lnTo>
                    <a:lnTo>
                      <a:pt x="352652" y="234690"/>
                    </a:lnTo>
                    <a:lnTo>
                      <a:pt x="352652" y="385987"/>
                    </a:lnTo>
                    <a:cubicBezTo>
                      <a:pt x="352652" y="434335"/>
                      <a:pt x="313459" y="473528"/>
                      <a:pt x="265111" y="473528"/>
                    </a:cubicBezTo>
                    <a:lnTo>
                      <a:pt x="232911" y="473528"/>
                    </a:lnTo>
                    <a:cubicBezTo>
                      <a:pt x="184563" y="473528"/>
                      <a:pt x="145370" y="434335"/>
                      <a:pt x="145370" y="385987"/>
                    </a:cubicBezTo>
                    <a:lnTo>
                      <a:pt x="145370" y="236764"/>
                    </a:lnTo>
                    <a:lnTo>
                      <a:pt x="2074" y="236764"/>
                    </a:lnTo>
                    <a:cubicBezTo>
                      <a:pt x="929" y="236764"/>
                      <a:pt x="0" y="235835"/>
                      <a:pt x="0" y="234690"/>
                    </a:cubicBezTo>
                    <a:close/>
                  </a:path>
                </a:pathLst>
              </a:custGeom>
              <a:grpFill/>
              <a:ln w="76200">
                <a:solidFill>
                  <a:srgbClr val="E6D1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78D21D1F-792D-410E-A0F7-3CD29771487C}"/>
                </a:ext>
              </a:extLst>
            </p:cNvPr>
            <p:cNvSpPr/>
            <p:nvPr/>
          </p:nvSpPr>
          <p:spPr>
            <a:xfrm>
              <a:off x="6086220" y="5450036"/>
              <a:ext cx="771663" cy="376541"/>
            </a:xfrm>
            <a:custGeom>
              <a:avLst/>
              <a:gdLst>
                <a:gd name="connsiteX0" fmla="*/ 701677 w 701856"/>
                <a:gd name="connsiteY0" fmla="*/ 50660 h 339495"/>
                <a:gd name="connsiteX1" fmla="*/ 527506 w 701856"/>
                <a:gd name="connsiteY1" fmla="*/ 7117 h 339495"/>
                <a:gd name="connsiteX2" fmla="*/ 255363 w 701856"/>
                <a:gd name="connsiteY2" fmla="*/ 7117 h 339495"/>
                <a:gd name="connsiteX3" fmla="*/ 77563 w 701856"/>
                <a:gd name="connsiteY3" fmla="*/ 76060 h 339495"/>
                <a:gd name="connsiteX4" fmla="*/ 1363 w 701856"/>
                <a:gd name="connsiteY4" fmla="*/ 203060 h 339495"/>
                <a:gd name="connsiteX5" fmla="*/ 135620 w 701856"/>
                <a:gd name="connsiteY5" fmla="*/ 311917 h 339495"/>
                <a:gd name="connsiteX6" fmla="*/ 324306 w 701856"/>
                <a:gd name="connsiteY6" fmla="*/ 330060 h 339495"/>
                <a:gd name="connsiteX7" fmla="*/ 523877 w 701856"/>
                <a:gd name="connsiteY7" fmla="*/ 184917 h 339495"/>
                <a:gd name="connsiteX8" fmla="*/ 560163 w 701856"/>
                <a:gd name="connsiteY8" fmla="*/ 90575 h 339495"/>
                <a:gd name="connsiteX9" fmla="*/ 701677 w 701856"/>
                <a:gd name="connsiteY9" fmla="*/ 50660 h 339495"/>
                <a:gd name="connsiteX0" fmla="*/ 701677 w 701863"/>
                <a:gd name="connsiteY0" fmla="*/ 50660 h 339696"/>
                <a:gd name="connsiteX1" fmla="*/ 527506 w 701863"/>
                <a:gd name="connsiteY1" fmla="*/ 7117 h 339696"/>
                <a:gd name="connsiteX2" fmla="*/ 255363 w 701863"/>
                <a:gd name="connsiteY2" fmla="*/ 7117 h 339696"/>
                <a:gd name="connsiteX3" fmla="*/ 77563 w 701863"/>
                <a:gd name="connsiteY3" fmla="*/ 76060 h 339696"/>
                <a:gd name="connsiteX4" fmla="*/ 1363 w 701863"/>
                <a:gd name="connsiteY4" fmla="*/ 203060 h 339696"/>
                <a:gd name="connsiteX5" fmla="*/ 135620 w 701863"/>
                <a:gd name="connsiteY5" fmla="*/ 311917 h 339696"/>
                <a:gd name="connsiteX6" fmla="*/ 324306 w 701863"/>
                <a:gd name="connsiteY6" fmla="*/ 330060 h 339696"/>
                <a:gd name="connsiteX7" fmla="*/ 511631 w 701863"/>
                <a:gd name="connsiteY7" fmla="*/ 182196 h 339696"/>
                <a:gd name="connsiteX8" fmla="*/ 560163 w 701863"/>
                <a:gd name="connsiteY8" fmla="*/ 90575 h 339696"/>
                <a:gd name="connsiteX9" fmla="*/ 701677 w 701863"/>
                <a:gd name="connsiteY9" fmla="*/ 50660 h 339696"/>
                <a:gd name="connsiteX0" fmla="*/ 697594 w 697785"/>
                <a:gd name="connsiteY0" fmla="*/ 33485 h 338850"/>
                <a:gd name="connsiteX1" fmla="*/ 527506 w 697785"/>
                <a:gd name="connsiteY1" fmla="*/ 6271 h 338850"/>
                <a:gd name="connsiteX2" fmla="*/ 255363 w 697785"/>
                <a:gd name="connsiteY2" fmla="*/ 6271 h 338850"/>
                <a:gd name="connsiteX3" fmla="*/ 77563 w 697785"/>
                <a:gd name="connsiteY3" fmla="*/ 75214 h 338850"/>
                <a:gd name="connsiteX4" fmla="*/ 1363 w 697785"/>
                <a:gd name="connsiteY4" fmla="*/ 202214 h 338850"/>
                <a:gd name="connsiteX5" fmla="*/ 135620 w 697785"/>
                <a:gd name="connsiteY5" fmla="*/ 311071 h 338850"/>
                <a:gd name="connsiteX6" fmla="*/ 324306 w 697785"/>
                <a:gd name="connsiteY6" fmla="*/ 329214 h 338850"/>
                <a:gd name="connsiteX7" fmla="*/ 511631 w 697785"/>
                <a:gd name="connsiteY7" fmla="*/ 181350 h 338850"/>
                <a:gd name="connsiteX8" fmla="*/ 560163 w 697785"/>
                <a:gd name="connsiteY8" fmla="*/ 89729 h 338850"/>
                <a:gd name="connsiteX9" fmla="*/ 697594 w 697785"/>
                <a:gd name="connsiteY9" fmla="*/ 33485 h 338850"/>
                <a:gd name="connsiteX0" fmla="*/ 685673 w 685864"/>
                <a:gd name="connsiteY0" fmla="*/ 33485 h 338850"/>
                <a:gd name="connsiteX1" fmla="*/ 515585 w 685864"/>
                <a:gd name="connsiteY1" fmla="*/ 6271 h 338850"/>
                <a:gd name="connsiteX2" fmla="*/ 243442 w 685864"/>
                <a:gd name="connsiteY2" fmla="*/ 6271 h 338850"/>
                <a:gd name="connsiteX3" fmla="*/ 65642 w 685864"/>
                <a:gd name="connsiteY3" fmla="*/ 75214 h 338850"/>
                <a:gd name="connsiteX4" fmla="*/ 1688 w 685864"/>
                <a:gd name="connsiteY4" fmla="*/ 202214 h 338850"/>
                <a:gd name="connsiteX5" fmla="*/ 123699 w 685864"/>
                <a:gd name="connsiteY5" fmla="*/ 311071 h 338850"/>
                <a:gd name="connsiteX6" fmla="*/ 312385 w 685864"/>
                <a:gd name="connsiteY6" fmla="*/ 329214 h 338850"/>
                <a:gd name="connsiteX7" fmla="*/ 499710 w 685864"/>
                <a:gd name="connsiteY7" fmla="*/ 181350 h 338850"/>
                <a:gd name="connsiteX8" fmla="*/ 548242 w 685864"/>
                <a:gd name="connsiteY8" fmla="*/ 89729 h 338850"/>
                <a:gd name="connsiteX9" fmla="*/ 685673 w 685864"/>
                <a:gd name="connsiteY9" fmla="*/ 33485 h 338850"/>
                <a:gd name="connsiteX0" fmla="*/ 685172 w 685363"/>
                <a:gd name="connsiteY0" fmla="*/ 33290 h 338655"/>
                <a:gd name="connsiteX1" fmla="*/ 515084 w 685363"/>
                <a:gd name="connsiteY1" fmla="*/ 6076 h 338655"/>
                <a:gd name="connsiteX2" fmla="*/ 242941 w 685363"/>
                <a:gd name="connsiteY2" fmla="*/ 6076 h 338655"/>
                <a:gd name="connsiteX3" fmla="*/ 71944 w 685363"/>
                <a:gd name="connsiteY3" fmla="*/ 72298 h 338655"/>
                <a:gd name="connsiteX4" fmla="*/ 1187 w 685363"/>
                <a:gd name="connsiteY4" fmla="*/ 202019 h 338655"/>
                <a:gd name="connsiteX5" fmla="*/ 123198 w 685363"/>
                <a:gd name="connsiteY5" fmla="*/ 310876 h 338655"/>
                <a:gd name="connsiteX6" fmla="*/ 311884 w 685363"/>
                <a:gd name="connsiteY6" fmla="*/ 329019 h 338655"/>
                <a:gd name="connsiteX7" fmla="*/ 499209 w 685363"/>
                <a:gd name="connsiteY7" fmla="*/ 181155 h 338655"/>
                <a:gd name="connsiteX8" fmla="*/ 547741 w 685363"/>
                <a:gd name="connsiteY8" fmla="*/ 89534 h 338655"/>
                <a:gd name="connsiteX9" fmla="*/ 685172 w 685363"/>
                <a:gd name="connsiteY9" fmla="*/ 33290 h 338655"/>
                <a:gd name="connsiteX0" fmla="*/ 685172 w 685363"/>
                <a:gd name="connsiteY0" fmla="*/ 33290 h 334430"/>
                <a:gd name="connsiteX1" fmla="*/ 515084 w 685363"/>
                <a:gd name="connsiteY1" fmla="*/ 6076 h 334430"/>
                <a:gd name="connsiteX2" fmla="*/ 242941 w 685363"/>
                <a:gd name="connsiteY2" fmla="*/ 6076 h 334430"/>
                <a:gd name="connsiteX3" fmla="*/ 71944 w 685363"/>
                <a:gd name="connsiteY3" fmla="*/ 72298 h 334430"/>
                <a:gd name="connsiteX4" fmla="*/ 1187 w 685363"/>
                <a:gd name="connsiteY4" fmla="*/ 202019 h 334430"/>
                <a:gd name="connsiteX5" fmla="*/ 123198 w 685363"/>
                <a:gd name="connsiteY5" fmla="*/ 310876 h 334430"/>
                <a:gd name="connsiteX6" fmla="*/ 314605 w 685363"/>
                <a:gd name="connsiteY6" fmla="*/ 323576 h 334430"/>
                <a:gd name="connsiteX7" fmla="*/ 499209 w 685363"/>
                <a:gd name="connsiteY7" fmla="*/ 181155 h 334430"/>
                <a:gd name="connsiteX8" fmla="*/ 547741 w 685363"/>
                <a:gd name="connsiteY8" fmla="*/ 89534 h 334430"/>
                <a:gd name="connsiteX9" fmla="*/ 685172 w 685363"/>
                <a:gd name="connsiteY9" fmla="*/ 33290 h 33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5363" h="334430">
                  <a:moveTo>
                    <a:pt x="685172" y="33290"/>
                  </a:moveTo>
                  <a:cubicBezTo>
                    <a:pt x="679729" y="19380"/>
                    <a:pt x="588789" y="10612"/>
                    <a:pt x="515084" y="6076"/>
                  </a:cubicBezTo>
                  <a:cubicBezTo>
                    <a:pt x="441379" y="1540"/>
                    <a:pt x="316798" y="-4961"/>
                    <a:pt x="242941" y="6076"/>
                  </a:cubicBezTo>
                  <a:cubicBezTo>
                    <a:pt x="169084" y="17113"/>
                    <a:pt x="112236" y="39641"/>
                    <a:pt x="71944" y="72298"/>
                  </a:cubicBezTo>
                  <a:cubicBezTo>
                    <a:pt x="31652" y="104955"/>
                    <a:pt x="-7355" y="162256"/>
                    <a:pt x="1187" y="202019"/>
                  </a:cubicBezTo>
                  <a:cubicBezTo>
                    <a:pt x="9729" y="241782"/>
                    <a:pt x="70962" y="290617"/>
                    <a:pt x="123198" y="310876"/>
                  </a:cubicBezTo>
                  <a:cubicBezTo>
                    <a:pt x="175434" y="331135"/>
                    <a:pt x="251937" y="345196"/>
                    <a:pt x="314605" y="323576"/>
                  </a:cubicBezTo>
                  <a:cubicBezTo>
                    <a:pt x="377273" y="301956"/>
                    <a:pt x="459899" y="221069"/>
                    <a:pt x="499209" y="181155"/>
                  </a:cubicBezTo>
                  <a:cubicBezTo>
                    <a:pt x="538518" y="141241"/>
                    <a:pt x="516747" y="114178"/>
                    <a:pt x="547741" y="89534"/>
                  </a:cubicBezTo>
                  <a:cubicBezTo>
                    <a:pt x="578735" y="64890"/>
                    <a:pt x="690615" y="47200"/>
                    <a:pt x="685172" y="33290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D085E68-2EB6-480E-843E-709FC90E9301}"/>
                </a:ext>
              </a:extLst>
            </p:cNvPr>
            <p:cNvSpPr/>
            <p:nvPr/>
          </p:nvSpPr>
          <p:spPr>
            <a:xfrm>
              <a:off x="9198548" y="5353760"/>
              <a:ext cx="764617" cy="417427"/>
            </a:xfrm>
            <a:custGeom>
              <a:avLst/>
              <a:gdLst>
                <a:gd name="connsiteX0" fmla="*/ 54 w 679105"/>
                <a:gd name="connsiteY0" fmla="*/ 74883 h 370744"/>
                <a:gd name="connsiteX1" fmla="*/ 155176 w 679105"/>
                <a:gd name="connsiteY1" fmla="*/ 132033 h 370744"/>
                <a:gd name="connsiteX2" fmla="*/ 347037 w 679105"/>
                <a:gd name="connsiteY2" fmla="*/ 325254 h 370744"/>
                <a:gd name="connsiteX3" fmla="*/ 511683 w 679105"/>
                <a:gd name="connsiteY3" fmla="*/ 366076 h 370744"/>
                <a:gd name="connsiteX4" fmla="*/ 661362 w 679105"/>
                <a:gd name="connsiteY4" fmla="*/ 246333 h 370744"/>
                <a:gd name="connsiteX5" fmla="*/ 651837 w 679105"/>
                <a:gd name="connsiteY5" fmla="*/ 106179 h 370744"/>
                <a:gd name="connsiteX6" fmla="*/ 442287 w 679105"/>
                <a:gd name="connsiteY6" fmla="*/ 8208 h 370744"/>
                <a:gd name="connsiteX7" fmla="*/ 171504 w 679105"/>
                <a:gd name="connsiteY7" fmla="*/ 10929 h 370744"/>
                <a:gd name="connsiteX8" fmla="*/ 54 w 679105"/>
                <a:gd name="connsiteY8" fmla="*/ 74883 h 37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105" h="370744">
                  <a:moveTo>
                    <a:pt x="54" y="74883"/>
                  </a:moveTo>
                  <a:cubicBezTo>
                    <a:pt x="-2667" y="95067"/>
                    <a:pt x="97346" y="90305"/>
                    <a:pt x="155176" y="132033"/>
                  </a:cubicBezTo>
                  <a:cubicBezTo>
                    <a:pt x="213006" y="173761"/>
                    <a:pt x="287619" y="286247"/>
                    <a:pt x="347037" y="325254"/>
                  </a:cubicBezTo>
                  <a:cubicBezTo>
                    <a:pt x="406455" y="364261"/>
                    <a:pt x="459296" y="379230"/>
                    <a:pt x="511683" y="366076"/>
                  </a:cubicBezTo>
                  <a:cubicBezTo>
                    <a:pt x="564071" y="352923"/>
                    <a:pt x="638003" y="289649"/>
                    <a:pt x="661362" y="246333"/>
                  </a:cubicBezTo>
                  <a:cubicBezTo>
                    <a:pt x="684721" y="203017"/>
                    <a:pt x="688349" y="145866"/>
                    <a:pt x="651837" y="106179"/>
                  </a:cubicBezTo>
                  <a:cubicBezTo>
                    <a:pt x="615325" y="66492"/>
                    <a:pt x="522343" y="24083"/>
                    <a:pt x="442287" y="8208"/>
                  </a:cubicBezTo>
                  <a:cubicBezTo>
                    <a:pt x="362232" y="-7667"/>
                    <a:pt x="243168" y="2992"/>
                    <a:pt x="171504" y="10929"/>
                  </a:cubicBezTo>
                  <a:cubicBezTo>
                    <a:pt x="99840" y="18866"/>
                    <a:pt x="2775" y="54699"/>
                    <a:pt x="54" y="74883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FCD242B7-FB34-4EC9-82A9-E87C6E0073E7}"/>
                </a:ext>
              </a:extLst>
            </p:cNvPr>
            <p:cNvSpPr/>
            <p:nvPr/>
          </p:nvSpPr>
          <p:spPr>
            <a:xfrm>
              <a:off x="9177619" y="4714356"/>
              <a:ext cx="707075" cy="363416"/>
            </a:xfrm>
            <a:custGeom>
              <a:avLst/>
              <a:gdLst>
                <a:gd name="connsiteX0" fmla="*/ 2079 w 627999"/>
                <a:gd name="connsiteY0" fmla="*/ 321310 h 322773"/>
                <a:gd name="connsiteX1" fmla="*/ 37458 w 627999"/>
                <a:gd name="connsiteY1" fmla="*/ 234224 h 322773"/>
                <a:gd name="connsiteX2" fmla="*/ 252450 w 627999"/>
                <a:gd name="connsiteY2" fmla="*/ 69578 h 322773"/>
                <a:gd name="connsiteX3" fmla="*/ 483772 w 627999"/>
                <a:gd name="connsiteY3" fmla="*/ 181 h 322773"/>
                <a:gd name="connsiteX4" fmla="*/ 623925 w 627999"/>
                <a:gd name="connsiteY4" fmla="*/ 53249 h 322773"/>
                <a:gd name="connsiteX5" fmla="*/ 579022 w 627999"/>
                <a:gd name="connsiteY5" fmla="*/ 164828 h 322773"/>
                <a:gd name="connsiteX6" fmla="*/ 462000 w 627999"/>
                <a:gd name="connsiteY6" fmla="*/ 245110 h 322773"/>
                <a:gd name="connsiteX7" fmla="*/ 259254 w 627999"/>
                <a:gd name="connsiteY7" fmla="*/ 285931 h 322773"/>
                <a:gd name="connsiteX8" fmla="*/ 61950 w 627999"/>
                <a:gd name="connsiteY8" fmla="*/ 288653 h 322773"/>
                <a:gd name="connsiteX9" fmla="*/ 2079 w 627999"/>
                <a:gd name="connsiteY9" fmla="*/ 321310 h 32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7999" h="322773">
                  <a:moveTo>
                    <a:pt x="2079" y="321310"/>
                  </a:moveTo>
                  <a:cubicBezTo>
                    <a:pt x="-2003" y="312238"/>
                    <a:pt x="-4270" y="276179"/>
                    <a:pt x="37458" y="234224"/>
                  </a:cubicBezTo>
                  <a:cubicBezTo>
                    <a:pt x="79186" y="192269"/>
                    <a:pt x="178064" y="108585"/>
                    <a:pt x="252450" y="69578"/>
                  </a:cubicBezTo>
                  <a:cubicBezTo>
                    <a:pt x="326836" y="30571"/>
                    <a:pt x="421860" y="2902"/>
                    <a:pt x="483772" y="181"/>
                  </a:cubicBezTo>
                  <a:cubicBezTo>
                    <a:pt x="545684" y="-2540"/>
                    <a:pt x="608050" y="25808"/>
                    <a:pt x="623925" y="53249"/>
                  </a:cubicBezTo>
                  <a:cubicBezTo>
                    <a:pt x="639800" y="80690"/>
                    <a:pt x="606009" y="132851"/>
                    <a:pt x="579022" y="164828"/>
                  </a:cubicBezTo>
                  <a:cubicBezTo>
                    <a:pt x="552035" y="196805"/>
                    <a:pt x="515295" y="224926"/>
                    <a:pt x="462000" y="245110"/>
                  </a:cubicBezTo>
                  <a:cubicBezTo>
                    <a:pt x="408705" y="265294"/>
                    <a:pt x="325929" y="278674"/>
                    <a:pt x="259254" y="285931"/>
                  </a:cubicBezTo>
                  <a:cubicBezTo>
                    <a:pt x="192579" y="293188"/>
                    <a:pt x="106853" y="282757"/>
                    <a:pt x="61950" y="288653"/>
                  </a:cubicBezTo>
                  <a:cubicBezTo>
                    <a:pt x="17047" y="294549"/>
                    <a:pt x="6161" y="330382"/>
                    <a:pt x="2079" y="321310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23A5D362-016A-4220-B7D1-EDB5C5BFBEB6}"/>
                </a:ext>
              </a:extLst>
            </p:cNvPr>
            <p:cNvSpPr/>
            <p:nvPr/>
          </p:nvSpPr>
          <p:spPr>
            <a:xfrm>
              <a:off x="9054774" y="4243863"/>
              <a:ext cx="287548" cy="270605"/>
            </a:xfrm>
            <a:custGeom>
              <a:avLst/>
              <a:gdLst>
                <a:gd name="connsiteX0" fmla="*/ 7730 w 255390"/>
                <a:gd name="connsiteY0" fmla="*/ 239171 h 240342"/>
                <a:gd name="connsiteX1" fmla="*/ 200951 w 255390"/>
                <a:gd name="connsiteY1" fmla="*/ 135757 h 240342"/>
                <a:gd name="connsiteX2" fmla="*/ 255380 w 255390"/>
                <a:gd name="connsiteY2" fmla="*/ 29621 h 240342"/>
                <a:gd name="connsiteX3" fmla="*/ 198230 w 255390"/>
                <a:gd name="connsiteY3" fmla="*/ 1046 h 240342"/>
                <a:gd name="connsiteX4" fmla="*/ 139719 w 255390"/>
                <a:gd name="connsiteY4" fmla="*/ 11932 h 240342"/>
                <a:gd name="connsiteX5" fmla="*/ 51272 w 255390"/>
                <a:gd name="connsiteY5" fmla="*/ 65000 h 240342"/>
                <a:gd name="connsiteX6" fmla="*/ 7730 w 255390"/>
                <a:gd name="connsiteY6" fmla="*/ 239171 h 24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390" h="240342">
                  <a:moveTo>
                    <a:pt x="7730" y="239171"/>
                  </a:moveTo>
                  <a:cubicBezTo>
                    <a:pt x="32676" y="250964"/>
                    <a:pt x="159676" y="170682"/>
                    <a:pt x="200951" y="135757"/>
                  </a:cubicBezTo>
                  <a:cubicBezTo>
                    <a:pt x="242226" y="100832"/>
                    <a:pt x="255833" y="52073"/>
                    <a:pt x="255380" y="29621"/>
                  </a:cubicBezTo>
                  <a:cubicBezTo>
                    <a:pt x="254927" y="7169"/>
                    <a:pt x="217507" y="3994"/>
                    <a:pt x="198230" y="1046"/>
                  </a:cubicBezTo>
                  <a:cubicBezTo>
                    <a:pt x="178953" y="-1902"/>
                    <a:pt x="164212" y="1273"/>
                    <a:pt x="139719" y="11932"/>
                  </a:cubicBezTo>
                  <a:cubicBezTo>
                    <a:pt x="115226" y="22591"/>
                    <a:pt x="78713" y="30302"/>
                    <a:pt x="51272" y="65000"/>
                  </a:cubicBezTo>
                  <a:cubicBezTo>
                    <a:pt x="23831" y="99698"/>
                    <a:pt x="-17216" y="227378"/>
                    <a:pt x="7730" y="239171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CE2D4D36-E9E9-422C-AB76-1D279F2E4604}"/>
                </a:ext>
              </a:extLst>
            </p:cNvPr>
            <p:cNvSpPr/>
            <p:nvPr/>
          </p:nvSpPr>
          <p:spPr>
            <a:xfrm>
              <a:off x="6218865" y="4777866"/>
              <a:ext cx="550651" cy="324060"/>
            </a:xfrm>
            <a:custGeom>
              <a:avLst/>
              <a:gdLst>
                <a:gd name="connsiteX0" fmla="*/ 484430 w 489068"/>
                <a:gd name="connsiteY0" fmla="*/ 286020 h 287819"/>
                <a:gd name="connsiteX1" fmla="*/ 471730 w 489068"/>
                <a:gd name="connsiteY1" fmla="*/ 180791 h 287819"/>
                <a:gd name="connsiteX2" fmla="*/ 379202 w 489068"/>
                <a:gd name="connsiteY2" fmla="*/ 95520 h 287819"/>
                <a:gd name="connsiteX3" fmla="*/ 188702 w 489068"/>
                <a:gd name="connsiteY3" fmla="*/ 2991 h 287819"/>
                <a:gd name="connsiteX4" fmla="*/ 14530 w 489068"/>
                <a:gd name="connsiteY4" fmla="*/ 35648 h 287819"/>
                <a:gd name="connsiteX5" fmla="*/ 30859 w 489068"/>
                <a:gd name="connsiteY5" fmla="*/ 162648 h 287819"/>
                <a:gd name="connsiteX6" fmla="*/ 199588 w 489068"/>
                <a:gd name="connsiteY6" fmla="*/ 255177 h 287819"/>
                <a:gd name="connsiteX7" fmla="*/ 303002 w 489068"/>
                <a:gd name="connsiteY7" fmla="*/ 255177 h 287819"/>
                <a:gd name="connsiteX8" fmla="*/ 357430 w 489068"/>
                <a:gd name="connsiteY8" fmla="*/ 255177 h 287819"/>
                <a:gd name="connsiteX9" fmla="*/ 417302 w 489068"/>
                <a:gd name="connsiteY9" fmla="*/ 247920 h 287819"/>
                <a:gd name="connsiteX10" fmla="*/ 484430 w 489068"/>
                <a:gd name="connsiteY10" fmla="*/ 286020 h 28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9068" h="287819">
                  <a:moveTo>
                    <a:pt x="484430" y="286020"/>
                  </a:moveTo>
                  <a:cubicBezTo>
                    <a:pt x="493501" y="274832"/>
                    <a:pt x="489268" y="212541"/>
                    <a:pt x="471730" y="180791"/>
                  </a:cubicBezTo>
                  <a:cubicBezTo>
                    <a:pt x="454192" y="149041"/>
                    <a:pt x="426373" y="125153"/>
                    <a:pt x="379202" y="95520"/>
                  </a:cubicBezTo>
                  <a:cubicBezTo>
                    <a:pt x="332031" y="65887"/>
                    <a:pt x="249481" y="12970"/>
                    <a:pt x="188702" y="2991"/>
                  </a:cubicBezTo>
                  <a:cubicBezTo>
                    <a:pt x="127923" y="-6988"/>
                    <a:pt x="40837" y="9039"/>
                    <a:pt x="14530" y="35648"/>
                  </a:cubicBezTo>
                  <a:cubicBezTo>
                    <a:pt x="-11777" y="62257"/>
                    <a:pt x="16" y="126060"/>
                    <a:pt x="30859" y="162648"/>
                  </a:cubicBezTo>
                  <a:cubicBezTo>
                    <a:pt x="61702" y="199236"/>
                    <a:pt x="154231" y="239756"/>
                    <a:pt x="199588" y="255177"/>
                  </a:cubicBezTo>
                  <a:cubicBezTo>
                    <a:pt x="244945" y="270598"/>
                    <a:pt x="303002" y="255177"/>
                    <a:pt x="303002" y="255177"/>
                  </a:cubicBezTo>
                  <a:cubicBezTo>
                    <a:pt x="329309" y="255177"/>
                    <a:pt x="338380" y="256386"/>
                    <a:pt x="357430" y="255177"/>
                  </a:cubicBezTo>
                  <a:cubicBezTo>
                    <a:pt x="376480" y="253967"/>
                    <a:pt x="397042" y="243082"/>
                    <a:pt x="417302" y="247920"/>
                  </a:cubicBezTo>
                  <a:cubicBezTo>
                    <a:pt x="437562" y="252758"/>
                    <a:pt x="475359" y="297208"/>
                    <a:pt x="484430" y="286020"/>
                  </a:cubicBezTo>
                  <a:close/>
                </a:path>
              </a:pathLst>
            </a:custGeom>
            <a:solidFill>
              <a:srgbClr val="7D7658"/>
            </a:solidFill>
            <a:ln>
              <a:solidFill>
                <a:srgbClr val="7D7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43495CDA-6AF9-4EA1-B9D9-A8DF66498752}"/>
                </a:ext>
              </a:extLst>
            </p:cNvPr>
            <p:cNvGrpSpPr/>
            <p:nvPr/>
          </p:nvGrpSpPr>
          <p:grpSpPr>
            <a:xfrm>
              <a:off x="8057774" y="1778595"/>
              <a:ext cx="826649" cy="792724"/>
              <a:chOff x="3966987" y="2508097"/>
              <a:chExt cx="734200" cy="704069"/>
            </a:xfrm>
          </p:grpSpPr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FA9D14E4-12A4-4222-8913-ECCCE50A8661}"/>
                  </a:ext>
                </a:extLst>
              </p:cNvPr>
              <p:cNvSpPr/>
              <p:nvPr/>
            </p:nvSpPr>
            <p:spPr>
              <a:xfrm>
                <a:off x="3966987" y="2508097"/>
                <a:ext cx="301121" cy="406867"/>
              </a:xfrm>
              <a:custGeom>
                <a:avLst/>
                <a:gdLst>
                  <a:gd name="connsiteX0" fmla="*/ 18773 w 314516"/>
                  <a:gd name="connsiteY0" fmla="*/ 349296 h 411227"/>
                  <a:gd name="connsiteX1" fmla="*/ 9702 w 314516"/>
                  <a:gd name="connsiteY1" fmla="*/ 200525 h 411227"/>
                  <a:gd name="connsiteX2" fmla="*/ 62316 w 314516"/>
                  <a:gd name="connsiteY2" fmla="*/ 60825 h 411227"/>
                  <a:gd name="connsiteX3" fmla="*/ 176616 w 314516"/>
                  <a:gd name="connsiteY3" fmla="*/ 6396 h 411227"/>
                  <a:gd name="connsiteX4" fmla="*/ 272773 w 314516"/>
                  <a:gd name="connsiteY4" fmla="*/ 13654 h 411227"/>
                  <a:gd name="connsiteX5" fmla="*/ 314502 w 314516"/>
                  <a:gd name="connsiteY5" fmla="*/ 118882 h 411227"/>
                  <a:gd name="connsiteX6" fmla="*/ 276402 w 314516"/>
                  <a:gd name="connsiteY6" fmla="*/ 260396 h 411227"/>
                  <a:gd name="connsiteX7" fmla="*/ 192944 w 314516"/>
                  <a:gd name="connsiteY7" fmla="*/ 407354 h 411227"/>
                  <a:gd name="connsiteX8" fmla="*/ 18773 w 314516"/>
                  <a:gd name="connsiteY8" fmla="*/ 349296 h 411227"/>
                  <a:gd name="connsiteX0" fmla="*/ 20510 w 312171"/>
                  <a:gd name="connsiteY0" fmla="*/ 356099 h 411509"/>
                  <a:gd name="connsiteX1" fmla="*/ 7357 w 312171"/>
                  <a:gd name="connsiteY1" fmla="*/ 200525 h 411509"/>
                  <a:gd name="connsiteX2" fmla="*/ 59971 w 312171"/>
                  <a:gd name="connsiteY2" fmla="*/ 60825 h 411509"/>
                  <a:gd name="connsiteX3" fmla="*/ 174271 w 312171"/>
                  <a:gd name="connsiteY3" fmla="*/ 6396 h 411509"/>
                  <a:gd name="connsiteX4" fmla="*/ 270428 w 312171"/>
                  <a:gd name="connsiteY4" fmla="*/ 13654 h 411509"/>
                  <a:gd name="connsiteX5" fmla="*/ 312157 w 312171"/>
                  <a:gd name="connsiteY5" fmla="*/ 118882 h 411509"/>
                  <a:gd name="connsiteX6" fmla="*/ 274057 w 312171"/>
                  <a:gd name="connsiteY6" fmla="*/ 260396 h 411509"/>
                  <a:gd name="connsiteX7" fmla="*/ 190599 w 312171"/>
                  <a:gd name="connsiteY7" fmla="*/ 407354 h 411509"/>
                  <a:gd name="connsiteX8" fmla="*/ 20510 w 312171"/>
                  <a:gd name="connsiteY8" fmla="*/ 356099 h 411509"/>
                  <a:gd name="connsiteX0" fmla="*/ 25804 w 307940"/>
                  <a:gd name="connsiteY0" fmla="*/ 356099 h 411508"/>
                  <a:gd name="connsiteX1" fmla="*/ 3126 w 307940"/>
                  <a:gd name="connsiteY1" fmla="*/ 200525 h 411508"/>
                  <a:gd name="connsiteX2" fmla="*/ 55740 w 307940"/>
                  <a:gd name="connsiteY2" fmla="*/ 60825 h 411508"/>
                  <a:gd name="connsiteX3" fmla="*/ 170040 w 307940"/>
                  <a:gd name="connsiteY3" fmla="*/ 6396 h 411508"/>
                  <a:gd name="connsiteX4" fmla="*/ 266197 w 307940"/>
                  <a:gd name="connsiteY4" fmla="*/ 13654 h 411508"/>
                  <a:gd name="connsiteX5" fmla="*/ 307926 w 307940"/>
                  <a:gd name="connsiteY5" fmla="*/ 118882 h 411508"/>
                  <a:gd name="connsiteX6" fmla="*/ 269826 w 307940"/>
                  <a:gd name="connsiteY6" fmla="*/ 260396 h 411508"/>
                  <a:gd name="connsiteX7" fmla="*/ 186368 w 307940"/>
                  <a:gd name="connsiteY7" fmla="*/ 407354 h 411508"/>
                  <a:gd name="connsiteX8" fmla="*/ 25804 w 307940"/>
                  <a:gd name="connsiteY8" fmla="*/ 356099 h 411508"/>
                  <a:gd name="connsiteX0" fmla="*/ 20137 w 302273"/>
                  <a:gd name="connsiteY0" fmla="*/ 356099 h 411544"/>
                  <a:gd name="connsiteX1" fmla="*/ 5623 w 302273"/>
                  <a:gd name="connsiteY1" fmla="*/ 197804 h 411544"/>
                  <a:gd name="connsiteX2" fmla="*/ 50073 w 302273"/>
                  <a:gd name="connsiteY2" fmla="*/ 60825 h 411544"/>
                  <a:gd name="connsiteX3" fmla="*/ 164373 w 302273"/>
                  <a:gd name="connsiteY3" fmla="*/ 6396 h 411544"/>
                  <a:gd name="connsiteX4" fmla="*/ 260530 w 302273"/>
                  <a:gd name="connsiteY4" fmla="*/ 13654 h 411544"/>
                  <a:gd name="connsiteX5" fmla="*/ 302259 w 302273"/>
                  <a:gd name="connsiteY5" fmla="*/ 118882 h 411544"/>
                  <a:gd name="connsiteX6" fmla="*/ 264159 w 302273"/>
                  <a:gd name="connsiteY6" fmla="*/ 260396 h 411544"/>
                  <a:gd name="connsiteX7" fmla="*/ 180701 w 302273"/>
                  <a:gd name="connsiteY7" fmla="*/ 407354 h 411544"/>
                  <a:gd name="connsiteX8" fmla="*/ 20137 w 302273"/>
                  <a:gd name="connsiteY8" fmla="*/ 356099 h 411544"/>
                  <a:gd name="connsiteX0" fmla="*/ 20777 w 302913"/>
                  <a:gd name="connsiteY0" fmla="*/ 356190 h 411635"/>
                  <a:gd name="connsiteX1" fmla="*/ 6263 w 302913"/>
                  <a:gd name="connsiteY1" fmla="*/ 197895 h 411635"/>
                  <a:gd name="connsiteX2" fmla="*/ 60238 w 302913"/>
                  <a:gd name="connsiteY2" fmla="*/ 62277 h 411635"/>
                  <a:gd name="connsiteX3" fmla="*/ 165013 w 302913"/>
                  <a:gd name="connsiteY3" fmla="*/ 6487 h 411635"/>
                  <a:gd name="connsiteX4" fmla="*/ 261170 w 302913"/>
                  <a:gd name="connsiteY4" fmla="*/ 13745 h 411635"/>
                  <a:gd name="connsiteX5" fmla="*/ 302899 w 302913"/>
                  <a:gd name="connsiteY5" fmla="*/ 118973 h 411635"/>
                  <a:gd name="connsiteX6" fmla="*/ 264799 w 302913"/>
                  <a:gd name="connsiteY6" fmla="*/ 260487 h 411635"/>
                  <a:gd name="connsiteX7" fmla="*/ 181341 w 302913"/>
                  <a:gd name="connsiteY7" fmla="*/ 407445 h 411635"/>
                  <a:gd name="connsiteX8" fmla="*/ 20777 w 302913"/>
                  <a:gd name="connsiteY8" fmla="*/ 356190 h 411635"/>
                  <a:gd name="connsiteX0" fmla="*/ 20777 w 302913"/>
                  <a:gd name="connsiteY0" fmla="*/ 352499 h 407944"/>
                  <a:gd name="connsiteX1" fmla="*/ 6263 w 302913"/>
                  <a:gd name="connsiteY1" fmla="*/ 194204 h 407944"/>
                  <a:gd name="connsiteX2" fmla="*/ 60238 w 302913"/>
                  <a:gd name="connsiteY2" fmla="*/ 58586 h 407944"/>
                  <a:gd name="connsiteX3" fmla="*/ 165013 w 302913"/>
                  <a:gd name="connsiteY3" fmla="*/ 2796 h 407944"/>
                  <a:gd name="connsiteX4" fmla="*/ 261170 w 302913"/>
                  <a:gd name="connsiteY4" fmla="*/ 19579 h 407944"/>
                  <a:gd name="connsiteX5" fmla="*/ 302899 w 302913"/>
                  <a:gd name="connsiteY5" fmla="*/ 115282 h 407944"/>
                  <a:gd name="connsiteX6" fmla="*/ 264799 w 302913"/>
                  <a:gd name="connsiteY6" fmla="*/ 256796 h 407944"/>
                  <a:gd name="connsiteX7" fmla="*/ 181341 w 302913"/>
                  <a:gd name="connsiteY7" fmla="*/ 403754 h 407944"/>
                  <a:gd name="connsiteX8" fmla="*/ 20777 w 302913"/>
                  <a:gd name="connsiteY8" fmla="*/ 352499 h 407944"/>
                  <a:gd name="connsiteX0" fmla="*/ 20777 w 300194"/>
                  <a:gd name="connsiteY0" fmla="*/ 352577 h 408022"/>
                  <a:gd name="connsiteX1" fmla="*/ 6263 w 300194"/>
                  <a:gd name="connsiteY1" fmla="*/ 194282 h 408022"/>
                  <a:gd name="connsiteX2" fmla="*/ 60238 w 300194"/>
                  <a:gd name="connsiteY2" fmla="*/ 58664 h 408022"/>
                  <a:gd name="connsiteX3" fmla="*/ 165013 w 300194"/>
                  <a:gd name="connsiteY3" fmla="*/ 2874 h 408022"/>
                  <a:gd name="connsiteX4" fmla="*/ 261170 w 300194"/>
                  <a:gd name="connsiteY4" fmla="*/ 19657 h 408022"/>
                  <a:gd name="connsiteX5" fmla="*/ 300178 w 300194"/>
                  <a:gd name="connsiteY5" fmla="*/ 118081 h 408022"/>
                  <a:gd name="connsiteX6" fmla="*/ 264799 w 300194"/>
                  <a:gd name="connsiteY6" fmla="*/ 256874 h 408022"/>
                  <a:gd name="connsiteX7" fmla="*/ 181341 w 300194"/>
                  <a:gd name="connsiteY7" fmla="*/ 403832 h 408022"/>
                  <a:gd name="connsiteX8" fmla="*/ 20777 w 300194"/>
                  <a:gd name="connsiteY8" fmla="*/ 352577 h 408022"/>
                  <a:gd name="connsiteX0" fmla="*/ 20777 w 300178"/>
                  <a:gd name="connsiteY0" fmla="*/ 352577 h 408023"/>
                  <a:gd name="connsiteX1" fmla="*/ 6263 w 300178"/>
                  <a:gd name="connsiteY1" fmla="*/ 194282 h 408023"/>
                  <a:gd name="connsiteX2" fmla="*/ 60238 w 300178"/>
                  <a:gd name="connsiteY2" fmla="*/ 58664 h 408023"/>
                  <a:gd name="connsiteX3" fmla="*/ 165013 w 300178"/>
                  <a:gd name="connsiteY3" fmla="*/ 2874 h 408023"/>
                  <a:gd name="connsiteX4" fmla="*/ 261170 w 300178"/>
                  <a:gd name="connsiteY4" fmla="*/ 19657 h 408023"/>
                  <a:gd name="connsiteX5" fmla="*/ 300178 w 300178"/>
                  <a:gd name="connsiteY5" fmla="*/ 118081 h 408023"/>
                  <a:gd name="connsiteX6" fmla="*/ 262078 w 300178"/>
                  <a:gd name="connsiteY6" fmla="*/ 256874 h 408023"/>
                  <a:gd name="connsiteX7" fmla="*/ 181341 w 300178"/>
                  <a:gd name="connsiteY7" fmla="*/ 403832 h 408023"/>
                  <a:gd name="connsiteX8" fmla="*/ 20777 w 300178"/>
                  <a:gd name="connsiteY8" fmla="*/ 352577 h 408023"/>
                  <a:gd name="connsiteX0" fmla="*/ 21720 w 301121"/>
                  <a:gd name="connsiteY0" fmla="*/ 352577 h 406867"/>
                  <a:gd name="connsiteX1" fmla="*/ 7206 w 301121"/>
                  <a:gd name="connsiteY1" fmla="*/ 194282 h 406867"/>
                  <a:gd name="connsiteX2" fmla="*/ 61181 w 301121"/>
                  <a:gd name="connsiteY2" fmla="*/ 58664 h 406867"/>
                  <a:gd name="connsiteX3" fmla="*/ 165956 w 301121"/>
                  <a:gd name="connsiteY3" fmla="*/ 2874 h 406867"/>
                  <a:gd name="connsiteX4" fmla="*/ 262113 w 301121"/>
                  <a:gd name="connsiteY4" fmla="*/ 19657 h 406867"/>
                  <a:gd name="connsiteX5" fmla="*/ 301121 w 301121"/>
                  <a:gd name="connsiteY5" fmla="*/ 118081 h 406867"/>
                  <a:gd name="connsiteX6" fmla="*/ 263021 w 301121"/>
                  <a:gd name="connsiteY6" fmla="*/ 256874 h 406867"/>
                  <a:gd name="connsiteX7" fmla="*/ 182284 w 301121"/>
                  <a:gd name="connsiteY7" fmla="*/ 403832 h 406867"/>
                  <a:gd name="connsiteX8" fmla="*/ 21720 w 301121"/>
                  <a:gd name="connsiteY8" fmla="*/ 352577 h 40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121" h="406867">
                    <a:moveTo>
                      <a:pt x="21720" y="352577"/>
                    </a:moveTo>
                    <a:cubicBezTo>
                      <a:pt x="-10181" y="336702"/>
                      <a:pt x="629" y="243267"/>
                      <a:pt x="7206" y="194282"/>
                    </a:cubicBezTo>
                    <a:cubicBezTo>
                      <a:pt x="13783" y="145297"/>
                      <a:pt x="34723" y="90565"/>
                      <a:pt x="61181" y="58664"/>
                    </a:cubicBezTo>
                    <a:cubicBezTo>
                      <a:pt x="87639" y="26763"/>
                      <a:pt x="132467" y="9375"/>
                      <a:pt x="165956" y="2874"/>
                    </a:cubicBezTo>
                    <a:cubicBezTo>
                      <a:pt x="199445" y="-3627"/>
                      <a:pt x="239586" y="456"/>
                      <a:pt x="262113" y="19657"/>
                    </a:cubicBezTo>
                    <a:cubicBezTo>
                      <a:pt x="284640" y="38858"/>
                      <a:pt x="300970" y="78545"/>
                      <a:pt x="301121" y="118081"/>
                    </a:cubicBezTo>
                    <a:cubicBezTo>
                      <a:pt x="301272" y="157617"/>
                      <a:pt x="283281" y="208795"/>
                      <a:pt x="263021" y="256874"/>
                    </a:cubicBezTo>
                    <a:cubicBezTo>
                      <a:pt x="242761" y="304953"/>
                      <a:pt x="222501" y="387881"/>
                      <a:pt x="182284" y="403832"/>
                    </a:cubicBezTo>
                    <a:cubicBezTo>
                      <a:pt x="142067" y="419783"/>
                      <a:pt x="53621" y="368452"/>
                      <a:pt x="21720" y="352577"/>
                    </a:cubicBezTo>
                    <a:close/>
                  </a:path>
                </a:pathLst>
              </a:custGeom>
              <a:solidFill>
                <a:srgbClr val="F3BED8"/>
              </a:solidFill>
              <a:ln w="76200">
                <a:solidFill>
                  <a:srgbClr val="EE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FBC4E97F-9F02-48A9-A22B-DB118D17BBF8}"/>
                  </a:ext>
                </a:extLst>
              </p:cNvPr>
              <p:cNvSpPr/>
              <p:nvPr/>
            </p:nvSpPr>
            <p:spPr>
              <a:xfrm>
                <a:off x="4311922" y="2764406"/>
                <a:ext cx="389265" cy="447760"/>
              </a:xfrm>
              <a:custGeom>
                <a:avLst/>
                <a:gdLst>
                  <a:gd name="connsiteX0" fmla="*/ 2903 w 389265"/>
                  <a:gd name="connsiteY0" fmla="*/ 280874 h 438342"/>
                  <a:gd name="connsiteX1" fmla="*/ 64135 w 389265"/>
                  <a:gd name="connsiteY1" fmla="*/ 154327 h 438342"/>
                  <a:gd name="connsiteX2" fmla="*/ 145778 w 389265"/>
                  <a:gd name="connsiteY2" fmla="*/ 42749 h 438342"/>
                  <a:gd name="connsiteX3" fmla="*/ 279128 w 389265"/>
                  <a:gd name="connsiteY3" fmla="*/ 566 h 438342"/>
                  <a:gd name="connsiteX4" fmla="*/ 383903 w 389265"/>
                  <a:gd name="connsiteY4" fmla="*/ 68602 h 438342"/>
                  <a:gd name="connsiteX5" fmla="*/ 362132 w 389265"/>
                  <a:gd name="connsiteY5" fmla="*/ 216920 h 438342"/>
                  <a:gd name="connsiteX6" fmla="*/ 260078 w 389265"/>
                  <a:gd name="connsiteY6" fmla="*/ 354352 h 438342"/>
                  <a:gd name="connsiteX7" fmla="*/ 159385 w 389265"/>
                  <a:gd name="connsiteY7" fmla="*/ 435995 h 438342"/>
                  <a:gd name="connsiteX8" fmla="*/ 2903 w 389265"/>
                  <a:gd name="connsiteY8" fmla="*/ 280874 h 438342"/>
                  <a:gd name="connsiteX0" fmla="*/ 2903 w 389265"/>
                  <a:gd name="connsiteY0" fmla="*/ 280874 h 445265"/>
                  <a:gd name="connsiteX1" fmla="*/ 64135 w 389265"/>
                  <a:gd name="connsiteY1" fmla="*/ 154327 h 445265"/>
                  <a:gd name="connsiteX2" fmla="*/ 145778 w 389265"/>
                  <a:gd name="connsiteY2" fmla="*/ 42749 h 445265"/>
                  <a:gd name="connsiteX3" fmla="*/ 279128 w 389265"/>
                  <a:gd name="connsiteY3" fmla="*/ 566 h 445265"/>
                  <a:gd name="connsiteX4" fmla="*/ 383903 w 389265"/>
                  <a:gd name="connsiteY4" fmla="*/ 68602 h 445265"/>
                  <a:gd name="connsiteX5" fmla="*/ 362132 w 389265"/>
                  <a:gd name="connsiteY5" fmla="*/ 216920 h 445265"/>
                  <a:gd name="connsiteX6" fmla="*/ 260078 w 389265"/>
                  <a:gd name="connsiteY6" fmla="*/ 354352 h 445265"/>
                  <a:gd name="connsiteX7" fmla="*/ 159385 w 389265"/>
                  <a:gd name="connsiteY7" fmla="*/ 435995 h 445265"/>
                  <a:gd name="connsiteX8" fmla="*/ 2903 w 389265"/>
                  <a:gd name="connsiteY8" fmla="*/ 280874 h 445265"/>
                  <a:gd name="connsiteX0" fmla="*/ 2903 w 389265"/>
                  <a:gd name="connsiteY0" fmla="*/ 280874 h 447760"/>
                  <a:gd name="connsiteX1" fmla="*/ 64135 w 389265"/>
                  <a:gd name="connsiteY1" fmla="*/ 154327 h 447760"/>
                  <a:gd name="connsiteX2" fmla="*/ 145778 w 389265"/>
                  <a:gd name="connsiteY2" fmla="*/ 42749 h 447760"/>
                  <a:gd name="connsiteX3" fmla="*/ 279128 w 389265"/>
                  <a:gd name="connsiteY3" fmla="*/ 566 h 447760"/>
                  <a:gd name="connsiteX4" fmla="*/ 383903 w 389265"/>
                  <a:gd name="connsiteY4" fmla="*/ 68602 h 447760"/>
                  <a:gd name="connsiteX5" fmla="*/ 362132 w 389265"/>
                  <a:gd name="connsiteY5" fmla="*/ 216920 h 447760"/>
                  <a:gd name="connsiteX6" fmla="*/ 260078 w 389265"/>
                  <a:gd name="connsiteY6" fmla="*/ 354352 h 447760"/>
                  <a:gd name="connsiteX7" fmla="*/ 159385 w 389265"/>
                  <a:gd name="connsiteY7" fmla="*/ 435995 h 447760"/>
                  <a:gd name="connsiteX8" fmla="*/ 2903 w 389265"/>
                  <a:gd name="connsiteY8" fmla="*/ 280874 h 44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265" h="447760">
                    <a:moveTo>
                      <a:pt x="2903" y="280874"/>
                    </a:moveTo>
                    <a:cubicBezTo>
                      <a:pt x="-12972" y="233929"/>
                      <a:pt x="40323" y="194014"/>
                      <a:pt x="64135" y="154327"/>
                    </a:cubicBezTo>
                    <a:cubicBezTo>
                      <a:pt x="87948" y="114639"/>
                      <a:pt x="109946" y="68376"/>
                      <a:pt x="145778" y="42749"/>
                    </a:cubicBezTo>
                    <a:cubicBezTo>
                      <a:pt x="181610" y="17122"/>
                      <a:pt x="239441" y="-3743"/>
                      <a:pt x="279128" y="566"/>
                    </a:cubicBezTo>
                    <a:cubicBezTo>
                      <a:pt x="318815" y="4875"/>
                      <a:pt x="370069" y="32543"/>
                      <a:pt x="383903" y="68602"/>
                    </a:cubicBezTo>
                    <a:cubicBezTo>
                      <a:pt x="397737" y="104661"/>
                      <a:pt x="382770" y="169295"/>
                      <a:pt x="362132" y="216920"/>
                    </a:cubicBezTo>
                    <a:cubicBezTo>
                      <a:pt x="341495" y="264545"/>
                      <a:pt x="293869" y="317839"/>
                      <a:pt x="260078" y="354352"/>
                    </a:cubicBezTo>
                    <a:cubicBezTo>
                      <a:pt x="226287" y="390865"/>
                      <a:pt x="184105" y="479538"/>
                      <a:pt x="159385" y="435995"/>
                    </a:cubicBezTo>
                    <a:cubicBezTo>
                      <a:pt x="134665" y="392452"/>
                      <a:pt x="18778" y="327819"/>
                      <a:pt x="2903" y="280874"/>
                    </a:cubicBezTo>
                    <a:close/>
                  </a:path>
                </a:pathLst>
              </a:custGeom>
              <a:solidFill>
                <a:srgbClr val="F3BED8"/>
              </a:solidFill>
              <a:ln w="76200">
                <a:solidFill>
                  <a:srgbClr val="EE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6111E7B-2077-4475-A8DF-12030244D2CC}"/>
                </a:ext>
              </a:extLst>
            </p:cNvPr>
            <p:cNvSpPr/>
            <p:nvPr/>
          </p:nvSpPr>
          <p:spPr>
            <a:xfrm>
              <a:off x="6699746" y="1977148"/>
              <a:ext cx="2206355" cy="2084213"/>
            </a:xfrm>
            <a:custGeom>
              <a:avLst/>
              <a:gdLst>
                <a:gd name="connsiteX0" fmla="*/ 507477 w 1961058"/>
                <a:gd name="connsiteY0" fmla="*/ 864479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391363 w 1961058"/>
                <a:gd name="connsiteY12" fmla="*/ 1178350 h 1860290"/>
                <a:gd name="connsiteX13" fmla="*/ 507477 w 1961058"/>
                <a:gd name="connsiteY13" fmla="*/ 864479 h 1860290"/>
                <a:gd name="connsiteX0" fmla="*/ 507477 w 1961058"/>
                <a:gd name="connsiteY0" fmla="*/ 864479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391363 w 1961058"/>
                <a:gd name="connsiteY12" fmla="*/ 1178350 h 1860290"/>
                <a:gd name="connsiteX13" fmla="*/ 507477 w 1961058"/>
                <a:gd name="connsiteY13" fmla="*/ 864479 h 1860290"/>
                <a:gd name="connsiteX0" fmla="*/ 507477 w 1961058"/>
                <a:gd name="connsiteY0" fmla="*/ 864479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404970 w 1961058"/>
                <a:gd name="connsiteY12" fmla="*/ 1182433 h 1860290"/>
                <a:gd name="connsiteX13" fmla="*/ 507477 w 1961058"/>
                <a:gd name="connsiteY13" fmla="*/ 864479 h 1860290"/>
                <a:gd name="connsiteX0" fmla="*/ 491148 w 1961058"/>
                <a:gd name="connsiteY0" fmla="*/ 853593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404970 w 1961058"/>
                <a:gd name="connsiteY12" fmla="*/ 1182433 h 1860290"/>
                <a:gd name="connsiteX13" fmla="*/ 491148 w 1961058"/>
                <a:gd name="connsiteY13" fmla="*/ 853593 h 1860290"/>
                <a:gd name="connsiteX0" fmla="*/ 491148 w 1961058"/>
                <a:gd name="connsiteY0" fmla="*/ 853593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404970 w 1961058"/>
                <a:gd name="connsiteY12" fmla="*/ 1182433 h 1860290"/>
                <a:gd name="connsiteX13" fmla="*/ 491148 w 1961058"/>
                <a:gd name="connsiteY13" fmla="*/ 853593 h 1860290"/>
                <a:gd name="connsiteX0" fmla="*/ 491148 w 1961058"/>
                <a:gd name="connsiteY0" fmla="*/ 853593 h 1860290"/>
                <a:gd name="connsiteX1" fmla="*/ 215377 w 1961058"/>
                <a:gd name="connsiteY1" fmla="*/ 695750 h 1860290"/>
                <a:gd name="connsiteX2" fmla="*/ 12177 w 1961058"/>
                <a:gd name="connsiteY2" fmla="*/ 432679 h 1860290"/>
                <a:gd name="connsiteX3" fmla="*/ 53905 w 1961058"/>
                <a:gd name="connsiteY3" fmla="*/ 149650 h 1860290"/>
                <a:gd name="connsiteX4" fmla="*/ 307905 w 1961058"/>
                <a:gd name="connsiteY4" fmla="*/ 879 h 1860290"/>
                <a:gd name="connsiteX5" fmla="*/ 1015477 w 1961058"/>
                <a:gd name="connsiteY5" fmla="*/ 104293 h 1860290"/>
                <a:gd name="connsiteX6" fmla="*/ 1645034 w 1961058"/>
                <a:gd name="connsiteY6" fmla="*/ 416350 h 1860290"/>
                <a:gd name="connsiteX7" fmla="*/ 1949834 w 1961058"/>
                <a:gd name="connsiteY7" fmla="*/ 975150 h 1860290"/>
                <a:gd name="connsiteX8" fmla="*/ 1851863 w 1961058"/>
                <a:gd name="connsiteY8" fmla="*/ 1521250 h 1860290"/>
                <a:gd name="connsiteX9" fmla="*/ 1445463 w 1961058"/>
                <a:gd name="connsiteY9" fmla="*/ 1829679 h 1860290"/>
                <a:gd name="connsiteX10" fmla="*/ 926577 w 1961058"/>
                <a:gd name="connsiteY10" fmla="*/ 1820607 h 1860290"/>
                <a:gd name="connsiteX11" fmla="*/ 520177 w 1961058"/>
                <a:gd name="connsiteY11" fmla="*/ 1577493 h 1860290"/>
                <a:gd name="connsiteX12" fmla="*/ 404970 w 1961058"/>
                <a:gd name="connsiteY12" fmla="*/ 1182433 h 1860290"/>
                <a:gd name="connsiteX13" fmla="*/ 491148 w 1961058"/>
                <a:gd name="connsiteY13" fmla="*/ 853593 h 1860290"/>
                <a:gd name="connsiteX0" fmla="*/ 492051 w 1961961"/>
                <a:gd name="connsiteY0" fmla="*/ 853593 h 1860290"/>
                <a:gd name="connsiteX1" fmla="*/ 228526 w 1961961"/>
                <a:gd name="connsiteY1" fmla="*/ 686225 h 1860290"/>
                <a:gd name="connsiteX2" fmla="*/ 13080 w 1961961"/>
                <a:gd name="connsiteY2" fmla="*/ 432679 h 1860290"/>
                <a:gd name="connsiteX3" fmla="*/ 54808 w 1961961"/>
                <a:gd name="connsiteY3" fmla="*/ 149650 h 1860290"/>
                <a:gd name="connsiteX4" fmla="*/ 308808 w 1961961"/>
                <a:gd name="connsiteY4" fmla="*/ 879 h 1860290"/>
                <a:gd name="connsiteX5" fmla="*/ 1016380 w 1961961"/>
                <a:gd name="connsiteY5" fmla="*/ 104293 h 1860290"/>
                <a:gd name="connsiteX6" fmla="*/ 1645937 w 1961961"/>
                <a:gd name="connsiteY6" fmla="*/ 416350 h 1860290"/>
                <a:gd name="connsiteX7" fmla="*/ 1950737 w 1961961"/>
                <a:gd name="connsiteY7" fmla="*/ 975150 h 1860290"/>
                <a:gd name="connsiteX8" fmla="*/ 1852766 w 1961961"/>
                <a:gd name="connsiteY8" fmla="*/ 1521250 h 1860290"/>
                <a:gd name="connsiteX9" fmla="*/ 1446366 w 1961961"/>
                <a:gd name="connsiteY9" fmla="*/ 1829679 h 1860290"/>
                <a:gd name="connsiteX10" fmla="*/ 927480 w 1961961"/>
                <a:gd name="connsiteY10" fmla="*/ 1820607 h 1860290"/>
                <a:gd name="connsiteX11" fmla="*/ 521080 w 1961961"/>
                <a:gd name="connsiteY11" fmla="*/ 1577493 h 1860290"/>
                <a:gd name="connsiteX12" fmla="*/ 405873 w 1961961"/>
                <a:gd name="connsiteY12" fmla="*/ 1182433 h 1860290"/>
                <a:gd name="connsiteX13" fmla="*/ 492051 w 1961961"/>
                <a:gd name="connsiteY13" fmla="*/ 853593 h 1860290"/>
                <a:gd name="connsiteX0" fmla="*/ 492051 w 1961961"/>
                <a:gd name="connsiteY0" fmla="*/ 853593 h 1860290"/>
                <a:gd name="connsiteX1" fmla="*/ 228526 w 1961961"/>
                <a:gd name="connsiteY1" fmla="*/ 686225 h 1860290"/>
                <a:gd name="connsiteX2" fmla="*/ 13080 w 1961961"/>
                <a:gd name="connsiteY2" fmla="*/ 432679 h 1860290"/>
                <a:gd name="connsiteX3" fmla="*/ 54808 w 1961961"/>
                <a:gd name="connsiteY3" fmla="*/ 149650 h 1860290"/>
                <a:gd name="connsiteX4" fmla="*/ 308808 w 1961961"/>
                <a:gd name="connsiteY4" fmla="*/ 879 h 1860290"/>
                <a:gd name="connsiteX5" fmla="*/ 1016380 w 1961961"/>
                <a:gd name="connsiteY5" fmla="*/ 104293 h 1860290"/>
                <a:gd name="connsiteX6" fmla="*/ 1645937 w 1961961"/>
                <a:gd name="connsiteY6" fmla="*/ 416350 h 1860290"/>
                <a:gd name="connsiteX7" fmla="*/ 1950737 w 1961961"/>
                <a:gd name="connsiteY7" fmla="*/ 975150 h 1860290"/>
                <a:gd name="connsiteX8" fmla="*/ 1852766 w 1961961"/>
                <a:gd name="connsiteY8" fmla="*/ 1521250 h 1860290"/>
                <a:gd name="connsiteX9" fmla="*/ 1446366 w 1961961"/>
                <a:gd name="connsiteY9" fmla="*/ 1829679 h 1860290"/>
                <a:gd name="connsiteX10" fmla="*/ 927480 w 1961961"/>
                <a:gd name="connsiteY10" fmla="*/ 1820607 h 1860290"/>
                <a:gd name="connsiteX11" fmla="*/ 521080 w 1961961"/>
                <a:gd name="connsiteY11" fmla="*/ 1577493 h 1860290"/>
                <a:gd name="connsiteX12" fmla="*/ 405873 w 1961961"/>
                <a:gd name="connsiteY12" fmla="*/ 1182433 h 1860290"/>
                <a:gd name="connsiteX13" fmla="*/ 492051 w 1961961"/>
                <a:gd name="connsiteY13" fmla="*/ 853593 h 1860290"/>
                <a:gd name="connsiteX0" fmla="*/ 492051 w 1961961"/>
                <a:gd name="connsiteY0" fmla="*/ 853593 h 1860290"/>
                <a:gd name="connsiteX1" fmla="*/ 228526 w 1961961"/>
                <a:gd name="connsiteY1" fmla="*/ 686225 h 1860290"/>
                <a:gd name="connsiteX2" fmla="*/ 13080 w 1961961"/>
                <a:gd name="connsiteY2" fmla="*/ 432679 h 1860290"/>
                <a:gd name="connsiteX3" fmla="*/ 54808 w 1961961"/>
                <a:gd name="connsiteY3" fmla="*/ 149650 h 1860290"/>
                <a:gd name="connsiteX4" fmla="*/ 308808 w 1961961"/>
                <a:gd name="connsiteY4" fmla="*/ 879 h 1860290"/>
                <a:gd name="connsiteX5" fmla="*/ 1016380 w 1961961"/>
                <a:gd name="connsiteY5" fmla="*/ 104293 h 1860290"/>
                <a:gd name="connsiteX6" fmla="*/ 1645937 w 1961961"/>
                <a:gd name="connsiteY6" fmla="*/ 416350 h 1860290"/>
                <a:gd name="connsiteX7" fmla="*/ 1950737 w 1961961"/>
                <a:gd name="connsiteY7" fmla="*/ 975150 h 1860290"/>
                <a:gd name="connsiteX8" fmla="*/ 1852766 w 1961961"/>
                <a:gd name="connsiteY8" fmla="*/ 1521250 h 1860290"/>
                <a:gd name="connsiteX9" fmla="*/ 1446366 w 1961961"/>
                <a:gd name="connsiteY9" fmla="*/ 1829679 h 1860290"/>
                <a:gd name="connsiteX10" fmla="*/ 927480 w 1961961"/>
                <a:gd name="connsiteY10" fmla="*/ 1820607 h 1860290"/>
                <a:gd name="connsiteX11" fmla="*/ 521080 w 1961961"/>
                <a:gd name="connsiteY11" fmla="*/ 1577493 h 1860290"/>
                <a:gd name="connsiteX12" fmla="*/ 405873 w 1961961"/>
                <a:gd name="connsiteY12" fmla="*/ 1182433 h 1860290"/>
                <a:gd name="connsiteX13" fmla="*/ 492051 w 1961961"/>
                <a:gd name="connsiteY13" fmla="*/ 853593 h 1860290"/>
                <a:gd name="connsiteX0" fmla="*/ 492051 w 1962419"/>
                <a:gd name="connsiteY0" fmla="*/ 853613 h 1860310"/>
                <a:gd name="connsiteX1" fmla="*/ 228526 w 1962419"/>
                <a:gd name="connsiteY1" fmla="*/ 686245 h 1860310"/>
                <a:gd name="connsiteX2" fmla="*/ 13080 w 1962419"/>
                <a:gd name="connsiteY2" fmla="*/ 432699 h 1860310"/>
                <a:gd name="connsiteX3" fmla="*/ 54808 w 1962419"/>
                <a:gd name="connsiteY3" fmla="*/ 149670 h 1860310"/>
                <a:gd name="connsiteX4" fmla="*/ 308808 w 1962419"/>
                <a:gd name="connsiteY4" fmla="*/ 899 h 1860310"/>
                <a:gd name="connsiteX5" fmla="*/ 1016380 w 1962419"/>
                <a:gd name="connsiteY5" fmla="*/ 104313 h 1860310"/>
                <a:gd name="connsiteX6" fmla="*/ 1639134 w 1962419"/>
                <a:gd name="connsiteY6" fmla="*/ 423174 h 1860310"/>
                <a:gd name="connsiteX7" fmla="*/ 1950737 w 1962419"/>
                <a:gd name="connsiteY7" fmla="*/ 975170 h 1860310"/>
                <a:gd name="connsiteX8" fmla="*/ 1852766 w 1962419"/>
                <a:gd name="connsiteY8" fmla="*/ 1521270 h 1860310"/>
                <a:gd name="connsiteX9" fmla="*/ 1446366 w 1962419"/>
                <a:gd name="connsiteY9" fmla="*/ 1829699 h 1860310"/>
                <a:gd name="connsiteX10" fmla="*/ 927480 w 1962419"/>
                <a:gd name="connsiteY10" fmla="*/ 1820627 h 1860310"/>
                <a:gd name="connsiteX11" fmla="*/ 521080 w 1962419"/>
                <a:gd name="connsiteY11" fmla="*/ 1577513 h 1860310"/>
                <a:gd name="connsiteX12" fmla="*/ 405873 w 1962419"/>
                <a:gd name="connsiteY12" fmla="*/ 1182453 h 1860310"/>
                <a:gd name="connsiteX13" fmla="*/ 492051 w 1962419"/>
                <a:gd name="connsiteY13" fmla="*/ 853613 h 1860310"/>
                <a:gd name="connsiteX0" fmla="*/ 492051 w 1954123"/>
                <a:gd name="connsiteY0" fmla="*/ 853613 h 1860310"/>
                <a:gd name="connsiteX1" fmla="*/ 228526 w 1954123"/>
                <a:gd name="connsiteY1" fmla="*/ 686245 h 1860310"/>
                <a:gd name="connsiteX2" fmla="*/ 13080 w 1954123"/>
                <a:gd name="connsiteY2" fmla="*/ 432699 h 1860310"/>
                <a:gd name="connsiteX3" fmla="*/ 54808 w 1954123"/>
                <a:gd name="connsiteY3" fmla="*/ 149670 h 1860310"/>
                <a:gd name="connsiteX4" fmla="*/ 308808 w 1954123"/>
                <a:gd name="connsiteY4" fmla="*/ 899 h 1860310"/>
                <a:gd name="connsiteX5" fmla="*/ 1016380 w 1954123"/>
                <a:gd name="connsiteY5" fmla="*/ 104313 h 1860310"/>
                <a:gd name="connsiteX6" fmla="*/ 1639134 w 1954123"/>
                <a:gd name="connsiteY6" fmla="*/ 423174 h 1860310"/>
                <a:gd name="connsiteX7" fmla="*/ 1950737 w 1954123"/>
                <a:gd name="connsiteY7" fmla="*/ 975170 h 1860310"/>
                <a:gd name="connsiteX8" fmla="*/ 1852766 w 1954123"/>
                <a:gd name="connsiteY8" fmla="*/ 1521270 h 1860310"/>
                <a:gd name="connsiteX9" fmla="*/ 1446366 w 1954123"/>
                <a:gd name="connsiteY9" fmla="*/ 1829699 h 1860310"/>
                <a:gd name="connsiteX10" fmla="*/ 927480 w 1954123"/>
                <a:gd name="connsiteY10" fmla="*/ 1820627 h 1860310"/>
                <a:gd name="connsiteX11" fmla="*/ 521080 w 1954123"/>
                <a:gd name="connsiteY11" fmla="*/ 1577513 h 1860310"/>
                <a:gd name="connsiteX12" fmla="*/ 405873 w 1954123"/>
                <a:gd name="connsiteY12" fmla="*/ 1182453 h 1860310"/>
                <a:gd name="connsiteX13" fmla="*/ 492051 w 1954123"/>
                <a:gd name="connsiteY13" fmla="*/ 853613 h 1860310"/>
                <a:gd name="connsiteX0" fmla="*/ 492051 w 1960690"/>
                <a:gd name="connsiteY0" fmla="*/ 853613 h 1860310"/>
                <a:gd name="connsiteX1" fmla="*/ 228526 w 1960690"/>
                <a:gd name="connsiteY1" fmla="*/ 686245 h 1860310"/>
                <a:gd name="connsiteX2" fmla="*/ 13080 w 1960690"/>
                <a:gd name="connsiteY2" fmla="*/ 432699 h 1860310"/>
                <a:gd name="connsiteX3" fmla="*/ 54808 w 1960690"/>
                <a:gd name="connsiteY3" fmla="*/ 149670 h 1860310"/>
                <a:gd name="connsiteX4" fmla="*/ 308808 w 1960690"/>
                <a:gd name="connsiteY4" fmla="*/ 899 h 1860310"/>
                <a:gd name="connsiteX5" fmla="*/ 1016380 w 1960690"/>
                <a:gd name="connsiteY5" fmla="*/ 104313 h 1860310"/>
                <a:gd name="connsiteX6" fmla="*/ 1639134 w 1960690"/>
                <a:gd name="connsiteY6" fmla="*/ 423174 h 1860310"/>
                <a:gd name="connsiteX7" fmla="*/ 1950737 w 1960690"/>
                <a:gd name="connsiteY7" fmla="*/ 975170 h 1860310"/>
                <a:gd name="connsiteX8" fmla="*/ 1843241 w 1960690"/>
                <a:gd name="connsiteY8" fmla="*/ 1521270 h 1860310"/>
                <a:gd name="connsiteX9" fmla="*/ 1446366 w 1960690"/>
                <a:gd name="connsiteY9" fmla="*/ 1829699 h 1860310"/>
                <a:gd name="connsiteX10" fmla="*/ 927480 w 1960690"/>
                <a:gd name="connsiteY10" fmla="*/ 1820627 h 1860310"/>
                <a:gd name="connsiteX11" fmla="*/ 521080 w 1960690"/>
                <a:gd name="connsiteY11" fmla="*/ 1577513 h 1860310"/>
                <a:gd name="connsiteX12" fmla="*/ 405873 w 1960690"/>
                <a:gd name="connsiteY12" fmla="*/ 1182453 h 1860310"/>
                <a:gd name="connsiteX13" fmla="*/ 492051 w 1960690"/>
                <a:gd name="connsiteY13" fmla="*/ 853613 h 1860310"/>
                <a:gd name="connsiteX0" fmla="*/ 492051 w 1960025"/>
                <a:gd name="connsiteY0" fmla="*/ 853613 h 1860025"/>
                <a:gd name="connsiteX1" fmla="*/ 228526 w 1960025"/>
                <a:gd name="connsiteY1" fmla="*/ 686245 h 1860025"/>
                <a:gd name="connsiteX2" fmla="*/ 13080 w 1960025"/>
                <a:gd name="connsiteY2" fmla="*/ 432699 h 1860025"/>
                <a:gd name="connsiteX3" fmla="*/ 54808 w 1960025"/>
                <a:gd name="connsiteY3" fmla="*/ 149670 h 1860025"/>
                <a:gd name="connsiteX4" fmla="*/ 308808 w 1960025"/>
                <a:gd name="connsiteY4" fmla="*/ 899 h 1860025"/>
                <a:gd name="connsiteX5" fmla="*/ 1016380 w 1960025"/>
                <a:gd name="connsiteY5" fmla="*/ 104313 h 1860025"/>
                <a:gd name="connsiteX6" fmla="*/ 1639134 w 1960025"/>
                <a:gd name="connsiteY6" fmla="*/ 423174 h 1860025"/>
                <a:gd name="connsiteX7" fmla="*/ 1950737 w 1960025"/>
                <a:gd name="connsiteY7" fmla="*/ 975170 h 1860025"/>
                <a:gd name="connsiteX8" fmla="*/ 1839159 w 1960025"/>
                <a:gd name="connsiteY8" fmla="*/ 1525352 h 1860025"/>
                <a:gd name="connsiteX9" fmla="*/ 1446366 w 1960025"/>
                <a:gd name="connsiteY9" fmla="*/ 1829699 h 1860025"/>
                <a:gd name="connsiteX10" fmla="*/ 927480 w 1960025"/>
                <a:gd name="connsiteY10" fmla="*/ 1820627 h 1860025"/>
                <a:gd name="connsiteX11" fmla="*/ 521080 w 1960025"/>
                <a:gd name="connsiteY11" fmla="*/ 1577513 h 1860025"/>
                <a:gd name="connsiteX12" fmla="*/ 405873 w 1960025"/>
                <a:gd name="connsiteY12" fmla="*/ 1182453 h 1860025"/>
                <a:gd name="connsiteX13" fmla="*/ 492051 w 1960025"/>
                <a:gd name="connsiteY13" fmla="*/ 853613 h 1860025"/>
                <a:gd name="connsiteX0" fmla="*/ 492051 w 1959605"/>
                <a:gd name="connsiteY0" fmla="*/ 853613 h 1859646"/>
                <a:gd name="connsiteX1" fmla="*/ 228526 w 1959605"/>
                <a:gd name="connsiteY1" fmla="*/ 686245 h 1859646"/>
                <a:gd name="connsiteX2" fmla="*/ 13080 w 1959605"/>
                <a:gd name="connsiteY2" fmla="*/ 432699 h 1859646"/>
                <a:gd name="connsiteX3" fmla="*/ 54808 w 1959605"/>
                <a:gd name="connsiteY3" fmla="*/ 149670 h 1859646"/>
                <a:gd name="connsiteX4" fmla="*/ 308808 w 1959605"/>
                <a:gd name="connsiteY4" fmla="*/ 899 h 1859646"/>
                <a:gd name="connsiteX5" fmla="*/ 1016380 w 1959605"/>
                <a:gd name="connsiteY5" fmla="*/ 104313 h 1859646"/>
                <a:gd name="connsiteX6" fmla="*/ 1639134 w 1959605"/>
                <a:gd name="connsiteY6" fmla="*/ 423174 h 1859646"/>
                <a:gd name="connsiteX7" fmla="*/ 1950737 w 1959605"/>
                <a:gd name="connsiteY7" fmla="*/ 975170 h 1859646"/>
                <a:gd name="connsiteX8" fmla="*/ 1836437 w 1959605"/>
                <a:gd name="connsiteY8" fmla="*/ 1530795 h 1859646"/>
                <a:gd name="connsiteX9" fmla="*/ 1446366 w 1959605"/>
                <a:gd name="connsiteY9" fmla="*/ 1829699 h 1859646"/>
                <a:gd name="connsiteX10" fmla="*/ 927480 w 1959605"/>
                <a:gd name="connsiteY10" fmla="*/ 1820627 h 1859646"/>
                <a:gd name="connsiteX11" fmla="*/ 521080 w 1959605"/>
                <a:gd name="connsiteY11" fmla="*/ 1577513 h 1859646"/>
                <a:gd name="connsiteX12" fmla="*/ 405873 w 1959605"/>
                <a:gd name="connsiteY12" fmla="*/ 1182453 h 1859646"/>
                <a:gd name="connsiteX13" fmla="*/ 492051 w 1959605"/>
                <a:gd name="connsiteY13" fmla="*/ 853613 h 1859646"/>
                <a:gd name="connsiteX0" fmla="*/ 492051 w 1959605"/>
                <a:gd name="connsiteY0" fmla="*/ 853613 h 1854540"/>
                <a:gd name="connsiteX1" fmla="*/ 228526 w 1959605"/>
                <a:gd name="connsiteY1" fmla="*/ 686245 h 1854540"/>
                <a:gd name="connsiteX2" fmla="*/ 13080 w 1959605"/>
                <a:gd name="connsiteY2" fmla="*/ 432699 h 1854540"/>
                <a:gd name="connsiteX3" fmla="*/ 54808 w 1959605"/>
                <a:gd name="connsiteY3" fmla="*/ 149670 h 1854540"/>
                <a:gd name="connsiteX4" fmla="*/ 308808 w 1959605"/>
                <a:gd name="connsiteY4" fmla="*/ 899 h 1854540"/>
                <a:gd name="connsiteX5" fmla="*/ 1016380 w 1959605"/>
                <a:gd name="connsiteY5" fmla="*/ 104313 h 1854540"/>
                <a:gd name="connsiteX6" fmla="*/ 1639134 w 1959605"/>
                <a:gd name="connsiteY6" fmla="*/ 423174 h 1854540"/>
                <a:gd name="connsiteX7" fmla="*/ 1950737 w 1959605"/>
                <a:gd name="connsiteY7" fmla="*/ 975170 h 1854540"/>
                <a:gd name="connsiteX8" fmla="*/ 1836437 w 1959605"/>
                <a:gd name="connsiteY8" fmla="*/ 1530795 h 1854540"/>
                <a:gd name="connsiteX9" fmla="*/ 1446366 w 1959605"/>
                <a:gd name="connsiteY9" fmla="*/ 1821535 h 1854540"/>
                <a:gd name="connsiteX10" fmla="*/ 927480 w 1959605"/>
                <a:gd name="connsiteY10" fmla="*/ 1820627 h 1854540"/>
                <a:gd name="connsiteX11" fmla="*/ 521080 w 1959605"/>
                <a:gd name="connsiteY11" fmla="*/ 1577513 h 1854540"/>
                <a:gd name="connsiteX12" fmla="*/ 405873 w 1959605"/>
                <a:gd name="connsiteY12" fmla="*/ 1182453 h 1854540"/>
                <a:gd name="connsiteX13" fmla="*/ 492051 w 1959605"/>
                <a:gd name="connsiteY13" fmla="*/ 853613 h 1854540"/>
                <a:gd name="connsiteX0" fmla="*/ 492051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21080 w 1959605"/>
                <a:gd name="connsiteY11" fmla="*/ 1577513 h 1851124"/>
                <a:gd name="connsiteX12" fmla="*/ 405873 w 1959605"/>
                <a:gd name="connsiteY12" fmla="*/ 1182453 h 1851124"/>
                <a:gd name="connsiteX13" fmla="*/ 492051 w 1959605"/>
                <a:gd name="connsiteY13" fmla="*/ 853613 h 1851124"/>
                <a:gd name="connsiteX0" fmla="*/ 492051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492051 w 1959605"/>
                <a:gd name="connsiteY13" fmla="*/ 853613 h 1851124"/>
                <a:gd name="connsiteX0" fmla="*/ 492051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492051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  <a:gd name="connsiteX0" fmla="*/ 507019 w 1959605"/>
                <a:gd name="connsiteY0" fmla="*/ 853613 h 1851124"/>
                <a:gd name="connsiteX1" fmla="*/ 228526 w 1959605"/>
                <a:gd name="connsiteY1" fmla="*/ 686245 h 1851124"/>
                <a:gd name="connsiteX2" fmla="*/ 13080 w 1959605"/>
                <a:gd name="connsiteY2" fmla="*/ 432699 h 1851124"/>
                <a:gd name="connsiteX3" fmla="*/ 54808 w 1959605"/>
                <a:gd name="connsiteY3" fmla="*/ 149670 h 1851124"/>
                <a:gd name="connsiteX4" fmla="*/ 308808 w 1959605"/>
                <a:gd name="connsiteY4" fmla="*/ 899 h 1851124"/>
                <a:gd name="connsiteX5" fmla="*/ 1016380 w 1959605"/>
                <a:gd name="connsiteY5" fmla="*/ 104313 h 1851124"/>
                <a:gd name="connsiteX6" fmla="*/ 1639134 w 1959605"/>
                <a:gd name="connsiteY6" fmla="*/ 423174 h 1851124"/>
                <a:gd name="connsiteX7" fmla="*/ 1950737 w 1959605"/>
                <a:gd name="connsiteY7" fmla="*/ 975170 h 1851124"/>
                <a:gd name="connsiteX8" fmla="*/ 1836437 w 1959605"/>
                <a:gd name="connsiteY8" fmla="*/ 1530795 h 1851124"/>
                <a:gd name="connsiteX9" fmla="*/ 1446366 w 1959605"/>
                <a:gd name="connsiteY9" fmla="*/ 1821535 h 1851124"/>
                <a:gd name="connsiteX10" fmla="*/ 924759 w 1959605"/>
                <a:gd name="connsiteY10" fmla="*/ 1813824 h 1851124"/>
                <a:gd name="connsiteX11" fmla="*/ 530605 w 1959605"/>
                <a:gd name="connsiteY11" fmla="*/ 1577513 h 1851124"/>
                <a:gd name="connsiteX12" fmla="*/ 405873 w 1959605"/>
                <a:gd name="connsiteY12" fmla="*/ 1182453 h 1851124"/>
                <a:gd name="connsiteX13" fmla="*/ 507019 w 1959605"/>
                <a:gd name="connsiteY13" fmla="*/ 853613 h 185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605" h="1851124">
                  <a:moveTo>
                    <a:pt x="507019" y="853613"/>
                  </a:moveTo>
                  <a:cubicBezTo>
                    <a:pt x="474739" y="877048"/>
                    <a:pt x="310849" y="756397"/>
                    <a:pt x="228526" y="686245"/>
                  </a:cubicBezTo>
                  <a:cubicBezTo>
                    <a:pt x="146203" y="616093"/>
                    <a:pt x="42033" y="522128"/>
                    <a:pt x="13080" y="432699"/>
                  </a:cubicBezTo>
                  <a:cubicBezTo>
                    <a:pt x="-15873" y="343270"/>
                    <a:pt x="5520" y="221637"/>
                    <a:pt x="54808" y="149670"/>
                  </a:cubicBezTo>
                  <a:cubicBezTo>
                    <a:pt x="104096" y="77703"/>
                    <a:pt x="148546" y="8458"/>
                    <a:pt x="308808" y="899"/>
                  </a:cubicBezTo>
                  <a:cubicBezTo>
                    <a:pt x="469070" y="-6660"/>
                    <a:pt x="794659" y="33934"/>
                    <a:pt x="1016380" y="104313"/>
                  </a:cubicBezTo>
                  <a:cubicBezTo>
                    <a:pt x="1238101" y="174692"/>
                    <a:pt x="1473883" y="287556"/>
                    <a:pt x="1639134" y="423174"/>
                  </a:cubicBezTo>
                  <a:cubicBezTo>
                    <a:pt x="1804385" y="558792"/>
                    <a:pt x="1917853" y="790567"/>
                    <a:pt x="1950737" y="975170"/>
                  </a:cubicBezTo>
                  <a:cubicBezTo>
                    <a:pt x="1983621" y="1159773"/>
                    <a:pt x="1920499" y="1389734"/>
                    <a:pt x="1836437" y="1530795"/>
                  </a:cubicBezTo>
                  <a:cubicBezTo>
                    <a:pt x="1752375" y="1671856"/>
                    <a:pt x="1598312" y="1774364"/>
                    <a:pt x="1446366" y="1821535"/>
                  </a:cubicBezTo>
                  <a:cubicBezTo>
                    <a:pt x="1294420" y="1868706"/>
                    <a:pt x="1077386" y="1854494"/>
                    <a:pt x="924759" y="1813824"/>
                  </a:cubicBezTo>
                  <a:cubicBezTo>
                    <a:pt x="772132" y="1773154"/>
                    <a:pt x="619807" y="1684556"/>
                    <a:pt x="530605" y="1577513"/>
                  </a:cubicBezTo>
                  <a:cubicBezTo>
                    <a:pt x="441403" y="1470470"/>
                    <a:pt x="400279" y="1303103"/>
                    <a:pt x="405873" y="1182453"/>
                  </a:cubicBezTo>
                  <a:cubicBezTo>
                    <a:pt x="411467" y="1061803"/>
                    <a:pt x="539299" y="830178"/>
                    <a:pt x="507019" y="853613"/>
                  </a:cubicBezTo>
                  <a:close/>
                </a:path>
              </a:pathLst>
            </a:custGeom>
            <a:solidFill>
              <a:srgbClr val="F3BED8"/>
            </a:solidFill>
            <a:ln w="76200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3DF3FB-2881-4BBC-A0E0-468734080C29}"/>
                </a:ext>
              </a:extLst>
            </p:cNvPr>
            <p:cNvSpPr/>
            <p:nvPr/>
          </p:nvSpPr>
          <p:spPr>
            <a:xfrm>
              <a:off x="7381034" y="3227339"/>
              <a:ext cx="671039" cy="335290"/>
            </a:xfrm>
            <a:custGeom>
              <a:avLst/>
              <a:gdLst>
                <a:gd name="connsiteX0" fmla="*/ 0 w 595993"/>
                <a:gd name="connsiteY0" fmla="*/ 0 h 304093"/>
                <a:gd name="connsiteX1" fmla="*/ 38100 w 595993"/>
                <a:gd name="connsiteY1" fmla="*/ 160565 h 304093"/>
                <a:gd name="connsiteX2" fmla="*/ 228600 w 595993"/>
                <a:gd name="connsiteY2" fmla="*/ 291193 h 304093"/>
                <a:gd name="connsiteX3" fmla="*/ 468086 w 595993"/>
                <a:gd name="connsiteY3" fmla="*/ 285750 h 304093"/>
                <a:gd name="connsiteX4" fmla="*/ 595993 w 595993"/>
                <a:gd name="connsiteY4" fmla="*/ 171450 h 304093"/>
                <a:gd name="connsiteX0" fmla="*/ 0 w 595993"/>
                <a:gd name="connsiteY0" fmla="*/ 0 h 301781"/>
                <a:gd name="connsiteX1" fmla="*/ 38100 w 595993"/>
                <a:gd name="connsiteY1" fmla="*/ 160565 h 301781"/>
                <a:gd name="connsiteX2" fmla="*/ 228600 w 595993"/>
                <a:gd name="connsiteY2" fmla="*/ 291193 h 301781"/>
                <a:gd name="connsiteX3" fmla="*/ 468086 w 595993"/>
                <a:gd name="connsiteY3" fmla="*/ 280307 h 301781"/>
                <a:gd name="connsiteX4" fmla="*/ 595993 w 595993"/>
                <a:gd name="connsiteY4" fmla="*/ 171450 h 301781"/>
                <a:gd name="connsiteX0" fmla="*/ 0 w 595993"/>
                <a:gd name="connsiteY0" fmla="*/ 0 h 304141"/>
                <a:gd name="connsiteX1" fmla="*/ 38100 w 595993"/>
                <a:gd name="connsiteY1" fmla="*/ 160565 h 304141"/>
                <a:gd name="connsiteX2" fmla="*/ 228600 w 595993"/>
                <a:gd name="connsiteY2" fmla="*/ 291193 h 304141"/>
                <a:gd name="connsiteX3" fmla="*/ 468086 w 595993"/>
                <a:gd name="connsiteY3" fmla="*/ 280307 h 304141"/>
                <a:gd name="connsiteX4" fmla="*/ 595993 w 595993"/>
                <a:gd name="connsiteY4" fmla="*/ 171450 h 304141"/>
                <a:gd name="connsiteX0" fmla="*/ 0 w 595993"/>
                <a:gd name="connsiteY0" fmla="*/ 0 h 304141"/>
                <a:gd name="connsiteX1" fmla="*/ 38100 w 595993"/>
                <a:gd name="connsiteY1" fmla="*/ 160565 h 304141"/>
                <a:gd name="connsiteX2" fmla="*/ 228600 w 595993"/>
                <a:gd name="connsiteY2" fmla="*/ 291193 h 304141"/>
                <a:gd name="connsiteX3" fmla="*/ 468086 w 595993"/>
                <a:gd name="connsiteY3" fmla="*/ 280307 h 304141"/>
                <a:gd name="connsiteX4" fmla="*/ 595993 w 595993"/>
                <a:gd name="connsiteY4" fmla="*/ 171450 h 304141"/>
                <a:gd name="connsiteX0" fmla="*/ 0 w 595993"/>
                <a:gd name="connsiteY0" fmla="*/ 0 h 297984"/>
                <a:gd name="connsiteX1" fmla="*/ 38100 w 595993"/>
                <a:gd name="connsiteY1" fmla="*/ 160565 h 297984"/>
                <a:gd name="connsiteX2" fmla="*/ 229961 w 595993"/>
                <a:gd name="connsiteY2" fmla="*/ 285750 h 297984"/>
                <a:gd name="connsiteX3" fmla="*/ 468086 w 595993"/>
                <a:gd name="connsiteY3" fmla="*/ 280307 h 297984"/>
                <a:gd name="connsiteX4" fmla="*/ 595993 w 595993"/>
                <a:gd name="connsiteY4" fmla="*/ 171450 h 297984"/>
                <a:gd name="connsiteX0" fmla="*/ 0 w 595993"/>
                <a:gd name="connsiteY0" fmla="*/ 0 h 297793"/>
                <a:gd name="connsiteX1" fmla="*/ 42182 w 595993"/>
                <a:gd name="connsiteY1" fmla="*/ 163287 h 297793"/>
                <a:gd name="connsiteX2" fmla="*/ 229961 w 595993"/>
                <a:gd name="connsiteY2" fmla="*/ 285750 h 297793"/>
                <a:gd name="connsiteX3" fmla="*/ 468086 w 595993"/>
                <a:gd name="connsiteY3" fmla="*/ 280307 h 297793"/>
                <a:gd name="connsiteX4" fmla="*/ 595993 w 595993"/>
                <a:gd name="connsiteY4" fmla="*/ 171450 h 297793"/>
                <a:gd name="connsiteX0" fmla="*/ 0 w 595993"/>
                <a:gd name="connsiteY0" fmla="*/ 0 h 297793"/>
                <a:gd name="connsiteX1" fmla="*/ 51707 w 595993"/>
                <a:gd name="connsiteY1" fmla="*/ 163287 h 297793"/>
                <a:gd name="connsiteX2" fmla="*/ 229961 w 595993"/>
                <a:gd name="connsiteY2" fmla="*/ 285750 h 297793"/>
                <a:gd name="connsiteX3" fmla="*/ 468086 w 595993"/>
                <a:gd name="connsiteY3" fmla="*/ 280307 h 297793"/>
                <a:gd name="connsiteX4" fmla="*/ 595993 w 595993"/>
                <a:gd name="connsiteY4" fmla="*/ 171450 h 29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993" h="297793">
                  <a:moveTo>
                    <a:pt x="0" y="0"/>
                  </a:moveTo>
                  <a:cubicBezTo>
                    <a:pt x="0" y="56016"/>
                    <a:pt x="13380" y="115662"/>
                    <a:pt x="51707" y="163287"/>
                  </a:cubicBezTo>
                  <a:cubicBezTo>
                    <a:pt x="90034" y="210912"/>
                    <a:pt x="160565" y="266247"/>
                    <a:pt x="229961" y="285750"/>
                  </a:cubicBezTo>
                  <a:cubicBezTo>
                    <a:pt x="299358" y="305253"/>
                    <a:pt x="407081" y="299357"/>
                    <a:pt x="468086" y="280307"/>
                  </a:cubicBezTo>
                  <a:cubicBezTo>
                    <a:pt x="529091" y="261257"/>
                    <a:pt x="558572" y="209096"/>
                    <a:pt x="595993" y="171450"/>
                  </a:cubicBezTo>
                </a:path>
              </a:pathLst>
            </a:custGeom>
            <a:noFill/>
            <a:ln w="60325" cap="rnd">
              <a:solidFill>
                <a:srgbClr val="F14F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F79A3812-78F3-411D-880C-C9B0198BD3A3}"/>
                </a:ext>
              </a:extLst>
            </p:cNvPr>
            <p:cNvSpPr/>
            <p:nvPr/>
          </p:nvSpPr>
          <p:spPr>
            <a:xfrm>
              <a:off x="8250689" y="2955250"/>
              <a:ext cx="443650" cy="469439"/>
            </a:xfrm>
            <a:custGeom>
              <a:avLst/>
              <a:gdLst>
                <a:gd name="connsiteX0" fmla="*/ 107339 w 392729"/>
                <a:gd name="connsiteY0" fmla="*/ 395093 h 424335"/>
                <a:gd name="connsiteX1" fmla="*/ 216196 w 392729"/>
                <a:gd name="connsiteY1" fmla="*/ 414143 h 424335"/>
                <a:gd name="connsiteX2" fmla="*/ 382203 w 392729"/>
                <a:gd name="connsiteY2" fmla="*/ 237250 h 424335"/>
                <a:gd name="connsiteX3" fmla="*/ 357710 w 392729"/>
                <a:gd name="connsiteY3" fmla="*/ 63079 h 424335"/>
                <a:gd name="connsiteX4" fmla="*/ 210753 w 392729"/>
                <a:gd name="connsiteY4" fmla="*/ 486 h 424335"/>
                <a:gd name="connsiteX5" fmla="*/ 50189 w 392729"/>
                <a:gd name="connsiteY5" fmla="*/ 90293 h 424335"/>
                <a:gd name="connsiteX6" fmla="*/ 1203 w 392729"/>
                <a:gd name="connsiteY6" fmla="*/ 196429 h 424335"/>
                <a:gd name="connsiteX7" fmla="*/ 20253 w 392729"/>
                <a:gd name="connsiteY7" fmla="*/ 329779 h 424335"/>
                <a:gd name="connsiteX8" fmla="*/ 107339 w 392729"/>
                <a:gd name="connsiteY8" fmla="*/ 395093 h 424335"/>
                <a:gd name="connsiteX0" fmla="*/ 107339 w 400776"/>
                <a:gd name="connsiteY0" fmla="*/ 395093 h 395093"/>
                <a:gd name="connsiteX1" fmla="*/ 382203 w 400776"/>
                <a:gd name="connsiteY1" fmla="*/ 237250 h 395093"/>
                <a:gd name="connsiteX2" fmla="*/ 357710 w 400776"/>
                <a:gd name="connsiteY2" fmla="*/ 63079 h 395093"/>
                <a:gd name="connsiteX3" fmla="*/ 210753 w 400776"/>
                <a:gd name="connsiteY3" fmla="*/ 486 h 395093"/>
                <a:gd name="connsiteX4" fmla="*/ 50189 w 400776"/>
                <a:gd name="connsiteY4" fmla="*/ 90293 h 395093"/>
                <a:gd name="connsiteX5" fmla="*/ 1203 w 400776"/>
                <a:gd name="connsiteY5" fmla="*/ 196429 h 395093"/>
                <a:gd name="connsiteX6" fmla="*/ 20253 w 400776"/>
                <a:gd name="connsiteY6" fmla="*/ 329779 h 395093"/>
                <a:gd name="connsiteX7" fmla="*/ 107339 w 400776"/>
                <a:gd name="connsiteY7" fmla="*/ 395093 h 395093"/>
                <a:gd name="connsiteX0" fmla="*/ 195102 w 397937"/>
                <a:gd name="connsiteY0" fmla="*/ 416865 h 416865"/>
                <a:gd name="connsiteX1" fmla="*/ 385602 w 397937"/>
                <a:gd name="connsiteY1" fmla="*/ 237250 h 416865"/>
                <a:gd name="connsiteX2" fmla="*/ 361109 w 397937"/>
                <a:gd name="connsiteY2" fmla="*/ 63079 h 416865"/>
                <a:gd name="connsiteX3" fmla="*/ 214152 w 397937"/>
                <a:gd name="connsiteY3" fmla="*/ 486 h 416865"/>
                <a:gd name="connsiteX4" fmla="*/ 53588 w 397937"/>
                <a:gd name="connsiteY4" fmla="*/ 90293 h 416865"/>
                <a:gd name="connsiteX5" fmla="*/ 4602 w 397937"/>
                <a:gd name="connsiteY5" fmla="*/ 196429 h 416865"/>
                <a:gd name="connsiteX6" fmla="*/ 23652 w 397937"/>
                <a:gd name="connsiteY6" fmla="*/ 329779 h 416865"/>
                <a:gd name="connsiteX7" fmla="*/ 195102 w 397937"/>
                <a:gd name="connsiteY7" fmla="*/ 416865 h 416865"/>
                <a:gd name="connsiteX0" fmla="*/ 195102 w 397937"/>
                <a:gd name="connsiteY0" fmla="*/ 416865 h 417886"/>
                <a:gd name="connsiteX1" fmla="*/ 385602 w 397937"/>
                <a:gd name="connsiteY1" fmla="*/ 237250 h 417886"/>
                <a:gd name="connsiteX2" fmla="*/ 361109 w 397937"/>
                <a:gd name="connsiteY2" fmla="*/ 63079 h 417886"/>
                <a:gd name="connsiteX3" fmla="*/ 214152 w 397937"/>
                <a:gd name="connsiteY3" fmla="*/ 486 h 417886"/>
                <a:gd name="connsiteX4" fmla="*/ 53588 w 397937"/>
                <a:gd name="connsiteY4" fmla="*/ 90293 h 417886"/>
                <a:gd name="connsiteX5" fmla="*/ 4602 w 397937"/>
                <a:gd name="connsiteY5" fmla="*/ 196429 h 417886"/>
                <a:gd name="connsiteX6" fmla="*/ 23652 w 397937"/>
                <a:gd name="connsiteY6" fmla="*/ 329779 h 417886"/>
                <a:gd name="connsiteX7" fmla="*/ 195102 w 397937"/>
                <a:gd name="connsiteY7" fmla="*/ 416865 h 417886"/>
                <a:gd name="connsiteX0" fmla="*/ 182262 w 398249"/>
                <a:gd name="connsiteY0" fmla="*/ 408700 h 409771"/>
                <a:gd name="connsiteX1" fmla="*/ 385009 w 398249"/>
                <a:gd name="connsiteY1" fmla="*/ 237250 h 409771"/>
                <a:gd name="connsiteX2" fmla="*/ 360516 w 398249"/>
                <a:gd name="connsiteY2" fmla="*/ 63079 h 409771"/>
                <a:gd name="connsiteX3" fmla="*/ 213559 w 398249"/>
                <a:gd name="connsiteY3" fmla="*/ 486 h 409771"/>
                <a:gd name="connsiteX4" fmla="*/ 52995 w 398249"/>
                <a:gd name="connsiteY4" fmla="*/ 90293 h 409771"/>
                <a:gd name="connsiteX5" fmla="*/ 4009 w 398249"/>
                <a:gd name="connsiteY5" fmla="*/ 196429 h 409771"/>
                <a:gd name="connsiteX6" fmla="*/ 23059 w 398249"/>
                <a:gd name="connsiteY6" fmla="*/ 329779 h 409771"/>
                <a:gd name="connsiteX7" fmla="*/ 182262 w 398249"/>
                <a:gd name="connsiteY7" fmla="*/ 408700 h 409771"/>
                <a:gd name="connsiteX0" fmla="*/ 192244 w 398002"/>
                <a:gd name="connsiteY0" fmla="*/ 408700 h 409771"/>
                <a:gd name="connsiteX1" fmla="*/ 385466 w 398002"/>
                <a:gd name="connsiteY1" fmla="*/ 237250 h 409771"/>
                <a:gd name="connsiteX2" fmla="*/ 360973 w 398002"/>
                <a:gd name="connsiteY2" fmla="*/ 63079 h 409771"/>
                <a:gd name="connsiteX3" fmla="*/ 214016 w 398002"/>
                <a:gd name="connsiteY3" fmla="*/ 486 h 409771"/>
                <a:gd name="connsiteX4" fmla="*/ 53452 w 398002"/>
                <a:gd name="connsiteY4" fmla="*/ 90293 h 409771"/>
                <a:gd name="connsiteX5" fmla="*/ 4466 w 398002"/>
                <a:gd name="connsiteY5" fmla="*/ 196429 h 409771"/>
                <a:gd name="connsiteX6" fmla="*/ 23516 w 398002"/>
                <a:gd name="connsiteY6" fmla="*/ 329779 h 409771"/>
                <a:gd name="connsiteX7" fmla="*/ 192244 w 398002"/>
                <a:gd name="connsiteY7" fmla="*/ 408700 h 409771"/>
                <a:gd name="connsiteX0" fmla="*/ 189819 w 395577"/>
                <a:gd name="connsiteY0" fmla="*/ 408700 h 411442"/>
                <a:gd name="connsiteX1" fmla="*/ 383041 w 395577"/>
                <a:gd name="connsiteY1" fmla="*/ 237250 h 411442"/>
                <a:gd name="connsiteX2" fmla="*/ 358548 w 395577"/>
                <a:gd name="connsiteY2" fmla="*/ 63079 h 411442"/>
                <a:gd name="connsiteX3" fmla="*/ 211591 w 395577"/>
                <a:gd name="connsiteY3" fmla="*/ 486 h 411442"/>
                <a:gd name="connsiteX4" fmla="*/ 51027 w 395577"/>
                <a:gd name="connsiteY4" fmla="*/ 90293 h 411442"/>
                <a:gd name="connsiteX5" fmla="*/ 2041 w 395577"/>
                <a:gd name="connsiteY5" fmla="*/ 196429 h 411442"/>
                <a:gd name="connsiteX6" fmla="*/ 30616 w 395577"/>
                <a:gd name="connsiteY6" fmla="*/ 332501 h 411442"/>
                <a:gd name="connsiteX7" fmla="*/ 189819 w 395577"/>
                <a:gd name="connsiteY7" fmla="*/ 408700 h 411442"/>
                <a:gd name="connsiteX0" fmla="*/ 189819 w 395577"/>
                <a:gd name="connsiteY0" fmla="*/ 408700 h 408785"/>
                <a:gd name="connsiteX1" fmla="*/ 383041 w 395577"/>
                <a:gd name="connsiteY1" fmla="*/ 237250 h 408785"/>
                <a:gd name="connsiteX2" fmla="*/ 358548 w 395577"/>
                <a:gd name="connsiteY2" fmla="*/ 63079 h 408785"/>
                <a:gd name="connsiteX3" fmla="*/ 211591 w 395577"/>
                <a:gd name="connsiteY3" fmla="*/ 486 h 408785"/>
                <a:gd name="connsiteX4" fmla="*/ 51027 w 395577"/>
                <a:gd name="connsiteY4" fmla="*/ 90293 h 408785"/>
                <a:gd name="connsiteX5" fmla="*/ 2041 w 395577"/>
                <a:gd name="connsiteY5" fmla="*/ 196429 h 408785"/>
                <a:gd name="connsiteX6" fmla="*/ 30616 w 395577"/>
                <a:gd name="connsiteY6" fmla="*/ 332501 h 408785"/>
                <a:gd name="connsiteX7" fmla="*/ 189819 w 395577"/>
                <a:gd name="connsiteY7" fmla="*/ 408700 h 408785"/>
                <a:gd name="connsiteX0" fmla="*/ 193999 w 395373"/>
                <a:gd name="connsiteY0" fmla="*/ 408700 h 408785"/>
                <a:gd name="connsiteX1" fmla="*/ 383139 w 395373"/>
                <a:gd name="connsiteY1" fmla="*/ 237250 h 408785"/>
                <a:gd name="connsiteX2" fmla="*/ 358646 w 395373"/>
                <a:gd name="connsiteY2" fmla="*/ 63079 h 408785"/>
                <a:gd name="connsiteX3" fmla="*/ 211689 w 395373"/>
                <a:gd name="connsiteY3" fmla="*/ 486 h 408785"/>
                <a:gd name="connsiteX4" fmla="*/ 51125 w 395373"/>
                <a:gd name="connsiteY4" fmla="*/ 90293 h 408785"/>
                <a:gd name="connsiteX5" fmla="*/ 2139 w 395373"/>
                <a:gd name="connsiteY5" fmla="*/ 196429 h 408785"/>
                <a:gd name="connsiteX6" fmla="*/ 30714 w 395373"/>
                <a:gd name="connsiteY6" fmla="*/ 332501 h 408785"/>
                <a:gd name="connsiteX7" fmla="*/ 193999 w 395373"/>
                <a:gd name="connsiteY7" fmla="*/ 408700 h 408785"/>
                <a:gd name="connsiteX0" fmla="*/ 193999 w 395373"/>
                <a:gd name="connsiteY0" fmla="*/ 418225 h 418298"/>
                <a:gd name="connsiteX1" fmla="*/ 383139 w 395373"/>
                <a:gd name="connsiteY1" fmla="*/ 237250 h 418298"/>
                <a:gd name="connsiteX2" fmla="*/ 358646 w 395373"/>
                <a:gd name="connsiteY2" fmla="*/ 63079 h 418298"/>
                <a:gd name="connsiteX3" fmla="*/ 211689 w 395373"/>
                <a:gd name="connsiteY3" fmla="*/ 486 h 418298"/>
                <a:gd name="connsiteX4" fmla="*/ 51125 w 395373"/>
                <a:gd name="connsiteY4" fmla="*/ 90293 h 418298"/>
                <a:gd name="connsiteX5" fmla="*/ 2139 w 395373"/>
                <a:gd name="connsiteY5" fmla="*/ 196429 h 418298"/>
                <a:gd name="connsiteX6" fmla="*/ 30714 w 395373"/>
                <a:gd name="connsiteY6" fmla="*/ 332501 h 418298"/>
                <a:gd name="connsiteX7" fmla="*/ 193999 w 395373"/>
                <a:gd name="connsiteY7" fmla="*/ 418225 h 418298"/>
                <a:gd name="connsiteX0" fmla="*/ 196788 w 395240"/>
                <a:gd name="connsiteY0" fmla="*/ 416865 h 416939"/>
                <a:gd name="connsiteX1" fmla="*/ 383207 w 395240"/>
                <a:gd name="connsiteY1" fmla="*/ 237250 h 416939"/>
                <a:gd name="connsiteX2" fmla="*/ 358714 w 395240"/>
                <a:gd name="connsiteY2" fmla="*/ 63079 h 416939"/>
                <a:gd name="connsiteX3" fmla="*/ 211757 w 395240"/>
                <a:gd name="connsiteY3" fmla="*/ 486 h 416939"/>
                <a:gd name="connsiteX4" fmla="*/ 51193 w 395240"/>
                <a:gd name="connsiteY4" fmla="*/ 90293 h 416939"/>
                <a:gd name="connsiteX5" fmla="*/ 2207 w 395240"/>
                <a:gd name="connsiteY5" fmla="*/ 196429 h 416939"/>
                <a:gd name="connsiteX6" fmla="*/ 30782 w 395240"/>
                <a:gd name="connsiteY6" fmla="*/ 332501 h 416939"/>
                <a:gd name="connsiteX7" fmla="*/ 196788 w 395240"/>
                <a:gd name="connsiteY7" fmla="*/ 416865 h 416939"/>
                <a:gd name="connsiteX0" fmla="*/ 196788 w 394034"/>
                <a:gd name="connsiteY0" fmla="*/ 416865 h 416939"/>
                <a:gd name="connsiteX1" fmla="*/ 383207 w 394034"/>
                <a:gd name="connsiteY1" fmla="*/ 237250 h 416939"/>
                <a:gd name="connsiteX2" fmla="*/ 358714 w 394034"/>
                <a:gd name="connsiteY2" fmla="*/ 63079 h 416939"/>
                <a:gd name="connsiteX3" fmla="*/ 211757 w 394034"/>
                <a:gd name="connsiteY3" fmla="*/ 486 h 416939"/>
                <a:gd name="connsiteX4" fmla="*/ 51193 w 394034"/>
                <a:gd name="connsiteY4" fmla="*/ 90293 h 416939"/>
                <a:gd name="connsiteX5" fmla="*/ 2207 w 394034"/>
                <a:gd name="connsiteY5" fmla="*/ 196429 h 416939"/>
                <a:gd name="connsiteX6" fmla="*/ 30782 w 394034"/>
                <a:gd name="connsiteY6" fmla="*/ 332501 h 416939"/>
                <a:gd name="connsiteX7" fmla="*/ 196788 w 394034"/>
                <a:gd name="connsiteY7" fmla="*/ 416865 h 41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034" h="416939">
                  <a:moveTo>
                    <a:pt x="196788" y="416865"/>
                  </a:moveTo>
                  <a:cubicBezTo>
                    <a:pt x="260969" y="414597"/>
                    <a:pt x="358940" y="315264"/>
                    <a:pt x="383207" y="237250"/>
                  </a:cubicBezTo>
                  <a:cubicBezTo>
                    <a:pt x="407474" y="159236"/>
                    <a:pt x="387289" y="102540"/>
                    <a:pt x="358714" y="63079"/>
                  </a:cubicBezTo>
                  <a:cubicBezTo>
                    <a:pt x="330139" y="23618"/>
                    <a:pt x="263010" y="-4050"/>
                    <a:pt x="211757" y="486"/>
                  </a:cubicBezTo>
                  <a:cubicBezTo>
                    <a:pt x="160504" y="5022"/>
                    <a:pt x="86118" y="57636"/>
                    <a:pt x="51193" y="90293"/>
                  </a:cubicBezTo>
                  <a:cubicBezTo>
                    <a:pt x="16268" y="122950"/>
                    <a:pt x="7196" y="156515"/>
                    <a:pt x="2207" y="196429"/>
                  </a:cubicBezTo>
                  <a:cubicBezTo>
                    <a:pt x="-2782" y="236343"/>
                    <a:pt x="-1648" y="295762"/>
                    <a:pt x="30782" y="332501"/>
                  </a:cubicBezTo>
                  <a:cubicBezTo>
                    <a:pt x="63212" y="369240"/>
                    <a:pt x="132607" y="419133"/>
                    <a:pt x="196788" y="416865"/>
                  </a:cubicBezTo>
                  <a:close/>
                </a:path>
              </a:pathLst>
            </a:custGeom>
            <a:solidFill>
              <a:srgbClr val="F6A2C6"/>
            </a:solidFill>
            <a:ln w="53975" cap="rnd">
              <a:solidFill>
                <a:srgbClr val="F6A2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05F2735-E14E-4860-BC43-18F7DDA43047}"/>
                </a:ext>
              </a:extLst>
            </p:cNvPr>
            <p:cNvGrpSpPr/>
            <p:nvPr/>
          </p:nvGrpSpPr>
          <p:grpSpPr>
            <a:xfrm>
              <a:off x="6830034" y="2196129"/>
              <a:ext cx="301018" cy="169547"/>
              <a:chOff x="2877457" y="2866571"/>
              <a:chExt cx="267353" cy="150586"/>
            </a:xfrm>
            <a:solidFill>
              <a:srgbClr val="C0719F"/>
            </a:solidFill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99875494-E372-4C9A-9503-C850F2FC6B42}"/>
                  </a:ext>
                </a:extLst>
              </p:cNvPr>
              <p:cNvSpPr/>
              <p:nvPr/>
            </p:nvSpPr>
            <p:spPr>
              <a:xfrm>
                <a:off x="2877457" y="2866571"/>
                <a:ext cx="112486" cy="112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CD46EE3-8D2F-447D-AD4D-454EE9035B6C}"/>
                  </a:ext>
                </a:extLst>
              </p:cNvPr>
              <p:cNvSpPr/>
              <p:nvPr/>
            </p:nvSpPr>
            <p:spPr>
              <a:xfrm>
                <a:off x="3032324" y="2904671"/>
                <a:ext cx="112486" cy="112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678F1AB6-E608-4C71-BB75-2D5AACC9AEE9}"/>
                </a:ext>
              </a:extLst>
            </p:cNvPr>
            <p:cNvGrpSpPr/>
            <p:nvPr/>
          </p:nvGrpSpPr>
          <p:grpSpPr>
            <a:xfrm>
              <a:off x="7524740" y="2196129"/>
              <a:ext cx="713605" cy="523955"/>
              <a:chOff x="3490113" y="2876193"/>
              <a:chExt cx="633798" cy="465358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23B39F3A-41DB-4FC6-B2F6-72A090F3ABAF}"/>
                  </a:ext>
                </a:extLst>
              </p:cNvPr>
              <p:cNvGrpSpPr/>
              <p:nvPr/>
            </p:nvGrpSpPr>
            <p:grpSpPr>
              <a:xfrm>
                <a:off x="3490113" y="2876193"/>
                <a:ext cx="633798" cy="465358"/>
                <a:chOff x="3496001" y="2867884"/>
                <a:chExt cx="633798" cy="465358"/>
              </a:xfrm>
              <a:solidFill>
                <a:schemeClr val="bg1"/>
              </a:solidFill>
            </p:grpSpPr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31545CD4-C215-4D54-A45C-F6408831ACF0}"/>
                    </a:ext>
                  </a:extLst>
                </p:cNvPr>
                <p:cNvSpPr/>
                <p:nvPr/>
              </p:nvSpPr>
              <p:spPr>
                <a:xfrm>
                  <a:off x="3496001" y="2867884"/>
                  <a:ext cx="265576" cy="267513"/>
                </a:xfrm>
                <a:custGeom>
                  <a:avLst/>
                  <a:gdLst>
                    <a:gd name="connsiteX0" fmla="*/ 434 w 283298"/>
                    <a:gd name="connsiteY0" fmla="*/ 122735 h 272888"/>
                    <a:gd name="connsiteX1" fmla="*/ 22205 w 283298"/>
                    <a:gd name="connsiteY1" fmla="*/ 215264 h 272888"/>
                    <a:gd name="connsiteX2" fmla="*/ 129701 w 283298"/>
                    <a:gd name="connsiteY2" fmla="*/ 272414 h 272888"/>
                    <a:gd name="connsiteX3" fmla="*/ 241280 w 283298"/>
                    <a:gd name="connsiteY3" fmla="*/ 237035 h 272888"/>
                    <a:gd name="connsiteX4" fmla="*/ 282101 w 283298"/>
                    <a:gd name="connsiteY4" fmla="*/ 144507 h 272888"/>
                    <a:gd name="connsiteX5" fmla="*/ 265773 w 283298"/>
                    <a:gd name="connsiteY5" fmla="*/ 68307 h 272888"/>
                    <a:gd name="connsiteX6" fmla="*/ 199098 w 283298"/>
                    <a:gd name="connsiteY6" fmla="*/ 11157 h 272888"/>
                    <a:gd name="connsiteX7" fmla="*/ 107930 w 283298"/>
                    <a:gd name="connsiteY7" fmla="*/ 4353 h 272888"/>
                    <a:gd name="connsiteX8" fmla="*/ 31730 w 283298"/>
                    <a:gd name="connsiteY8" fmla="*/ 61503 h 272888"/>
                    <a:gd name="connsiteX9" fmla="*/ 434 w 283298"/>
                    <a:gd name="connsiteY9" fmla="*/ 122735 h 272888"/>
                    <a:gd name="connsiteX0" fmla="*/ 434 w 282543"/>
                    <a:gd name="connsiteY0" fmla="*/ 123026 h 273179"/>
                    <a:gd name="connsiteX1" fmla="*/ 22205 w 282543"/>
                    <a:gd name="connsiteY1" fmla="*/ 215555 h 273179"/>
                    <a:gd name="connsiteX2" fmla="*/ 129701 w 282543"/>
                    <a:gd name="connsiteY2" fmla="*/ 272705 h 273179"/>
                    <a:gd name="connsiteX3" fmla="*/ 241280 w 282543"/>
                    <a:gd name="connsiteY3" fmla="*/ 237326 h 273179"/>
                    <a:gd name="connsiteX4" fmla="*/ 282101 w 282543"/>
                    <a:gd name="connsiteY4" fmla="*/ 144798 h 273179"/>
                    <a:gd name="connsiteX5" fmla="*/ 258970 w 282543"/>
                    <a:gd name="connsiteY5" fmla="*/ 75402 h 273179"/>
                    <a:gd name="connsiteX6" fmla="*/ 199098 w 282543"/>
                    <a:gd name="connsiteY6" fmla="*/ 11448 h 273179"/>
                    <a:gd name="connsiteX7" fmla="*/ 107930 w 282543"/>
                    <a:gd name="connsiteY7" fmla="*/ 4644 h 273179"/>
                    <a:gd name="connsiteX8" fmla="*/ 31730 w 282543"/>
                    <a:gd name="connsiteY8" fmla="*/ 61794 h 273179"/>
                    <a:gd name="connsiteX9" fmla="*/ 434 w 282543"/>
                    <a:gd name="connsiteY9" fmla="*/ 123026 h 273179"/>
                    <a:gd name="connsiteX0" fmla="*/ 434 w 271059"/>
                    <a:gd name="connsiteY0" fmla="*/ 123026 h 273179"/>
                    <a:gd name="connsiteX1" fmla="*/ 22205 w 271059"/>
                    <a:gd name="connsiteY1" fmla="*/ 215555 h 273179"/>
                    <a:gd name="connsiteX2" fmla="*/ 129701 w 271059"/>
                    <a:gd name="connsiteY2" fmla="*/ 272705 h 273179"/>
                    <a:gd name="connsiteX3" fmla="*/ 241280 w 271059"/>
                    <a:gd name="connsiteY3" fmla="*/ 237326 h 273179"/>
                    <a:gd name="connsiteX4" fmla="*/ 269855 w 271059"/>
                    <a:gd name="connsiteY4" fmla="*/ 144798 h 273179"/>
                    <a:gd name="connsiteX5" fmla="*/ 258970 w 271059"/>
                    <a:gd name="connsiteY5" fmla="*/ 75402 h 273179"/>
                    <a:gd name="connsiteX6" fmla="*/ 199098 w 271059"/>
                    <a:gd name="connsiteY6" fmla="*/ 11448 h 273179"/>
                    <a:gd name="connsiteX7" fmla="*/ 107930 w 271059"/>
                    <a:gd name="connsiteY7" fmla="*/ 4644 h 273179"/>
                    <a:gd name="connsiteX8" fmla="*/ 31730 w 271059"/>
                    <a:gd name="connsiteY8" fmla="*/ 61794 h 273179"/>
                    <a:gd name="connsiteX9" fmla="*/ 434 w 271059"/>
                    <a:gd name="connsiteY9" fmla="*/ 123026 h 273179"/>
                    <a:gd name="connsiteX0" fmla="*/ 97 w 270722"/>
                    <a:gd name="connsiteY0" fmla="*/ 123026 h 273038"/>
                    <a:gd name="connsiteX1" fmla="*/ 25950 w 270722"/>
                    <a:gd name="connsiteY1" fmla="*/ 219637 h 273038"/>
                    <a:gd name="connsiteX2" fmla="*/ 129364 w 270722"/>
                    <a:gd name="connsiteY2" fmla="*/ 272705 h 273038"/>
                    <a:gd name="connsiteX3" fmla="*/ 240943 w 270722"/>
                    <a:gd name="connsiteY3" fmla="*/ 237326 h 273038"/>
                    <a:gd name="connsiteX4" fmla="*/ 269518 w 270722"/>
                    <a:gd name="connsiteY4" fmla="*/ 144798 h 273038"/>
                    <a:gd name="connsiteX5" fmla="*/ 258633 w 270722"/>
                    <a:gd name="connsiteY5" fmla="*/ 75402 h 273038"/>
                    <a:gd name="connsiteX6" fmla="*/ 198761 w 270722"/>
                    <a:gd name="connsiteY6" fmla="*/ 11448 h 273038"/>
                    <a:gd name="connsiteX7" fmla="*/ 107593 w 270722"/>
                    <a:gd name="connsiteY7" fmla="*/ 4644 h 273038"/>
                    <a:gd name="connsiteX8" fmla="*/ 31393 w 270722"/>
                    <a:gd name="connsiteY8" fmla="*/ 61794 h 273038"/>
                    <a:gd name="connsiteX9" fmla="*/ 97 w 270722"/>
                    <a:gd name="connsiteY9" fmla="*/ 123026 h 273038"/>
                    <a:gd name="connsiteX0" fmla="*/ 240 w 265422"/>
                    <a:gd name="connsiteY0" fmla="*/ 123026 h 273038"/>
                    <a:gd name="connsiteX1" fmla="*/ 20650 w 265422"/>
                    <a:gd name="connsiteY1" fmla="*/ 219637 h 273038"/>
                    <a:gd name="connsiteX2" fmla="*/ 124064 w 265422"/>
                    <a:gd name="connsiteY2" fmla="*/ 272705 h 273038"/>
                    <a:gd name="connsiteX3" fmla="*/ 235643 w 265422"/>
                    <a:gd name="connsiteY3" fmla="*/ 237326 h 273038"/>
                    <a:gd name="connsiteX4" fmla="*/ 264218 w 265422"/>
                    <a:gd name="connsiteY4" fmla="*/ 144798 h 273038"/>
                    <a:gd name="connsiteX5" fmla="*/ 253333 w 265422"/>
                    <a:gd name="connsiteY5" fmla="*/ 75402 h 273038"/>
                    <a:gd name="connsiteX6" fmla="*/ 193461 w 265422"/>
                    <a:gd name="connsiteY6" fmla="*/ 11448 h 273038"/>
                    <a:gd name="connsiteX7" fmla="*/ 102293 w 265422"/>
                    <a:gd name="connsiteY7" fmla="*/ 4644 h 273038"/>
                    <a:gd name="connsiteX8" fmla="*/ 26093 w 265422"/>
                    <a:gd name="connsiteY8" fmla="*/ 61794 h 273038"/>
                    <a:gd name="connsiteX9" fmla="*/ 240 w 265422"/>
                    <a:gd name="connsiteY9" fmla="*/ 123026 h 273038"/>
                    <a:gd name="connsiteX0" fmla="*/ 394 w 265576"/>
                    <a:gd name="connsiteY0" fmla="*/ 123026 h 273038"/>
                    <a:gd name="connsiteX1" fmla="*/ 20804 w 265576"/>
                    <a:gd name="connsiteY1" fmla="*/ 219637 h 273038"/>
                    <a:gd name="connsiteX2" fmla="*/ 124218 w 265576"/>
                    <a:gd name="connsiteY2" fmla="*/ 272705 h 273038"/>
                    <a:gd name="connsiteX3" fmla="*/ 235797 w 265576"/>
                    <a:gd name="connsiteY3" fmla="*/ 237326 h 273038"/>
                    <a:gd name="connsiteX4" fmla="*/ 264372 w 265576"/>
                    <a:gd name="connsiteY4" fmla="*/ 144798 h 273038"/>
                    <a:gd name="connsiteX5" fmla="*/ 253487 w 265576"/>
                    <a:gd name="connsiteY5" fmla="*/ 75402 h 273038"/>
                    <a:gd name="connsiteX6" fmla="*/ 193615 w 265576"/>
                    <a:gd name="connsiteY6" fmla="*/ 11448 h 273038"/>
                    <a:gd name="connsiteX7" fmla="*/ 102447 w 265576"/>
                    <a:gd name="connsiteY7" fmla="*/ 4644 h 273038"/>
                    <a:gd name="connsiteX8" fmla="*/ 28968 w 265576"/>
                    <a:gd name="connsiteY8" fmla="*/ 63154 h 273038"/>
                    <a:gd name="connsiteX9" fmla="*/ 394 w 265576"/>
                    <a:gd name="connsiteY9" fmla="*/ 123026 h 273038"/>
                    <a:gd name="connsiteX0" fmla="*/ 394 w 265576"/>
                    <a:gd name="connsiteY0" fmla="*/ 120289 h 270301"/>
                    <a:gd name="connsiteX1" fmla="*/ 20804 w 265576"/>
                    <a:gd name="connsiteY1" fmla="*/ 216900 h 270301"/>
                    <a:gd name="connsiteX2" fmla="*/ 124218 w 265576"/>
                    <a:gd name="connsiteY2" fmla="*/ 269968 h 270301"/>
                    <a:gd name="connsiteX3" fmla="*/ 235797 w 265576"/>
                    <a:gd name="connsiteY3" fmla="*/ 234589 h 270301"/>
                    <a:gd name="connsiteX4" fmla="*/ 264372 w 265576"/>
                    <a:gd name="connsiteY4" fmla="*/ 142061 h 270301"/>
                    <a:gd name="connsiteX5" fmla="*/ 253487 w 265576"/>
                    <a:gd name="connsiteY5" fmla="*/ 72665 h 270301"/>
                    <a:gd name="connsiteX6" fmla="*/ 193615 w 265576"/>
                    <a:gd name="connsiteY6" fmla="*/ 8711 h 270301"/>
                    <a:gd name="connsiteX7" fmla="*/ 102447 w 265576"/>
                    <a:gd name="connsiteY7" fmla="*/ 5989 h 270301"/>
                    <a:gd name="connsiteX8" fmla="*/ 28968 w 265576"/>
                    <a:gd name="connsiteY8" fmla="*/ 60417 h 270301"/>
                    <a:gd name="connsiteX9" fmla="*/ 394 w 265576"/>
                    <a:gd name="connsiteY9" fmla="*/ 120289 h 270301"/>
                    <a:gd name="connsiteX0" fmla="*/ 394 w 265576"/>
                    <a:gd name="connsiteY0" fmla="*/ 117501 h 267513"/>
                    <a:gd name="connsiteX1" fmla="*/ 20804 w 265576"/>
                    <a:gd name="connsiteY1" fmla="*/ 214112 h 267513"/>
                    <a:gd name="connsiteX2" fmla="*/ 124218 w 265576"/>
                    <a:gd name="connsiteY2" fmla="*/ 267180 h 267513"/>
                    <a:gd name="connsiteX3" fmla="*/ 235797 w 265576"/>
                    <a:gd name="connsiteY3" fmla="*/ 231801 h 267513"/>
                    <a:gd name="connsiteX4" fmla="*/ 264372 w 265576"/>
                    <a:gd name="connsiteY4" fmla="*/ 139273 h 267513"/>
                    <a:gd name="connsiteX5" fmla="*/ 253487 w 265576"/>
                    <a:gd name="connsiteY5" fmla="*/ 69877 h 267513"/>
                    <a:gd name="connsiteX6" fmla="*/ 193615 w 265576"/>
                    <a:gd name="connsiteY6" fmla="*/ 15448 h 267513"/>
                    <a:gd name="connsiteX7" fmla="*/ 102447 w 265576"/>
                    <a:gd name="connsiteY7" fmla="*/ 3201 h 267513"/>
                    <a:gd name="connsiteX8" fmla="*/ 28968 w 265576"/>
                    <a:gd name="connsiteY8" fmla="*/ 57629 h 267513"/>
                    <a:gd name="connsiteX9" fmla="*/ 394 w 265576"/>
                    <a:gd name="connsiteY9" fmla="*/ 117501 h 26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5576" h="267513">
                      <a:moveTo>
                        <a:pt x="394" y="117501"/>
                      </a:moveTo>
                      <a:cubicBezTo>
                        <a:pt x="-967" y="143581"/>
                        <a:pt x="167" y="189166"/>
                        <a:pt x="20804" y="214112"/>
                      </a:cubicBezTo>
                      <a:cubicBezTo>
                        <a:pt x="41441" y="239058"/>
                        <a:pt x="88386" y="264232"/>
                        <a:pt x="124218" y="267180"/>
                      </a:cubicBezTo>
                      <a:cubicBezTo>
                        <a:pt x="160050" y="270128"/>
                        <a:pt x="212438" y="253119"/>
                        <a:pt x="235797" y="231801"/>
                      </a:cubicBezTo>
                      <a:cubicBezTo>
                        <a:pt x="259156" y="210483"/>
                        <a:pt x="261424" y="166260"/>
                        <a:pt x="264372" y="139273"/>
                      </a:cubicBezTo>
                      <a:cubicBezTo>
                        <a:pt x="267320" y="112286"/>
                        <a:pt x="265280" y="90514"/>
                        <a:pt x="253487" y="69877"/>
                      </a:cubicBezTo>
                      <a:cubicBezTo>
                        <a:pt x="241694" y="49240"/>
                        <a:pt x="218788" y="26561"/>
                        <a:pt x="193615" y="15448"/>
                      </a:cubicBezTo>
                      <a:cubicBezTo>
                        <a:pt x="168442" y="4335"/>
                        <a:pt x="130342" y="-5190"/>
                        <a:pt x="102447" y="3201"/>
                      </a:cubicBezTo>
                      <a:cubicBezTo>
                        <a:pt x="74552" y="11592"/>
                        <a:pt x="45977" y="38579"/>
                        <a:pt x="28968" y="57629"/>
                      </a:cubicBezTo>
                      <a:cubicBezTo>
                        <a:pt x="11959" y="76679"/>
                        <a:pt x="1755" y="91421"/>
                        <a:pt x="394" y="117501"/>
                      </a:cubicBezTo>
                      <a:close/>
                    </a:path>
                  </a:pathLst>
                </a:custGeom>
                <a:grpFill/>
                <a:ln w="76200">
                  <a:solidFill>
                    <a:srgbClr val="EE98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0BCEEDE0-81DA-4B69-A664-A930EE6DEA70}"/>
                    </a:ext>
                  </a:extLst>
                </p:cNvPr>
                <p:cNvSpPr/>
                <p:nvPr/>
              </p:nvSpPr>
              <p:spPr>
                <a:xfrm>
                  <a:off x="3865798" y="3034401"/>
                  <a:ext cx="264001" cy="298841"/>
                </a:xfrm>
                <a:custGeom>
                  <a:avLst/>
                  <a:gdLst>
                    <a:gd name="connsiteX0" fmla="*/ 84556 w 281278"/>
                    <a:gd name="connsiteY0" fmla="*/ 16562 h 305615"/>
                    <a:gd name="connsiteX1" fmla="*/ 23324 w 281278"/>
                    <a:gd name="connsiteY1" fmla="*/ 91401 h 305615"/>
                    <a:gd name="connsiteX2" fmla="*/ 1552 w 281278"/>
                    <a:gd name="connsiteY2" fmla="*/ 190733 h 305615"/>
                    <a:gd name="connsiteX3" fmla="*/ 61424 w 281278"/>
                    <a:gd name="connsiteY3" fmla="*/ 279180 h 305615"/>
                    <a:gd name="connsiteX4" fmla="*/ 158035 w 281278"/>
                    <a:gd name="connsiteY4" fmla="*/ 305033 h 305615"/>
                    <a:gd name="connsiteX5" fmla="*/ 253285 w 281278"/>
                    <a:gd name="connsiteY5" fmla="*/ 260130 h 305615"/>
                    <a:gd name="connsiteX6" fmla="*/ 280499 w 281278"/>
                    <a:gd name="connsiteY6" fmla="*/ 148551 h 305615"/>
                    <a:gd name="connsiteX7" fmla="*/ 230152 w 281278"/>
                    <a:gd name="connsiteY7" fmla="*/ 54662 h 305615"/>
                    <a:gd name="connsiteX8" fmla="*/ 170281 w 281278"/>
                    <a:gd name="connsiteY8" fmla="*/ 2955 h 305615"/>
                    <a:gd name="connsiteX9" fmla="*/ 84556 w 281278"/>
                    <a:gd name="connsiteY9" fmla="*/ 16562 h 305615"/>
                    <a:gd name="connsiteX0" fmla="*/ 75979 w 272701"/>
                    <a:gd name="connsiteY0" fmla="*/ 16562 h 305615"/>
                    <a:gd name="connsiteX1" fmla="*/ 14747 w 272701"/>
                    <a:gd name="connsiteY1" fmla="*/ 91401 h 305615"/>
                    <a:gd name="connsiteX2" fmla="*/ 2500 w 272701"/>
                    <a:gd name="connsiteY2" fmla="*/ 190733 h 305615"/>
                    <a:gd name="connsiteX3" fmla="*/ 52847 w 272701"/>
                    <a:gd name="connsiteY3" fmla="*/ 279180 h 305615"/>
                    <a:gd name="connsiteX4" fmla="*/ 149458 w 272701"/>
                    <a:gd name="connsiteY4" fmla="*/ 305033 h 305615"/>
                    <a:gd name="connsiteX5" fmla="*/ 244708 w 272701"/>
                    <a:gd name="connsiteY5" fmla="*/ 260130 h 305615"/>
                    <a:gd name="connsiteX6" fmla="*/ 271922 w 272701"/>
                    <a:gd name="connsiteY6" fmla="*/ 148551 h 305615"/>
                    <a:gd name="connsiteX7" fmla="*/ 221575 w 272701"/>
                    <a:gd name="connsiteY7" fmla="*/ 54662 h 305615"/>
                    <a:gd name="connsiteX8" fmla="*/ 161704 w 272701"/>
                    <a:gd name="connsiteY8" fmla="*/ 2955 h 305615"/>
                    <a:gd name="connsiteX9" fmla="*/ 75979 w 272701"/>
                    <a:gd name="connsiteY9" fmla="*/ 16562 h 305615"/>
                    <a:gd name="connsiteX0" fmla="*/ 74919 w 271641"/>
                    <a:gd name="connsiteY0" fmla="*/ 16642 h 305695"/>
                    <a:gd name="connsiteX1" fmla="*/ 19130 w 271641"/>
                    <a:gd name="connsiteY1" fmla="*/ 94203 h 305695"/>
                    <a:gd name="connsiteX2" fmla="*/ 1440 w 271641"/>
                    <a:gd name="connsiteY2" fmla="*/ 190813 h 305695"/>
                    <a:gd name="connsiteX3" fmla="*/ 51787 w 271641"/>
                    <a:gd name="connsiteY3" fmla="*/ 279260 h 305695"/>
                    <a:gd name="connsiteX4" fmla="*/ 148398 w 271641"/>
                    <a:gd name="connsiteY4" fmla="*/ 305113 h 305695"/>
                    <a:gd name="connsiteX5" fmla="*/ 243648 w 271641"/>
                    <a:gd name="connsiteY5" fmla="*/ 260210 h 305695"/>
                    <a:gd name="connsiteX6" fmla="*/ 270862 w 271641"/>
                    <a:gd name="connsiteY6" fmla="*/ 148631 h 305695"/>
                    <a:gd name="connsiteX7" fmla="*/ 220515 w 271641"/>
                    <a:gd name="connsiteY7" fmla="*/ 54742 h 305695"/>
                    <a:gd name="connsiteX8" fmla="*/ 160644 w 271641"/>
                    <a:gd name="connsiteY8" fmla="*/ 3035 h 305695"/>
                    <a:gd name="connsiteX9" fmla="*/ 74919 w 271641"/>
                    <a:gd name="connsiteY9" fmla="*/ 16642 h 305695"/>
                    <a:gd name="connsiteX0" fmla="*/ 74919 w 271641"/>
                    <a:gd name="connsiteY0" fmla="*/ 29123 h 303208"/>
                    <a:gd name="connsiteX1" fmla="*/ 19130 w 271641"/>
                    <a:gd name="connsiteY1" fmla="*/ 91716 h 303208"/>
                    <a:gd name="connsiteX2" fmla="*/ 1440 w 271641"/>
                    <a:gd name="connsiteY2" fmla="*/ 188326 h 303208"/>
                    <a:gd name="connsiteX3" fmla="*/ 51787 w 271641"/>
                    <a:gd name="connsiteY3" fmla="*/ 276773 h 303208"/>
                    <a:gd name="connsiteX4" fmla="*/ 148398 w 271641"/>
                    <a:gd name="connsiteY4" fmla="*/ 302626 h 303208"/>
                    <a:gd name="connsiteX5" fmla="*/ 243648 w 271641"/>
                    <a:gd name="connsiteY5" fmla="*/ 257723 h 303208"/>
                    <a:gd name="connsiteX6" fmla="*/ 270862 w 271641"/>
                    <a:gd name="connsiteY6" fmla="*/ 146144 h 303208"/>
                    <a:gd name="connsiteX7" fmla="*/ 220515 w 271641"/>
                    <a:gd name="connsiteY7" fmla="*/ 52255 h 303208"/>
                    <a:gd name="connsiteX8" fmla="*/ 160644 w 271641"/>
                    <a:gd name="connsiteY8" fmla="*/ 548 h 303208"/>
                    <a:gd name="connsiteX9" fmla="*/ 74919 w 271641"/>
                    <a:gd name="connsiteY9" fmla="*/ 29123 h 303208"/>
                    <a:gd name="connsiteX0" fmla="*/ 68029 w 271554"/>
                    <a:gd name="connsiteY0" fmla="*/ 27856 h 303302"/>
                    <a:gd name="connsiteX1" fmla="*/ 19043 w 271554"/>
                    <a:gd name="connsiteY1" fmla="*/ 91810 h 303302"/>
                    <a:gd name="connsiteX2" fmla="*/ 1353 w 271554"/>
                    <a:gd name="connsiteY2" fmla="*/ 188420 h 303302"/>
                    <a:gd name="connsiteX3" fmla="*/ 51700 w 271554"/>
                    <a:gd name="connsiteY3" fmla="*/ 276867 h 303302"/>
                    <a:gd name="connsiteX4" fmla="*/ 148311 w 271554"/>
                    <a:gd name="connsiteY4" fmla="*/ 302720 h 303302"/>
                    <a:gd name="connsiteX5" fmla="*/ 243561 w 271554"/>
                    <a:gd name="connsiteY5" fmla="*/ 257817 h 303302"/>
                    <a:gd name="connsiteX6" fmla="*/ 270775 w 271554"/>
                    <a:gd name="connsiteY6" fmla="*/ 146238 h 303302"/>
                    <a:gd name="connsiteX7" fmla="*/ 220428 w 271554"/>
                    <a:gd name="connsiteY7" fmla="*/ 52349 h 303302"/>
                    <a:gd name="connsiteX8" fmla="*/ 160557 w 271554"/>
                    <a:gd name="connsiteY8" fmla="*/ 642 h 303302"/>
                    <a:gd name="connsiteX9" fmla="*/ 68029 w 271554"/>
                    <a:gd name="connsiteY9" fmla="*/ 27856 h 303302"/>
                    <a:gd name="connsiteX0" fmla="*/ 68029 w 271115"/>
                    <a:gd name="connsiteY0" fmla="*/ 28101 h 303547"/>
                    <a:gd name="connsiteX1" fmla="*/ 19043 w 271115"/>
                    <a:gd name="connsiteY1" fmla="*/ 92055 h 303547"/>
                    <a:gd name="connsiteX2" fmla="*/ 1353 w 271115"/>
                    <a:gd name="connsiteY2" fmla="*/ 188665 h 303547"/>
                    <a:gd name="connsiteX3" fmla="*/ 51700 w 271115"/>
                    <a:gd name="connsiteY3" fmla="*/ 277112 h 303547"/>
                    <a:gd name="connsiteX4" fmla="*/ 148311 w 271115"/>
                    <a:gd name="connsiteY4" fmla="*/ 302965 h 303547"/>
                    <a:gd name="connsiteX5" fmla="*/ 243561 w 271115"/>
                    <a:gd name="connsiteY5" fmla="*/ 258062 h 303547"/>
                    <a:gd name="connsiteX6" fmla="*/ 270775 w 271115"/>
                    <a:gd name="connsiteY6" fmla="*/ 146483 h 303547"/>
                    <a:gd name="connsiteX7" fmla="*/ 229953 w 271115"/>
                    <a:gd name="connsiteY7" fmla="*/ 58037 h 303547"/>
                    <a:gd name="connsiteX8" fmla="*/ 160557 w 271115"/>
                    <a:gd name="connsiteY8" fmla="*/ 887 h 303547"/>
                    <a:gd name="connsiteX9" fmla="*/ 68029 w 271115"/>
                    <a:gd name="connsiteY9" fmla="*/ 28101 h 303547"/>
                    <a:gd name="connsiteX0" fmla="*/ 68029 w 264587"/>
                    <a:gd name="connsiteY0" fmla="*/ 28101 h 303547"/>
                    <a:gd name="connsiteX1" fmla="*/ 19043 w 264587"/>
                    <a:gd name="connsiteY1" fmla="*/ 92055 h 303547"/>
                    <a:gd name="connsiteX2" fmla="*/ 1353 w 264587"/>
                    <a:gd name="connsiteY2" fmla="*/ 188665 h 303547"/>
                    <a:gd name="connsiteX3" fmla="*/ 51700 w 264587"/>
                    <a:gd name="connsiteY3" fmla="*/ 277112 h 303547"/>
                    <a:gd name="connsiteX4" fmla="*/ 148311 w 264587"/>
                    <a:gd name="connsiteY4" fmla="*/ 302965 h 303547"/>
                    <a:gd name="connsiteX5" fmla="*/ 243561 w 264587"/>
                    <a:gd name="connsiteY5" fmla="*/ 258062 h 303547"/>
                    <a:gd name="connsiteX6" fmla="*/ 263972 w 264587"/>
                    <a:gd name="connsiteY6" fmla="*/ 143761 h 303547"/>
                    <a:gd name="connsiteX7" fmla="*/ 229953 w 264587"/>
                    <a:gd name="connsiteY7" fmla="*/ 58037 h 303547"/>
                    <a:gd name="connsiteX8" fmla="*/ 160557 w 264587"/>
                    <a:gd name="connsiteY8" fmla="*/ 887 h 303547"/>
                    <a:gd name="connsiteX9" fmla="*/ 68029 w 264587"/>
                    <a:gd name="connsiteY9" fmla="*/ 28101 h 303547"/>
                    <a:gd name="connsiteX0" fmla="*/ 68029 w 264001"/>
                    <a:gd name="connsiteY0" fmla="*/ 28101 h 303818"/>
                    <a:gd name="connsiteX1" fmla="*/ 19043 w 264001"/>
                    <a:gd name="connsiteY1" fmla="*/ 92055 h 303818"/>
                    <a:gd name="connsiteX2" fmla="*/ 1353 w 264001"/>
                    <a:gd name="connsiteY2" fmla="*/ 188665 h 303818"/>
                    <a:gd name="connsiteX3" fmla="*/ 51700 w 264001"/>
                    <a:gd name="connsiteY3" fmla="*/ 277112 h 303818"/>
                    <a:gd name="connsiteX4" fmla="*/ 148311 w 264001"/>
                    <a:gd name="connsiteY4" fmla="*/ 302965 h 303818"/>
                    <a:gd name="connsiteX5" fmla="*/ 234036 w 264001"/>
                    <a:gd name="connsiteY5" fmla="*/ 252619 h 303818"/>
                    <a:gd name="connsiteX6" fmla="*/ 263972 w 264001"/>
                    <a:gd name="connsiteY6" fmla="*/ 143761 h 303818"/>
                    <a:gd name="connsiteX7" fmla="*/ 229953 w 264001"/>
                    <a:gd name="connsiteY7" fmla="*/ 58037 h 303818"/>
                    <a:gd name="connsiteX8" fmla="*/ 160557 w 264001"/>
                    <a:gd name="connsiteY8" fmla="*/ 887 h 303818"/>
                    <a:gd name="connsiteX9" fmla="*/ 68029 w 264001"/>
                    <a:gd name="connsiteY9" fmla="*/ 28101 h 303818"/>
                    <a:gd name="connsiteX0" fmla="*/ 68029 w 264001"/>
                    <a:gd name="connsiteY0" fmla="*/ 1141 h 276858"/>
                    <a:gd name="connsiteX1" fmla="*/ 19043 w 264001"/>
                    <a:gd name="connsiteY1" fmla="*/ 65095 h 276858"/>
                    <a:gd name="connsiteX2" fmla="*/ 1353 w 264001"/>
                    <a:gd name="connsiteY2" fmla="*/ 161705 h 276858"/>
                    <a:gd name="connsiteX3" fmla="*/ 51700 w 264001"/>
                    <a:gd name="connsiteY3" fmla="*/ 250152 h 276858"/>
                    <a:gd name="connsiteX4" fmla="*/ 148311 w 264001"/>
                    <a:gd name="connsiteY4" fmla="*/ 276005 h 276858"/>
                    <a:gd name="connsiteX5" fmla="*/ 234036 w 264001"/>
                    <a:gd name="connsiteY5" fmla="*/ 225659 h 276858"/>
                    <a:gd name="connsiteX6" fmla="*/ 263972 w 264001"/>
                    <a:gd name="connsiteY6" fmla="*/ 116801 h 276858"/>
                    <a:gd name="connsiteX7" fmla="*/ 229953 w 264001"/>
                    <a:gd name="connsiteY7" fmla="*/ 31077 h 276858"/>
                    <a:gd name="connsiteX8" fmla="*/ 68029 w 264001"/>
                    <a:gd name="connsiteY8" fmla="*/ 1141 h 276858"/>
                    <a:gd name="connsiteX0" fmla="*/ 68029 w 264001"/>
                    <a:gd name="connsiteY0" fmla="*/ 23124 h 298841"/>
                    <a:gd name="connsiteX1" fmla="*/ 19043 w 264001"/>
                    <a:gd name="connsiteY1" fmla="*/ 87078 h 298841"/>
                    <a:gd name="connsiteX2" fmla="*/ 1353 w 264001"/>
                    <a:gd name="connsiteY2" fmla="*/ 183688 h 298841"/>
                    <a:gd name="connsiteX3" fmla="*/ 51700 w 264001"/>
                    <a:gd name="connsiteY3" fmla="*/ 272135 h 298841"/>
                    <a:gd name="connsiteX4" fmla="*/ 148311 w 264001"/>
                    <a:gd name="connsiteY4" fmla="*/ 297988 h 298841"/>
                    <a:gd name="connsiteX5" fmla="*/ 234036 w 264001"/>
                    <a:gd name="connsiteY5" fmla="*/ 247642 h 298841"/>
                    <a:gd name="connsiteX6" fmla="*/ 263972 w 264001"/>
                    <a:gd name="connsiteY6" fmla="*/ 138784 h 298841"/>
                    <a:gd name="connsiteX7" fmla="*/ 229953 w 264001"/>
                    <a:gd name="connsiteY7" fmla="*/ 53060 h 298841"/>
                    <a:gd name="connsiteX8" fmla="*/ 68029 w 264001"/>
                    <a:gd name="connsiteY8" fmla="*/ 23124 h 29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4001" h="298841">
                      <a:moveTo>
                        <a:pt x="68029" y="23124"/>
                      </a:moveTo>
                      <a:cubicBezTo>
                        <a:pt x="9745" y="81862"/>
                        <a:pt x="30156" y="60317"/>
                        <a:pt x="19043" y="87078"/>
                      </a:cubicBezTo>
                      <a:cubicBezTo>
                        <a:pt x="7930" y="113839"/>
                        <a:pt x="-4090" y="152845"/>
                        <a:pt x="1353" y="183688"/>
                      </a:cubicBezTo>
                      <a:cubicBezTo>
                        <a:pt x="6796" y="214531"/>
                        <a:pt x="27207" y="253085"/>
                        <a:pt x="51700" y="272135"/>
                      </a:cubicBezTo>
                      <a:cubicBezTo>
                        <a:pt x="76193" y="291185"/>
                        <a:pt x="117922" y="302070"/>
                        <a:pt x="148311" y="297988"/>
                      </a:cubicBezTo>
                      <a:cubicBezTo>
                        <a:pt x="178700" y="293906"/>
                        <a:pt x="214759" y="274176"/>
                        <a:pt x="234036" y="247642"/>
                      </a:cubicBezTo>
                      <a:cubicBezTo>
                        <a:pt x="253313" y="221108"/>
                        <a:pt x="264653" y="171214"/>
                        <a:pt x="263972" y="138784"/>
                      </a:cubicBezTo>
                      <a:cubicBezTo>
                        <a:pt x="263292" y="106354"/>
                        <a:pt x="248323" y="77326"/>
                        <a:pt x="229953" y="53060"/>
                      </a:cubicBezTo>
                      <a:cubicBezTo>
                        <a:pt x="197296" y="33783"/>
                        <a:pt x="126313" y="-35614"/>
                        <a:pt x="68029" y="23124"/>
                      </a:cubicBezTo>
                      <a:close/>
                    </a:path>
                  </a:pathLst>
                </a:custGeom>
                <a:grpFill/>
                <a:ln w="66675">
                  <a:solidFill>
                    <a:srgbClr val="EE98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8D4C6001-E46E-4F9C-B13C-F01304A8D868}"/>
                  </a:ext>
                </a:extLst>
              </p:cNvPr>
              <p:cNvGrpSpPr/>
              <p:nvPr/>
            </p:nvGrpSpPr>
            <p:grpSpPr>
              <a:xfrm>
                <a:off x="3580358" y="2960818"/>
                <a:ext cx="473131" cy="294175"/>
                <a:chOff x="3595334" y="2968633"/>
                <a:chExt cx="483269" cy="300478"/>
              </a:xfrm>
              <a:solidFill>
                <a:schemeClr val="tx1"/>
              </a:solidFill>
              <a:effectLst>
                <a:outerShdw blurRad="139700" dist="38100" dir="11040000" sx="102000" sy="102000" algn="r" rotWithShape="0">
                  <a:schemeClr val="bg1">
                    <a:lumMod val="65000"/>
                    <a:alpha val="40000"/>
                  </a:schemeClr>
                </a:outerShdw>
              </a:effectLst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B55C3793-43D8-4946-95B6-16296A142F7F}"/>
                    </a:ext>
                  </a:extLst>
                </p:cNvPr>
                <p:cNvSpPr/>
                <p:nvPr/>
              </p:nvSpPr>
              <p:spPr>
                <a:xfrm>
                  <a:off x="3595334" y="2968633"/>
                  <a:ext cx="112486" cy="11248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70A3E477-348E-4418-978A-42B40C9969B4}"/>
                    </a:ext>
                  </a:extLst>
                </p:cNvPr>
                <p:cNvSpPr/>
                <p:nvPr/>
              </p:nvSpPr>
              <p:spPr>
                <a:xfrm>
                  <a:off x="3966117" y="3156625"/>
                  <a:ext cx="112486" cy="11248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34B6AD0-00C4-4E68-A4CB-26033C03E5B4}"/>
                </a:ext>
              </a:extLst>
            </p:cNvPr>
            <p:cNvSpPr/>
            <p:nvPr/>
          </p:nvSpPr>
          <p:spPr>
            <a:xfrm>
              <a:off x="6704213" y="1965467"/>
              <a:ext cx="584455" cy="657160"/>
            </a:xfrm>
            <a:custGeom>
              <a:avLst/>
              <a:gdLst>
                <a:gd name="connsiteX0" fmla="*/ 116477 w 538379"/>
                <a:gd name="connsiteY0" fmla="*/ 557388 h 577065"/>
                <a:gd name="connsiteX1" fmla="*/ 252549 w 538379"/>
                <a:gd name="connsiteY1" fmla="*/ 570995 h 577065"/>
                <a:gd name="connsiteX2" fmla="*/ 429442 w 538379"/>
                <a:gd name="connsiteY2" fmla="*/ 467581 h 577065"/>
                <a:gd name="connsiteX3" fmla="*/ 530135 w 538379"/>
                <a:gd name="connsiteY3" fmla="*/ 247145 h 577065"/>
                <a:gd name="connsiteX4" fmla="*/ 524692 w 538379"/>
                <a:gd name="connsiteY4" fmla="*/ 108352 h 577065"/>
                <a:gd name="connsiteX5" fmla="*/ 462099 w 538379"/>
                <a:gd name="connsiteY5" fmla="*/ 29431 h 577065"/>
                <a:gd name="connsiteX6" fmla="*/ 306977 w 538379"/>
                <a:gd name="connsiteY6" fmla="*/ 4938 h 577065"/>
                <a:gd name="connsiteX7" fmla="*/ 111035 w 538379"/>
                <a:gd name="connsiteY7" fmla="*/ 119238 h 577065"/>
                <a:gd name="connsiteX8" fmla="*/ 2177 w 538379"/>
                <a:gd name="connsiteY8" fmla="*/ 298852 h 577065"/>
                <a:gd name="connsiteX9" fmla="*/ 42999 w 538379"/>
                <a:gd name="connsiteY9" fmla="*/ 494795 h 577065"/>
                <a:gd name="connsiteX10" fmla="*/ 116477 w 538379"/>
                <a:gd name="connsiteY10" fmla="*/ 557388 h 577065"/>
                <a:gd name="connsiteX0" fmla="*/ 116099 w 538001"/>
                <a:gd name="connsiteY0" fmla="*/ 557388 h 577105"/>
                <a:gd name="connsiteX1" fmla="*/ 252171 w 538001"/>
                <a:gd name="connsiteY1" fmla="*/ 570995 h 577105"/>
                <a:gd name="connsiteX2" fmla="*/ 429064 w 538001"/>
                <a:gd name="connsiteY2" fmla="*/ 467581 h 577105"/>
                <a:gd name="connsiteX3" fmla="*/ 529757 w 538001"/>
                <a:gd name="connsiteY3" fmla="*/ 247145 h 577105"/>
                <a:gd name="connsiteX4" fmla="*/ 524314 w 538001"/>
                <a:gd name="connsiteY4" fmla="*/ 108352 h 577105"/>
                <a:gd name="connsiteX5" fmla="*/ 461721 w 538001"/>
                <a:gd name="connsiteY5" fmla="*/ 29431 h 577105"/>
                <a:gd name="connsiteX6" fmla="*/ 306599 w 538001"/>
                <a:gd name="connsiteY6" fmla="*/ 4938 h 577105"/>
                <a:gd name="connsiteX7" fmla="*/ 110657 w 538001"/>
                <a:gd name="connsiteY7" fmla="*/ 119238 h 577105"/>
                <a:gd name="connsiteX8" fmla="*/ 1799 w 538001"/>
                <a:gd name="connsiteY8" fmla="*/ 298852 h 577105"/>
                <a:gd name="connsiteX9" fmla="*/ 52146 w 538001"/>
                <a:gd name="connsiteY9" fmla="*/ 493434 h 577105"/>
                <a:gd name="connsiteX10" fmla="*/ 116099 w 538001"/>
                <a:gd name="connsiteY10" fmla="*/ 557388 h 577105"/>
                <a:gd name="connsiteX0" fmla="*/ 128509 w 538164"/>
                <a:gd name="connsiteY0" fmla="*/ 561470 h 578353"/>
                <a:gd name="connsiteX1" fmla="*/ 252334 w 538164"/>
                <a:gd name="connsiteY1" fmla="*/ 570995 h 578353"/>
                <a:gd name="connsiteX2" fmla="*/ 429227 w 538164"/>
                <a:gd name="connsiteY2" fmla="*/ 467581 h 578353"/>
                <a:gd name="connsiteX3" fmla="*/ 529920 w 538164"/>
                <a:gd name="connsiteY3" fmla="*/ 247145 h 578353"/>
                <a:gd name="connsiteX4" fmla="*/ 524477 w 538164"/>
                <a:gd name="connsiteY4" fmla="*/ 108352 h 578353"/>
                <a:gd name="connsiteX5" fmla="*/ 461884 w 538164"/>
                <a:gd name="connsiteY5" fmla="*/ 29431 h 578353"/>
                <a:gd name="connsiteX6" fmla="*/ 306762 w 538164"/>
                <a:gd name="connsiteY6" fmla="*/ 4938 h 578353"/>
                <a:gd name="connsiteX7" fmla="*/ 110820 w 538164"/>
                <a:gd name="connsiteY7" fmla="*/ 119238 h 578353"/>
                <a:gd name="connsiteX8" fmla="*/ 1962 w 538164"/>
                <a:gd name="connsiteY8" fmla="*/ 298852 h 578353"/>
                <a:gd name="connsiteX9" fmla="*/ 52309 w 538164"/>
                <a:gd name="connsiteY9" fmla="*/ 493434 h 578353"/>
                <a:gd name="connsiteX10" fmla="*/ 128509 w 538164"/>
                <a:gd name="connsiteY10" fmla="*/ 561470 h 578353"/>
                <a:gd name="connsiteX0" fmla="*/ 135355 w 538207"/>
                <a:gd name="connsiteY0" fmla="*/ 564192 h 579328"/>
                <a:gd name="connsiteX1" fmla="*/ 252377 w 538207"/>
                <a:gd name="connsiteY1" fmla="*/ 570995 h 579328"/>
                <a:gd name="connsiteX2" fmla="*/ 429270 w 538207"/>
                <a:gd name="connsiteY2" fmla="*/ 467581 h 579328"/>
                <a:gd name="connsiteX3" fmla="*/ 529963 w 538207"/>
                <a:gd name="connsiteY3" fmla="*/ 247145 h 579328"/>
                <a:gd name="connsiteX4" fmla="*/ 524520 w 538207"/>
                <a:gd name="connsiteY4" fmla="*/ 108352 h 579328"/>
                <a:gd name="connsiteX5" fmla="*/ 461927 w 538207"/>
                <a:gd name="connsiteY5" fmla="*/ 29431 h 579328"/>
                <a:gd name="connsiteX6" fmla="*/ 306805 w 538207"/>
                <a:gd name="connsiteY6" fmla="*/ 4938 h 579328"/>
                <a:gd name="connsiteX7" fmla="*/ 110863 w 538207"/>
                <a:gd name="connsiteY7" fmla="*/ 119238 h 579328"/>
                <a:gd name="connsiteX8" fmla="*/ 2005 w 538207"/>
                <a:gd name="connsiteY8" fmla="*/ 298852 h 579328"/>
                <a:gd name="connsiteX9" fmla="*/ 52352 w 538207"/>
                <a:gd name="connsiteY9" fmla="*/ 493434 h 579328"/>
                <a:gd name="connsiteX10" fmla="*/ 135355 w 538207"/>
                <a:gd name="connsiteY10" fmla="*/ 564192 h 579328"/>
                <a:gd name="connsiteX0" fmla="*/ 113506 w 516358"/>
                <a:gd name="connsiteY0" fmla="*/ 564192 h 579328"/>
                <a:gd name="connsiteX1" fmla="*/ 230528 w 516358"/>
                <a:gd name="connsiteY1" fmla="*/ 570995 h 579328"/>
                <a:gd name="connsiteX2" fmla="*/ 407421 w 516358"/>
                <a:gd name="connsiteY2" fmla="*/ 467581 h 579328"/>
                <a:gd name="connsiteX3" fmla="*/ 508114 w 516358"/>
                <a:gd name="connsiteY3" fmla="*/ 247145 h 579328"/>
                <a:gd name="connsiteX4" fmla="*/ 502671 w 516358"/>
                <a:gd name="connsiteY4" fmla="*/ 108352 h 579328"/>
                <a:gd name="connsiteX5" fmla="*/ 440078 w 516358"/>
                <a:gd name="connsiteY5" fmla="*/ 29431 h 579328"/>
                <a:gd name="connsiteX6" fmla="*/ 284956 w 516358"/>
                <a:gd name="connsiteY6" fmla="*/ 4938 h 579328"/>
                <a:gd name="connsiteX7" fmla="*/ 89014 w 516358"/>
                <a:gd name="connsiteY7" fmla="*/ 119238 h 579328"/>
                <a:gd name="connsiteX8" fmla="*/ 3288 w 516358"/>
                <a:gd name="connsiteY8" fmla="*/ 300213 h 579328"/>
                <a:gd name="connsiteX9" fmla="*/ 30503 w 516358"/>
                <a:gd name="connsiteY9" fmla="*/ 493434 h 579328"/>
                <a:gd name="connsiteX10" fmla="*/ 113506 w 516358"/>
                <a:gd name="connsiteY10" fmla="*/ 564192 h 579328"/>
                <a:gd name="connsiteX0" fmla="*/ 112728 w 515580"/>
                <a:gd name="connsiteY0" fmla="*/ 564192 h 579328"/>
                <a:gd name="connsiteX1" fmla="*/ 229750 w 515580"/>
                <a:gd name="connsiteY1" fmla="*/ 570995 h 579328"/>
                <a:gd name="connsiteX2" fmla="*/ 406643 w 515580"/>
                <a:gd name="connsiteY2" fmla="*/ 467581 h 579328"/>
                <a:gd name="connsiteX3" fmla="*/ 507336 w 515580"/>
                <a:gd name="connsiteY3" fmla="*/ 247145 h 579328"/>
                <a:gd name="connsiteX4" fmla="*/ 501893 w 515580"/>
                <a:gd name="connsiteY4" fmla="*/ 108352 h 579328"/>
                <a:gd name="connsiteX5" fmla="*/ 439300 w 515580"/>
                <a:gd name="connsiteY5" fmla="*/ 29431 h 579328"/>
                <a:gd name="connsiteX6" fmla="*/ 284178 w 515580"/>
                <a:gd name="connsiteY6" fmla="*/ 4938 h 579328"/>
                <a:gd name="connsiteX7" fmla="*/ 88236 w 515580"/>
                <a:gd name="connsiteY7" fmla="*/ 119238 h 579328"/>
                <a:gd name="connsiteX8" fmla="*/ 2510 w 515580"/>
                <a:gd name="connsiteY8" fmla="*/ 300213 h 579328"/>
                <a:gd name="connsiteX9" fmla="*/ 39250 w 515580"/>
                <a:gd name="connsiteY9" fmla="*/ 493434 h 579328"/>
                <a:gd name="connsiteX10" fmla="*/ 112728 w 515580"/>
                <a:gd name="connsiteY10" fmla="*/ 564192 h 579328"/>
                <a:gd name="connsiteX0" fmla="*/ 112298 w 515150"/>
                <a:gd name="connsiteY0" fmla="*/ 564192 h 579212"/>
                <a:gd name="connsiteX1" fmla="*/ 229320 w 515150"/>
                <a:gd name="connsiteY1" fmla="*/ 570995 h 579212"/>
                <a:gd name="connsiteX2" fmla="*/ 406213 w 515150"/>
                <a:gd name="connsiteY2" fmla="*/ 467581 h 579212"/>
                <a:gd name="connsiteX3" fmla="*/ 506906 w 515150"/>
                <a:gd name="connsiteY3" fmla="*/ 247145 h 579212"/>
                <a:gd name="connsiteX4" fmla="*/ 501463 w 515150"/>
                <a:gd name="connsiteY4" fmla="*/ 108352 h 579212"/>
                <a:gd name="connsiteX5" fmla="*/ 438870 w 515150"/>
                <a:gd name="connsiteY5" fmla="*/ 29431 h 579212"/>
                <a:gd name="connsiteX6" fmla="*/ 283748 w 515150"/>
                <a:gd name="connsiteY6" fmla="*/ 4938 h 579212"/>
                <a:gd name="connsiteX7" fmla="*/ 87806 w 515150"/>
                <a:gd name="connsiteY7" fmla="*/ 119238 h 579212"/>
                <a:gd name="connsiteX8" fmla="*/ 2080 w 515150"/>
                <a:gd name="connsiteY8" fmla="*/ 300213 h 579212"/>
                <a:gd name="connsiteX9" fmla="*/ 46985 w 515150"/>
                <a:gd name="connsiteY9" fmla="*/ 496156 h 579212"/>
                <a:gd name="connsiteX10" fmla="*/ 112298 w 515150"/>
                <a:gd name="connsiteY10" fmla="*/ 564192 h 579212"/>
                <a:gd name="connsiteX0" fmla="*/ 112298 w 515150"/>
                <a:gd name="connsiteY0" fmla="*/ 573717 h 583666"/>
                <a:gd name="connsiteX1" fmla="*/ 229320 w 515150"/>
                <a:gd name="connsiteY1" fmla="*/ 570995 h 583666"/>
                <a:gd name="connsiteX2" fmla="*/ 406213 w 515150"/>
                <a:gd name="connsiteY2" fmla="*/ 467581 h 583666"/>
                <a:gd name="connsiteX3" fmla="*/ 506906 w 515150"/>
                <a:gd name="connsiteY3" fmla="*/ 247145 h 583666"/>
                <a:gd name="connsiteX4" fmla="*/ 501463 w 515150"/>
                <a:gd name="connsiteY4" fmla="*/ 108352 h 583666"/>
                <a:gd name="connsiteX5" fmla="*/ 438870 w 515150"/>
                <a:gd name="connsiteY5" fmla="*/ 29431 h 583666"/>
                <a:gd name="connsiteX6" fmla="*/ 283748 w 515150"/>
                <a:gd name="connsiteY6" fmla="*/ 4938 h 583666"/>
                <a:gd name="connsiteX7" fmla="*/ 87806 w 515150"/>
                <a:gd name="connsiteY7" fmla="*/ 119238 h 583666"/>
                <a:gd name="connsiteX8" fmla="*/ 2080 w 515150"/>
                <a:gd name="connsiteY8" fmla="*/ 300213 h 583666"/>
                <a:gd name="connsiteX9" fmla="*/ 46985 w 515150"/>
                <a:gd name="connsiteY9" fmla="*/ 496156 h 583666"/>
                <a:gd name="connsiteX10" fmla="*/ 112298 w 515150"/>
                <a:gd name="connsiteY10" fmla="*/ 573717 h 583666"/>
                <a:gd name="connsiteX0" fmla="*/ 101908 w 504760"/>
                <a:gd name="connsiteY0" fmla="*/ 573717 h 583666"/>
                <a:gd name="connsiteX1" fmla="*/ 218930 w 504760"/>
                <a:gd name="connsiteY1" fmla="*/ 570995 h 583666"/>
                <a:gd name="connsiteX2" fmla="*/ 395823 w 504760"/>
                <a:gd name="connsiteY2" fmla="*/ 467581 h 583666"/>
                <a:gd name="connsiteX3" fmla="*/ 496516 w 504760"/>
                <a:gd name="connsiteY3" fmla="*/ 247145 h 583666"/>
                <a:gd name="connsiteX4" fmla="*/ 491073 w 504760"/>
                <a:gd name="connsiteY4" fmla="*/ 108352 h 583666"/>
                <a:gd name="connsiteX5" fmla="*/ 428480 w 504760"/>
                <a:gd name="connsiteY5" fmla="*/ 29431 h 583666"/>
                <a:gd name="connsiteX6" fmla="*/ 273358 w 504760"/>
                <a:gd name="connsiteY6" fmla="*/ 4938 h 583666"/>
                <a:gd name="connsiteX7" fmla="*/ 77416 w 504760"/>
                <a:gd name="connsiteY7" fmla="*/ 119238 h 583666"/>
                <a:gd name="connsiteX8" fmla="*/ 2575 w 504760"/>
                <a:gd name="connsiteY8" fmla="*/ 309738 h 583666"/>
                <a:gd name="connsiteX9" fmla="*/ 36595 w 504760"/>
                <a:gd name="connsiteY9" fmla="*/ 496156 h 583666"/>
                <a:gd name="connsiteX10" fmla="*/ 101908 w 504760"/>
                <a:gd name="connsiteY10" fmla="*/ 573717 h 583666"/>
                <a:gd name="connsiteX0" fmla="*/ 116240 w 519092"/>
                <a:gd name="connsiteY0" fmla="*/ 573717 h 583666"/>
                <a:gd name="connsiteX1" fmla="*/ 233262 w 519092"/>
                <a:gd name="connsiteY1" fmla="*/ 570995 h 583666"/>
                <a:gd name="connsiteX2" fmla="*/ 410155 w 519092"/>
                <a:gd name="connsiteY2" fmla="*/ 467581 h 583666"/>
                <a:gd name="connsiteX3" fmla="*/ 510848 w 519092"/>
                <a:gd name="connsiteY3" fmla="*/ 247145 h 583666"/>
                <a:gd name="connsiteX4" fmla="*/ 505405 w 519092"/>
                <a:gd name="connsiteY4" fmla="*/ 108352 h 583666"/>
                <a:gd name="connsiteX5" fmla="*/ 442812 w 519092"/>
                <a:gd name="connsiteY5" fmla="*/ 29431 h 583666"/>
                <a:gd name="connsiteX6" fmla="*/ 287690 w 519092"/>
                <a:gd name="connsiteY6" fmla="*/ 4938 h 583666"/>
                <a:gd name="connsiteX7" fmla="*/ 91748 w 519092"/>
                <a:gd name="connsiteY7" fmla="*/ 119238 h 583666"/>
                <a:gd name="connsiteX8" fmla="*/ 1939 w 519092"/>
                <a:gd name="connsiteY8" fmla="*/ 307017 h 583666"/>
                <a:gd name="connsiteX9" fmla="*/ 50927 w 519092"/>
                <a:gd name="connsiteY9" fmla="*/ 496156 h 583666"/>
                <a:gd name="connsiteX10" fmla="*/ 116240 w 519092"/>
                <a:gd name="connsiteY10" fmla="*/ 573717 h 58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092" h="583666">
                  <a:moveTo>
                    <a:pt x="116240" y="573717"/>
                  </a:moveTo>
                  <a:cubicBezTo>
                    <a:pt x="146629" y="586190"/>
                    <a:pt x="184276" y="588684"/>
                    <a:pt x="233262" y="570995"/>
                  </a:cubicBezTo>
                  <a:cubicBezTo>
                    <a:pt x="282248" y="553306"/>
                    <a:pt x="363891" y="521556"/>
                    <a:pt x="410155" y="467581"/>
                  </a:cubicBezTo>
                  <a:cubicBezTo>
                    <a:pt x="456419" y="413606"/>
                    <a:pt x="494973" y="307016"/>
                    <a:pt x="510848" y="247145"/>
                  </a:cubicBezTo>
                  <a:cubicBezTo>
                    <a:pt x="526723" y="187273"/>
                    <a:pt x="516744" y="144638"/>
                    <a:pt x="505405" y="108352"/>
                  </a:cubicBezTo>
                  <a:cubicBezTo>
                    <a:pt x="494066" y="72066"/>
                    <a:pt x="479098" y="46667"/>
                    <a:pt x="442812" y="29431"/>
                  </a:cubicBezTo>
                  <a:cubicBezTo>
                    <a:pt x="406526" y="12195"/>
                    <a:pt x="346201" y="-10030"/>
                    <a:pt x="287690" y="4938"/>
                  </a:cubicBezTo>
                  <a:cubicBezTo>
                    <a:pt x="229179" y="19906"/>
                    <a:pt x="139373" y="68891"/>
                    <a:pt x="91748" y="119238"/>
                  </a:cubicBezTo>
                  <a:cubicBezTo>
                    <a:pt x="44123" y="169585"/>
                    <a:pt x="13278" y="244424"/>
                    <a:pt x="1939" y="307017"/>
                  </a:cubicBezTo>
                  <a:cubicBezTo>
                    <a:pt x="-9400" y="369610"/>
                    <a:pt x="31877" y="451706"/>
                    <a:pt x="50927" y="496156"/>
                  </a:cubicBezTo>
                  <a:cubicBezTo>
                    <a:pt x="69977" y="540606"/>
                    <a:pt x="85851" y="561244"/>
                    <a:pt x="116240" y="573717"/>
                  </a:cubicBezTo>
                  <a:close/>
                </a:path>
              </a:pathLst>
            </a:custGeom>
            <a:noFill/>
            <a:ln w="76200">
              <a:solidFill>
                <a:srgbClr val="EE9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27F54DA-A340-42CE-963A-BB4E3E7FCE6F}"/>
              </a:ext>
            </a:extLst>
          </p:cNvPr>
          <p:cNvSpPr txBox="1"/>
          <p:nvPr/>
        </p:nvSpPr>
        <p:spPr>
          <a:xfrm rot="342142">
            <a:off x="2404857" y="1787914"/>
            <a:ext cx="7382286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啥是佩奇？？？   一份暖心的广告</a:t>
            </a:r>
          </a:p>
        </p:txBody>
      </p:sp>
    </p:spTree>
    <p:extLst>
      <p:ext uri="{BB962C8B-B14F-4D97-AF65-F5344CB8AC3E}">
        <p14:creationId xmlns:p14="http://schemas.microsoft.com/office/powerpoint/2010/main" val="124053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永滔</dc:creator>
  <cp:lastModifiedBy>admin</cp:lastModifiedBy>
  <cp:revision>23</cp:revision>
  <dcterms:created xsi:type="dcterms:W3CDTF">2019-01-18T07:47:18Z</dcterms:created>
  <dcterms:modified xsi:type="dcterms:W3CDTF">2019-01-20T00:35:37Z</dcterms:modified>
</cp:coreProperties>
</file>