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6" r:id="rId11"/>
    <p:sldId id="27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02" r:id="rId34"/>
    <p:sldId id="303" r:id="rId35"/>
    <p:sldId id="304" r:id="rId36"/>
    <p:sldId id="305" r:id="rId37"/>
    <p:sldId id="306" r:id="rId38"/>
    <p:sldId id="291" r:id="rId39"/>
    <p:sldId id="293" r:id="rId40"/>
    <p:sldId id="292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F436-6E25-4539-964A-39EF13C6D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45991E-81E1-4DF9-8C75-DFD24DD3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08171-13E9-4738-8BC2-2F51D08C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AC69-3D69-4FCD-A87B-109D68C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7214E-21F0-484F-88C4-C4F259CF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53A1-58DF-4C95-B707-33C49FF7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AC9C2-54E9-48CF-8CC8-53BE2902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31C15-ED0F-451F-AA45-22F5E54A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67226-BB87-4D78-9507-A2BED0A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66945-CE3F-451F-BE35-813A7BFE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106682-072F-424C-A99F-C853A1475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3AF95-C3A5-495F-A43F-2D47D75E6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AFB15-33DF-4E2F-B4F4-7AB62992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2D46A-74A4-4BB8-8CB9-713986D8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43915-FA5E-480B-9BC4-2E3B10D4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6385-8E3E-4AF1-97BA-F5D7F706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87CA6-3223-46D9-9D56-84E84137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FE9BE-8D43-4A94-B0B8-69B5D72D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7B43B-73D8-4A69-9594-98776ABB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C9D24-8464-4F97-9B1F-2FC7B7C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7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0252B-961A-4053-8466-8E3A1E5B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85D0A-19B9-4C7A-A5B5-8B83EFAC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34EDE-32CD-4E96-83DF-3E0556AD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7B99A-3DEC-42A6-B02A-22BEF69B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80E3E-3ECD-42E7-8D6F-477BCB28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75B1-244B-43DE-B6AF-5428B6D8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8628E-6D40-4CE3-99C1-976D64927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4A813-7F8D-4240-9BBA-35881539F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F8D7C-916D-4583-83BF-60085CBC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1D608-7C56-47DB-B372-C1474503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AABD5-1825-4B10-9BCA-8F73AF7F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2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D7656-A319-4C7E-A321-99920705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7A198-158C-4146-9F99-0BD40795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9A2FF-2ADB-497F-946D-EED25D56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EF163-ED67-478D-BF2F-31293419B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5A052-FA8A-4C54-B143-AE70C77DB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82B33D-A17C-41FE-A6EE-06C34DB0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31CF6-9562-4DB2-8BA8-318686CE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7D2867-BF03-4208-824C-75401AC7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1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3788A-82B2-4ED1-A4D6-3330D0DF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C86F11-151F-4E32-977D-BCD58B38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28D7AF-C630-4036-AD2B-7343C62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907CF2-77E6-43FF-9AF1-AAB39FA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03DF69-B795-443C-9EE2-99F90536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3E166E-1D68-41E6-8F15-8CAA601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5E723-F3F2-4534-9076-5700BC1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7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00BC9-4ED3-4848-A1D4-361DD221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C8BA8-98BD-4CA0-942F-D5E67206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157D2-0465-4D66-8C0B-25E414D6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9F250-FB37-43D4-ACFD-877926B8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B50A8-C2C6-4C93-A87F-9D007542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D9E29-E98E-466A-AB87-C2BA4DB4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AFA-FD42-453A-9538-A66C1BD1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59D611-639E-4F8D-B49E-1358F4234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61727-E7BE-4B17-9941-637D5FAA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8BA8-F8FF-40DB-8235-5B205DE6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0E8D0-C566-4F80-9FAF-6FD0F285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2EFAB-1174-4407-9D31-EE797A72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8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2F880-973F-4473-87E7-93DDB9CD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F21BA-70CA-4439-AE12-A27205F7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96A29-E2BE-41F8-81F4-E45187CDD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3713-6113-4DA3-9FD0-94124E4A0C0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61391-B40C-4C3F-84EE-7179AC2CB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2FED5-6539-4AA4-9792-146E1DEA8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0A95-84A8-409A-802B-64C7740B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.png"/><Relationship Id="rId5" Type="http://schemas.openxmlformats.org/officeDocument/2006/relationships/image" Target="../media/image6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A27A71-F4BD-4D7E-8867-48EA8C0DCD9B}"/>
              </a:ext>
            </a:extLst>
          </p:cNvPr>
          <p:cNvSpPr/>
          <p:nvPr/>
        </p:nvSpPr>
        <p:spPr>
          <a:xfrm>
            <a:off x="-327258" y="-356135"/>
            <a:ext cx="14197263" cy="794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6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5097C9-1F30-46D9-A8B8-267517254C6B}"/>
              </a:ext>
            </a:extLst>
          </p:cNvPr>
          <p:cNvSpPr txBox="1"/>
          <p:nvPr/>
        </p:nvSpPr>
        <p:spPr>
          <a:xfrm>
            <a:off x="595423" y="2656664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请输入您的</a:t>
            </a:r>
            <a:r>
              <a:rPr lang="en-US" altLang="zh-CN" dirty="0">
                <a:solidFill>
                  <a:schemeClr val="bg1"/>
                </a:solidFill>
              </a:rPr>
              <a:t>Diamond OS</a:t>
            </a:r>
            <a:r>
              <a:rPr lang="zh-CN" altLang="en-US" dirty="0">
                <a:solidFill>
                  <a:schemeClr val="bg1"/>
                </a:solidFill>
              </a:rPr>
              <a:t>序列号，它在您的软件包装盒上的贴纸。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不同的序列号对应不同的版本，不同的版本各不相同，但都是基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于家庭版的内容开发。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AE7308-28D6-4810-8CC6-D8C675BFF620}"/>
              </a:ext>
            </a:extLst>
          </p:cNvPr>
          <p:cNvSpPr/>
          <p:nvPr/>
        </p:nvSpPr>
        <p:spPr>
          <a:xfrm>
            <a:off x="7357210" y="2656664"/>
            <a:ext cx="378519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322E15-C967-4B21-8EB3-11E8B74E6F26}"/>
              </a:ext>
            </a:extLst>
          </p:cNvPr>
          <p:cNvSpPr txBox="1"/>
          <p:nvPr/>
        </p:nvSpPr>
        <p:spPr>
          <a:xfrm>
            <a:off x="7357210" y="2664860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Diamond OS</a:t>
            </a:r>
            <a:r>
              <a:rPr lang="zh-CN" altLang="en-US" dirty="0"/>
              <a:t>序列号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731585-119A-496C-A383-6687323DD7FA}"/>
              </a:ext>
            </a:extLst>
          </p:cNvPr>
          <p:cNvSpPr txBox="1"/>
          <p:nvPr/>
        </p:nvSpPr>
        <p:spPr>
          <a:xfrm>
            <a:off x="7357210" y="2937761"/>
            <a:ext cx="378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XXXXXX-XXXX-XXX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953BCB-4CC4-4E03-B883-65E2271F9EBE}"/>
              </a:ext>
            </a:extLst>
          </p:cNvPr>
          <p:cNvSpPr/>
          <p:nvPr/>
        </p:nvSpPr>
        <p:spPr>
          <a:xfrm>
            <a:off x="744279" y="3774558"/>
            <a:ext cx="2955851" cy="44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A52054-8F10-4950-99D3-F3239769BEAA}"/>
              </a:ext>
            </a:extLst>
          </p:cNvPr>
          <p:cNvSpPr txBox="1"/>
          <p:nvPr/>
        </p:nvSpPr>
        <p:spPr>
          <a:xfrm>
            <a:off x="744279" y="3813176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114514-1919-180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AFA8A7-ACD0-4A3D-AF7E-3E51AD2BDA48}"/>
              </a:ext>
            </a:extLst>
          </p:cNvPr>
          <p:cNvSpPr txBox="1"/>
          <p:nvPr/>
        </p:nvSpPr>
        <p:spPr>
          <a:xfrm>
            <a:off x="3827200" y="3674676"/>
            <a:ext cx="482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这是一个正规的</a:t>
            </a:r>
            <a:r>
              <a:rPr lang="en-US" altLang="zh-CN" dirty="0">
                <a:solidFill>
                  <a:schemeClr val="bg1"/>
                </a:solidFill>
              </a:rPr>
              <a:t>Diamond OS</a:t>
            </a:r>
            <a:r>
              <a:rPr lang="zh-CN" altLang="en-US" dirty="0">
                <a:solidFill>
                  <a:schemeClr val="bg1"/>
                </a:solidFill>
              </a:rPr>
              <a:t>序列号。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版本：</a:t>
            </a:r>
            <a:r>
              <a:rPr lang="en-US" altLang="zh-CN" dirty="0" err="1">
                <a:solidFill>
                  <a:schemeClr val="bg1"/>
                </a:solidFill>
              </a:rPr>
              <a:t>bilibili</a:t>
            </a:r>
            <a:r>
              <a:rPr lang="zh-CN" altLang="en-US" dirty="0">
                <a:solidFill>
                  <a:schemeClr val="bg1"/>
                </a:solidFill>
              </a:rPr>
              <a:t>用户版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3EB406-DFA7-4D3A-9FCA-8004277FDD25}"/>
              </a:ext>
            </a:extLst>
          </p:cNvPr>
          <p:cNvSpPr txBox="1"/>
          <p:nvPr/>
        </p:nvSpPr>
        <p:spPr>
          <a:xfrm>
            <a:off x="5772958" y="6387429"/>
            <a:ext cx="39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dirty="0">
                <a:solidFill>
                  <a:schemeClr val="bg1"/>
                </a:solidFill>
              </a:rPr>
              <a:t>Enter</a:t>
            </a:r>
            <a:r>
              <a:rPr lang="zh-CN" altLang="en-US" dirty="0">
                <a:solidFill>
                  <a:schemeClr val="bg1"/>
                </a:solidFill>
              </a:rPr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3507344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1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E4C94-F123-4D3D-850C-5BE9310154F5}"/>
              </a:ext>
            </a:extLst>
          </p:cNvPr>
          <p:cNvSpPr txBox="1"/>
          <p:nvPr/>
        </p:nvSpPr>
        <p:spPr>
          <a:xfrm>
            <a:off x="3494119" y="2564331"/>
            <a:ext cx="5869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您想要将即将安装的磁盘进行格式化操作吗？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进行格式化操作可以保证系统不会启动时出错，但是会完全清空磁盘上的数据。并且此操作不可逆，完全删除磁盘上的所有内容。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chemeClr val="bg1"/>
                </a:solidFill>
              </a:rPr>
              <a:t>要继续吗？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5E1CC6-9051-43A4-B039-FBBB52F86406}"/>
              </a:ext>
            </a:extLst>
          </p:cNvPr>
          <p:cNvSpPr txBox="1"/>
          <p:nvPr/>
        </p:nvSpPr>
        <p:spPr>
          <a:xfrm>
            <a:off x="148856" y="6370675"/>
            <a:ext cx="557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dirty="0">
                <a:solidFill>
                  <a:schemeClr val="bg1"/>
                </a:solidFill>
              </a:rPr>
              <a:t>Enter</a:t>
            </a:r>
            <a:r>
              <a:rPr lang="zh-CN" altLang="en-US" dirty="0">
                <a:solidFill>
                  <a:schemeClr val="bg1"/>
                </a:solidFill>
              </a:rPr>
              <a:t>键继续，</a:t>
            </a:r>
            <a:r>
              <a:rPr lang="en-US" altLang="zh-CN" dirty="0">
                <a:solidFill>
                  <a:schemeClr val="bg1"/>
                </a:solidFill>
              </a:rPr>
              <a:t>Esc</a:t>
            </a:r>
            <a:r>
              <a:rPr lang="zh-CN" altLang="en-US" dirty="0">
                <a:solidFill>
                  <a:schemeClr val="bg1"/>
                </a:solidFill>
              </a:rPr>
              <a:t>键取消安装</a:t>
            </a:r>
          </a:p>
        </p:txBody>
      </p:sp>
    </p:spTree>
    <p:extLst>
      <p:ext uri="{BB962C8B-B14F-4D97-AF65-F5344CB8AC3E}">
        <p14:creationId xmlns:p14="http://schemas.microsoft.com/office/powerpoint/2010/main" val="222256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85B98B-2D2E-4CED-AB84-EC76F3782E9B}"/>
              </a:ext>
            </a:extLst>
          </p:cNvPr>
          <p:cNvSpPr txBox="1"/>
          <p:nvPr/>
        </p:nvSpPr>
        <p:spPr>
          <a:xfrm>
            <a:off x="763772" y="2690336"/>
            <a:ext cx="5986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正在将系统盘：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格式化操作（</a:t>
            </a:r>
            <a:r>
              <a:rPr lang="en-US" altLang="zh-CN" dirty="0">
                <a:solidFill>
                  <a:schemeClr val="bg1"/>
                </a:solidFill>
              </a:rPr>
              <a:t>0%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复制系统文件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准备完成安装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准备系统设置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F3B908-0BDC-4718-8927-904808F3F035}"/>
              </a:ext>
            </a:extLst>
          </p:cNvPr>
          <p:cNvSpPr txBox="1"/>
          <p:nvPr/>
        </p:nvSpPr>
        <p:spPr>
          <a:xfrm>
            <a:off x="6000307" y="2305104"/>
            <a:ext cx="53322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更简洁易用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全新的</a:t>
            </a:r>
            <a:r>
              <a:rPr lang="en-US" altLang="zh-CN" sz="1600" dirty="0">
                <a:solidFill>
                  <a:schemeClr val="bg1"/>
                </a:solidFill>
              </a:rPr>
              <a:t>Diamond OS</a:t>
            </a:r>
            <a:r>
              <a:rPr lang="zh-CN" altLang="en-US" sz="1600" dirty="0">
                <a:solidFill>
                  <a:schemeClr val="bg1"/>
                </a:solidFill>
              </a:rPr>
              <a:t>以更简洁的界面，让用户体验到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最好的操作环境。</a:t>
            </a:r>
          </a:p>
        </p:txBody>
      </p:sp>
    </p:spTree>
    <p:extLst>
      <p:ext uri="{BB962C8B-B14F-4D97-AF65-F5344CB8AC3E}">
        <p14:creationId xmlns:p14="http://schemas.microsoft.com/office/powerpoint/2010/main" val="1486750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85B98B-2D2E-4CED-AB84-EC76F3782E9B}"/>
              </a:ext>
            </a:extLst>
          </p:cNvPr>
          <p:cNvSpPr txBox="1"/>
          <p:nvPr/>
        </p:nvSpPr>
        <p:spPr>
          <a:xfrm>
            <a:off x="763772" y="2690336"/>
            <a:ext cx="5986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正在将系统盘：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√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格式化操作（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复制系统文件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准备完成安装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准备系统设置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F3B908-0BDC-4718-8927-904808F3F035}"/>
              </a:ext>
            </a:extLst>
          </p:cNvPr>
          <p:cNvSpPr txBox="1"/>
          <p:nvPr/>
        </p:nvSpPr>
        <p:spPr>
          <a:xfrm>
            <a:off x="6000307" y="2305104"/>
            <a:ext cx="53322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更简洁易用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全新的</a:t>
            </a:r>
            <a:r>
              <a:rPr lang="en-US" altLang="zh-CN" sz="1600" dirty="0">
                <a:solidFill>
                  <a:schemeClr val="bg1"/>
                </a:solidFill>
              </a:rPr>
              <a:t>Diamond OS</a:t>
            </a:r>
            <a:r>
              <a:rPr lang="zh-CN" altLang="en-US" sz="1600" dirty="0">
                <a:solidFill>
                  <a:schemeClr val="bg1"/>
                </a:solidFill>
              </a:rPr>
              <a:t>以更简洁的界面，让用户体验到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最好的操作环境。</a:t>
            </a:r>
          </a:p>
        </p:txBody>
      </p:sp>
    </p:spTree>
    <p:extLst>
      <p:ext uri="{BB962C8B-B14F-4D97-AF65-F5344CB8AC3E}">
        <p14:creationId xmlns:p14="http://schemas.microsoft.com/office/powerpoint/2010/main" val="89854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85B98B-2D2E-4CED-AB84-EC76F3782E9B}"/>
              </a:ext>
            </a:extLst>
          </p:cNvPr>
          <p:cNvSpPr txBox="1"/>
          <p:nvPr/>
        </p:nvSpPr>
        <p:spPr>
          <a:xfrm>
            <a:off x="763772" y="2690336"/>
            <a:ext cx="5986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正在将系统盘：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√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格式化操作（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复制系统文件（</a:t>
            </a:r>
            <a:r>
              <a:rPr lang="en-US" altLang="zh-CN" dirty="0">
                <a:solidFill>
                  <a:schemeClr val="bg1"/>
                </a:solidFill>
              </a:rPr>
              <a:t>0%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准备完成安装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准备系统设置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F3B908-0BDC-4718-8927-904808F3F035}"/>
              </a:ext>
            </a:extLst>
          </p:cNvPr>
          <p:cNvSpPr txBox="1"/>
          <p:nvPr/>
        </p:nvSpPr>
        <p:spPr>
          <a:xfrm>
            <a:off x="6000307" y="2305104"/>
            <a:ext cx="533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内置视频编辑工具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Diamond OS</a:t>
            </a:r>
            <a:r>
              <a:rPr lang="zh-CN" altLang="en-US" sz="1600" dirty="0">
                <a:solidFill>
                  <a:schemeClr val="bg1"/>
                </a:solidFill>
              </a:rPr>
              <a:t>自带视频剪辑器，让您无需下载</a:t>
            </a:r>
            <a:r>
              <a:rPr lang="en-US" altLang="zh-CN" sz="1600" dirty="0">
                <a:solidFill>
                  <a:schemeClr val="bg1"/>
                </a:solidFill>
              </a:rPr>
              <a:t>Premiere</a:t>
            </a:r>
            <a:r>
              <a:rPr lang="zh-CN" altLang="en-US" sz="1600" dirty="0">
                <a:solidFill>
                  <a:schemeClr val="bg1"/>
                </a:solidFill>
              </a:rPr>
              <a:t>等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需要购买的视频软件。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85B98B-2D2E-4CED-AB84-EC76F3782E9B}"/>
              </a:ext>
            </a:extLst>
          </p:cNvPr>
          <p:cNvSpPr txBox="1"/>
          <p:nvPr/>
        </p:nvSpPr>
        <p:spPr>
          <a:xfrm>
            <a:off x="763772" y="2690336"/>
            <a:ext cx="5986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正在将系统盘：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√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格式化操作（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√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复制系统文件（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准备完成安装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准备系统设置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F3B908-0BDC-4718-8927-904808F3F035}"/>
              </a:ext>
            </a:extLst>
          </p:cNvPr>
          <p:cNvSpPr txBox="1"/>
          <p:nvPr/>
        </p:nvSpPr>
        <p:spPr>
          <a:xfrm>
            <a:off x="6000307" y="2305104"/>
            <a:ext cx="533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内置视频编辑工具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Diamond OS</a:t>
            </a:r>
            <a:r>
              <a:rPr lang="zh-CN" altLang="en-US" sz="1600" dirty="0">
                <a:solidFill>
                  <a:schemeClr val="bg1"/>
                </a:solidFill>
              </a:rPr>
              <a:t>自带视频剪辑器，让您无需下载</a:t>
            </a:r>
            <a:r>
              <a:rPr lang="en-US" altLang="zh-CN" sz="1600" dirty="0">
                <a:solidFill>
                  <a:schemeClr val="bg1"/>
                </a:solidFill>
              </a:rPr>
              <a:t>Premiere</a:t>
            </a:r>
            <a:r>
              <a:rPr lang="zh-CN" altLang="en-US" sz="1600" dirty="0">
                <a:solidFill>
                  <a:schemeClr val="bg1"/>
                </a:solidFill>
              </a:rPr>
              <a:t>等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需要购买的视频软件。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1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85B98B-2D2E-4CED-AB84-EC76F3782E9B}"/>
              </a:ext>
            </a:extLst>
          </p:cNvPr>
          <p:cNvSpPr txBox="1"/>
          <p:nvPr/>
        </p:nvSpPr>
        <p:spPr>
          <a:xfrm>
            <a:off x="763772" y="2690336"/>
            <a:ext cx="5986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正在将系统盘：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√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格式化操作（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√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复制系统文件（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√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准备完成安装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准备系统设置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F3B908-0BDC-4718-8927-904808F3F035}"/>
              </a:ext>
            </a:extLst>
          </p:cNvPr>
          <p:cNvSpPr txBox="1"/>
          <p:nvPr/>
        </p:nvSpPr>
        <p:spPr>
          <a:xfrm>
            <a:off x="6000307" y="2305104"/>
            <a:ext cx="53322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强大的联机支持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联机支持可以帮助您完成您做不到的任务，也可以为您在线解答您的问题。您甚至还可以联系到开发者（</a:t>
            </a:r>
            <a:r>
              <a:rPr lang="en-US" altLang="zh-CN" sz="1600" dirty="0">
                <a:solidFill>
                  <a:schemeClr val="bg1"/>
                </a:solidFill>
              </a:rPr>
              <a:t>-</a:t>
            </a:r>
            <a:r>
              <a:rPr lang="zh-CN" altLang="en-US" sz="1600" dirty="0">
                <a:solidFill>
                  <a:schemeClr val="bg1"/>
                </a:solidFill>
              </a:rPr>
              <a:t>小唐玩电脑</a:t>
            </a:r>
            <a:r>
              <a:rPr lang="en-US" altLang="zh-CN" sz="1600" dirty="0">
                <a:solidFill>
                  <a:schemeClr val="bg1"/>
                </a:solidFill>
              </a:rPr>
              <a:t>-</a:t>
            </a:r>
            <a:r>
              <a:rPr lang="zh-CN" altLang="en-US" sz="1600" dirty="0">
                <a:solidFill>
                  <a:schemeClr val="bg1"/>
                </a:solidFill>
              </a:rPr>
              <a:t>）获得支持。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不要忘了一键三连加关注，马上进入下一步的安装！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61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DCE7C1-C082-4332-B59C-23AC723BD21F}"/>
              </a:ext>
            </a:extLst>
          </p:cNvPr>
          <p:cNvSpPr txBox="1"/>
          <p:nvPr/>
        </p:nvSpPr>
        <p:spPr>
          <a:xfrm>
            <a:off x="3817088" y="2469892"/>
            <a:ext cx="4784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重启计算机以进行下一步的安装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0A96ED-C364-4C01-9874-9D0067427C60}"/>
              </a:ext>
            </a:extLst>
          </p:cNvPr>
          <p:cNvSpPr txBox="1"/>
          <p:nvPr/>
        </p:nvSpPr>
        <p:spPr>
          <a:xfrm>
            <a:off x="290398" y="6348993"/>
            <a:ext cx="29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en-US" altLang="zh-CN" dirty="0">
                <a:solidFill>
                  <a:schemeClr val="bg1"/>
                </a:solidFill>
              </a:rPr>
              <a:t>Enter</a:t>
            </a:r>
            <a:r>
              <a:rPr lang="zh-CN" altLang="en-US" dirty="0">
                <a:solidFill>
                  <a:schemeClr val="bg1"/>
                </a:solidFill>
              </a:rPr>
              <a:t>键重启</a:t>
            </a:r>
          </a:p>
        </p:txBody>
      </p:sp>
    </p:spTree>
    <p:extLst>
      <p:ext uri="{BB962C8B-B14F-4D97-AF65-F5344CB8AC3E}">
        <p14:creationId xmlns:p14="http://schemas.microsoft.com/office/powerpoint/2010/main" val="15422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A27A71-F4BD-4D7E-8867-48EA8C0DCD9B}"/>
              </a:ext>
            </a:extLst>
          </p:cNvPr>
          <p:cNvSpPr/>
          <p:nvPr/>
        </p:nvSpPr>
        <p:spPr>
          <a:xfrm>
            <a:off x="-327258" y="-356135"/>
            <a:ext cx="14197263" cy="794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2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233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1BD66-2360-44DF-9390-09233A17C7D6}"/>
              </a:ext>
            </a:extLst>
          </p:cNvPr>
          <p:cNvSpPr txBox="1"/>
          <p:nvPr/>
        </p:nvSpPr>
        <p:spPr>
          <a:xfrm>
            <a:off x="5496147" y="5776287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请稍等</a:t>
            </a:r>
          </a:p>
        </p:txBody>
      </p:sp>
    </p:spTree>
    <p:extLst>
      <p:ext uri="{BB962C8B-B14F-4D97-AF65-F5344CB8AC3E}">
        <p14:creationId xmlns:p14="http://schemas.microsoft.com/office/powerpoint/2010/main" val="353217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1BD66-2360-44DF-9390-09233A17C7D6}"/>
              </a:ext>
            </a:extLst>
          </p:cNvPr>
          <p:cNvSpPr txBox="1"/>
          <p:nvPr/>
        </p:nvSpPr>
        <p:spPr>
          <a:xfrm>
            <a:off x="5219700" y="5778625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Please Wait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9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09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4752762" y="2505992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4984681" y="2971869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0D11E2-64E6-4550-89C9-D6996426DBBE}"/>
              </a:ext>
            </a:extLst>
          </p:cNvPr>
          <p:cNvSpPr txBox="1"/>
          <p:nvPr/>
        </p:nvSpPr>
        <p:spPr>
          <a:xfrm>
            <a:off x="2438400" y="4375487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For </a:t>
            </a:r>
            <a:r>
              <a:rPr lang="en-US" altLang="zh-CN" sz="5400" dirty="0" err="1">
                <a:solidFill>
                  <a:schemeClr val="bg1"/>
                </a:solidFill>
              </a:rPr>
              <a:t>Bilibili</a:t>
            </a:r>
            <a:r>
              <a:rPr lang="en-US" altLang="zh-CN" sz="5400" dirty="0">
                <a:solidFill>
                  <a:schemeClr val="bg1"/>
                </a:solidFill>
              </a:rPr>
              <a:t> users Edition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2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CF0A49-3F5C-44FE-AFFB-694A538203B1}"/>
              </a:ext>
            </a:extLst>
          </p:cNvPr>
          <p:cNvSpPr txBox="1"/>
          <p:nvPr/>
        </p:nvSpPr>
        <p:spPr>
          <a:xfrm>
            <a:off x="1701209" y="1584251"/>
            <a:ext cx="723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感谢安装</a:t>
            </a:r>
            <a:r>
              <a:rPr lang="en-US" altLang="zh-CN" sz="5400" dirty="0">
                <a:solidFill>
                  <a:schemeClr val="bg1"/>
                </a:solidFill>
              </a:rPr>
              <a:t>Diamond OS!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2CD93E-AD5B-4CD4-86CB-EAA155A7E87A}"/>
              </a:ext>
            </a:extLst>
          </p:cNvPr>
          <p:cNvSpPr txBox="1"/>
          <p:nvPr/>
        </p:nvSpPr>
        <p:spPr>
          <a:xfrm>
            <a:off x="3035594" y="2891503"/>
            <a:ext cx="701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非常感谢您安装了</a:t>
            </a:r>
            <a:r>
              <a:rPr lang="en-US" altLang="zh-CN" sz="2400" dirty="0">
                <a:solidFill>
                  <a:schemeClr val="bg1"/>
                </a:solidFill>
              </a:rPr>
              <a:t>Diamond OS For </a:t>
            </a:r>
            <a:r>
              <a:rPr lang="en-US" altLang="zh-CN" sz="2400" dirty="0" err="1">
                <a:solidFill>
                  <a:schemeClr val="bg1"/>
                </a:solidFill>
              </a:rPr>
              <a:t>Bilibili</a:t>
            </a:r>
            <a:r>
              <a:rPr lang="en-US" altLang="zh-CN" sz="2400" dirty="0">
                <a:solidFill>
                  <a:schemeClr val="bg1"/>
                </a:solidFill>
              </a:rPr>
              <a:t> Edition!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Diamond OS</a:t>
            </a:r>
            <a:r>
              <a:rPr lang="zh-CN" altLang="en-US" sz="2400" dirty="0">
                <a:solidFill>
                  <a:schemeClr val="bg1"/>
                </a:solidFill>
              </a:rPr>
              <a:t>具有很好的操作性，容易上手。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让我们开始下一步的安装与设置。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C21286-8288-460D-AF1C-0699F2E8DDC8}"/>
              </a:ext>
            </a:extLst>
          </p:cNvPr>
          <p:cNvSpPr txBox="1"/>
          <p:nvPr/>
        </p:nvSpPr>
        <p:spPr>
          <a:xfrm>
            <a:off x="5305649" y="6411430"/>
            <a:ext cx="16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dirty="0">
                <a:solidFill>
                  <a:schemeClr val="bg1"/>
                </a:solidFill>
              </a:rPr>
              <a:t>Enter</a:t>
            </a:r>
            <a:r>
              <a:rPr lang="zh-CN" altLang="en-US" dirty="0">
                <a:solidFill>
                  <a:schemeClr val="bg1"/>
                </a:solidFill>
              </a:rPr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301596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B2DA6E-9B8A-4CBF-A402-9FD2D002F182}"/>
              </a:ext>
            </a:extLst>
          </p:cNvPr>
          <p:cNvSpPr txBox="1"/>
          <p:nvPr/>
        </p:nvSpPr>
        <p:spPr>
          <a:xfrm>
            <a:off x="2715106" y="1504555"/>
            <a:ext cx="6761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开始之前，请先阅读重要通知。否则，您无法使用</a:t>
            </a:r>
            <a:r>
              <a:rPr lang="en-US" altLang="zh-CN" dirty="0">
                <a:solidFill>
                  <a:schemeClr val="bg1"/>
                </a:solidFill>
              </a:rPr>
              <a:t>Diamond OS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那您就前功尽弃了。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403818-1C91-4E93-96E8-7A8D0276F631}"/>
              </a:ext>
            </a:extLst>
          </p:cNvPr>
          <p:cNvSpPr/>
          <p:nvPr/>
        </p:nvSpPr>
        <p:spPr>
          <a:xfrm>
            <a:off x="2477386" y="2424223"/>
            <a:ext cx="7272670" cy="387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Diamond OS</a:t>
            </a:r>
            <a:r>
              <a:rPr lang="zh-CN" altLang="en-US" dirty="0"/>
              <a:t>使用须知</a:t>
            </a:r>
            <a:endParaRPr lang="en-US" altLang="zh-CN" dirty="0"/>
          </a:p>
          <a:p>
            <a:pPr algn="ctr"/>
            <a:r>
              <a:rPr lang="en-US" altLang="zh-CN" dirty="0"/>
              <a:t>For </a:t>
            </a:r>
            <a:r>
              <a:rPr lang="en-US" altLang="zh-CN" dirty="0" err="1"/>
              <a:t>Bilibili</a:t>
            </a:r>
            <a:r>
              <a:rPr lang="en-US" altLang="zh-CN" dirty="0"/>
              <a:t> users Edition</a:t>
            </a:r>
          </a:p>
          <a:p>
            <a:pPr algn="ctr"/>
            <a:endParaRPr lang="en-US" altLang="zh-CN" dirty="0"/>
          </a:p>
          <a:p>
            <a:r>
              <a:rPr lang="zh-CN" altLang="en-US" dirty="0"/>
              <a:t>感谢您使用</a:t>
            </a:r>
            <a:r>
              <a:rPr lang="en-US" altLang="zh-CN" dirty="0"/>
              <a:t>Diamond OS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开始之前，请先仔细阅读本使用须知，以保证您的使用体验。</a:t>
            </a:r>
            <a:endParaRPr lang="en-US" altLang="zh-CN" dirty="0"/>
          </a:p>
          <a:p>
            <a:r>
              <a:rPr lang="zh-CN" altLang="en-US" dirty="0"/>
              <a:t>您也可以一键三连加关注</a:t>
            </a:r>
            <a:r>
              <a:rPr lang="en-US" altLang="zh-CN" dirty="0"/>
              <a:t>up</a:t>
            </a:r>
            <a:r>
              <a:rPr lang="zh-CN" altLang="en-US" dirty="0"/>
              <a:t>主以获取更多信息。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请您自觉抵制盗版软件。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关于用户</a:t>
            </a:r>
            <a:endParaRPr lang="en-US" altLang="zh-CN" dirty="0"/>
          </a:p>
          <a:p>
            <a:r>
              <a:rPr lang="zh-CN" altLang="en-US" dirty="0"/>
              <a:t>注意：该版本可以使用您的哔哩哔哩帐户进行登录，从而无需注册相关账号。</a:t>
            </a:r>
            <a:endParaRPr lang="en-US" altLang="zh-CN" dirty="0"/>
          </a:p>
          <a:p>
            <a:r>
              <a:rPr lang="en-US" altLang="zh-CN" dirty="0"/>
              <a:t>1.1</a:t>
            </a:r>
            <a:r>
              <a:rPr lang="zh-CN" altLang="en-US" dirty="0"/>
              <a:t>关于您的帐户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E19741-03B0-42F2-B475-AA2797C8265A}"/>
              </a:ext>
            </a:extLst>
          </p:cNvPr>
          <p:cNvSpPr txBox="1"/>
          <p:nvPr/>
        </p:nvSpPr>
        <p:spPr>
          <a:xfrm>
            <a:off x="3907465" y="6391571"/>
            <a:ext cx="441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Enter = </a:t>
            </a:r>
            <a:r>
              <a:rPr lang="zh-CN" altLang="en-US" dirty="0">
                <a:solidFill>
                  <a:schemeClr val="bg1"/>
                </a:solidFill>
              </a:rPr>
              <a:t>确认，</a:t>
            </a:r>
            <a:r>
              <a:rPr lang="en-US" altLang="zh-CN" dirty="0">
                <a:solidFill>
                  <a:schemeClr val="bg1"/>
                </a:solidFill>
              </a:rPr>
              <a:t>Esc = </a:t>
            </a:r>
            <a:r>
              <a:rPr lang="zh-CN" altLang="en-US" dirty="0">
                <a:solidFill>
                  <a:schemeClr val="bg1"/>
                </a:solidFill>
              </a:rPr>
              <a:t>不同意并退出安装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24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5F6C0-859B-4921-9CB3-A64E550CB98F}"/>
              </a:ext>
            </a:extLst>
          </p:cNvPr>
          <p:cNvSpPr txBox="1"/>
          <p:nvPr/>
        </p:nvSpPr>
        <p:spPr>
          <a:xfrm>
            <a:off x="3464510" y="150455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连接网络以进行登录账号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2C7527-9675-42C1-93FB-BAF938AE97E3}"/>
              </a:ext>
            </a:extLst>
          </p:cNvPr>
          <p:cNvSpPr/>
          <p:nvPr/>
        </p:nvSpPr>
        <p:spPr>
          <a:xfrm>
            <a:off x="2594344" y="2392326"/>
            <a:ext cx="7017489" cy="413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81CC79-1B23-4173-8113-38F508F84DFB}"/>
              </a:ext>
            </a:extLst>
          </p:cNvPr>
          <p:cNvSpPr txBox="1"/>
          <p:nvPr/>
        </p:nvSpPr>
        <p:spPr>
          <a:xfrm>
            <a:off x="2668772" y="2432097"/>
            <a:ext cx="2721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CU_ksbe</a:t>
            </a:r>
            <a:endParaRPr lang="en-US" altLang="zh-CN" dirty="0"/>
          </a:p>
          <a:p>
            <a:r>
              <a:rPr lang="en-US" altLang="zh-CN" dirty="0" err="1"/>
              <a:t>Bilibili</a:t>
            </a:r>
            <a:endParaRPr lang="en-US" altLang="zh-CN" dirty="0"/>
          </a:p>
          <a:p>
            <a:r>
              <a:rPr lang="en-US" altLang="zh-CN" dirty="0"/>
              <a:t>123</a:t>
            </a:r>
          </a:p>
          <a:p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/>
              <a:t>Xiaomi_11</a:t>
            </a:r>
          </a:p>
          <a:p>
            <a:r>
              <a:rPr lang="en-US" altLang="zh-CN" dirty="0"/>
              <a:t>Oppo a37m</a:t>
            </a:r>
          </a:p>
          <a:p>
            <a:r>
              <a:rPr lang="en-US" altLang="zh-CN" dirty="0"/>
              <a:t>HUAWEI_5G</a:t>
            </a:r>
          </a:p>
          <a:p>
            <a:r>
              <a:rPr lang="en-US" altLang="zh-CN" dirty="0"/>
              <a:t>LAPTOP_TM12463DT5</a:t>
            </a:r>
          </a:p>
          <a:p>
            <a:r>
              <a:rPr lang="en-US" altLang="zh-CN" dirty="0"/>
              <a:t>iPhone</a:t>
            </a:r>
          </a:p>
          <a:p>
            <a:r>
              <a:rPr lang="zh-CN" altLang="en-US" dirty="0"/>
              <a:t>我的</a:t>
            </a:r>
            <a:r>
              <a:rPr lang="en-US" altLang="zh-CN" dirty="0"/>
              <a:t>iPad</a:t>
            </a:r>
          </a:p>
          <a:p>
            <a:r>
              <a:rPr lang="en-US" altLang="zh-CN" dirty="0"/>
              <a:t>1145141919180hahaha</a:t>
            </a:r>
          </a:p>
          <a:p>
            <a:r>
              <a:rPr lang="en-US" altLang="zh-CN" dirty="0"/>
              <a:t>Diamondos1</a:t>
            </a:r>
          </a:p>
          <a:p>
            <a:r>
              <a:rPr lang="en-US" altLang="zh-CN" dirty="0"/>
              <a:t>360</a:t>
            </a:r>
            <a:r>
              <a:rPr lang="zh-CN" altLang="en-US" dirty="0"/>
              <a:t>免费</a:t>
            </a:r>
            <a:r>
              <a:rPr lang="en-US" altLang="zh-CN" dirty="0" err="1"/>
              <a:t>WiFi</a:t>
            </a:r>
            <a:endParaRPr lang="en-US" altLang="zh-CN" dirty="0"/>
          </a:p>
          <a:p>
            <a:r>
              <a:rPr lang="zh-CN" altLang="en-US" dirty="0"/>
              <a:t>我的手机网络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961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5F6C0-859B-4921-9CB3-A64E550CB98F}"/>
              </a:ext>
            </a:extLst>
          </p:cNvPr>
          <p:cNvSpPr txBox="1"/>
          <p:nvPr/>
        </p:nvSpPr>
        <p:spPr>
          <a:xfrm>
            <a:off x="3464510" y="150455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连接网络以进行登录账号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2C7527-9675-42C1-93FB-BAF938AE97E3}"/>
              </a:ext>
            </a:extLst>
          </p:cNvPr>
          <p:cNvSpPr/>
          <p:nvPr/>
        </p:nvSpPr>
        <p:spPr>
          <a:xfrm>
            <a:off x="2594344" y="2392326"/>
            <a:ext cx="7017489" cy="413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81CC79-1B23-4173-8113-38F508F84DFB}"/>
              </a:ext>
            </a:extLst>
          </p:cNvPr>
          <p:cNvSpPr txBox="1"/>
          <p:nvPr/>
        </p:nvSpPr>
        <p:spPr>
          <a:xfrm>
            <a:off x="2668772" y="2432097"/>
            <a:ext cx="2721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CU_ksbe</a:t>
            </a:r>
            <a:endParaRPr lang="en-US" altLang="zh-CN" dirty="0"/>
          </a:p>
          <a:p>
            <a:r>
              <a:rPr lang="en-US" altLang="zh-CN" dirty="0" err="1"/>
              <a:t>Bilibili</a:t>
            </a:r>
            <a:endParaRPr lang="en-US" altLang="zh-CN" dirty="0"/>
          </a:p>
          <a:p>
            <a:r>
              <a:rPr lang="en-US" altLang="zh-CN" dirty="0"/>
              <a:t>123</a:t>
            </a:r>
          </a:p>
          <a:p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/>
              <a:t>Xiaomi_11</a:t>
            </a:r>
          </a:p>
          <a:p>
            <a:r>
              <a:rPr lang="en-US" altLang="zh-CN" dirty="0"/>
              <a:t>Oppo a37m</a:t>
            </a:r>
          </a:p>
          <a:p>
            <a:r>
              <a:rPr lang="en-US" altLang="zh-CN" dirty="0"/>
              <a:t>HUAWEI_5G</a:t>
            </a:r>
          </a:p>
          <a:p>
            <a:r>
              <a:rPr lang="en-US" altLang="zh-CN" dirty="0"/>
              <a:t>LAPTOP_TM12463DT5</a:t>
            </a:r>
          </a:p>
          <a:p>
            <a:r>
              <a:rPr lang="en-US" altLang="zh-CN" dirty="0"/>
              <a:t>iPhone</a:t>
            </a:r>
          </a:p>
          <a:p>
            <a:r>
              <a:rPr lang="zh-CN" altLang="en-US" dirty="0"/>
              <a:t>我的</a:t>
            </a:r>
            <a:r>
              <a:rPr lang="en-US" altLang="zh-CN" dirty="0"/>
              <a:t>iPad</a:t>
            </a:r>
          </a:p>
          <a:p>
            <a:r>
              <a:rPr lang="en-US" altLang="zh-CN" dirty="0"/>
              <a:t>1145141919180hahaha</a:t>
            </a:r>
          </a:p>
          <a:p>
            <a:r>
              <a:rPr lang="en-US" altLang="zh-CN" dirty="0"/>
              <a:t>Diamondos1</a:t>
            </a:r>
          </a:p>
          <a:p>
            <a:r>
              <a:rPr lang="en-US" altLang="zh-CN" dirty="0"/>
              <a:t>360</a:t>
            </a:r>
            <a:r>
              <a:rPr lang="zh-CN" altLang="en-US" dirty="0"/>
              <a:t>免费</a:t>
            </a:r>
            <a:r>
              <a:rPr lang="en-US" altLang="zh-CN" dirty="0" err="1"/>
              <a:t>WiFi</a:t>
            </a:r>
            <a:endParaRPr lang="en-US" altLang="zh-CN" dirty="0"/>
          </a:p>
          <a:p>
            <a:r>
              <a:rPr lang="zh-CN" altLang="en-US" dirty="0"/>
              <a:t>我的手机网络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BC311B8-156B-4CE3-A7BD-0E10B446B865}"/>
              </a:ext>
            </a:extLst>
          </p:cNvPr>
          <p:cNvSpPr/>
          <p:nvPr/>
        </p:nvSpPr>
        <p:spPr>
          <a:xfrm>
            <a:off x="3880884" y="2949187"/>
            <a:ext cx="4423144" cy="2248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C2AE6C-4889-427C-B109-34A0C52E56F8}"/>
              </a:ext>
            </a:extLst>
          </p:cNvPr>
          <p:cNvSpPr txBox="1"/>
          <p:nvPr/>
        </p:nvSpPr>
        <p:spPr>
          <a:xfrm>
            <a:off x="5497031" y="3125973"/>
            <a:ext cx="200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输入密码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466796-5D2E-4F40-A435-9C1BEAFF743C}"/>
              </a:ext>
            </a:extLst>
          </p:cNvPr>
          <p:cNvSpPr/>
          <p:nvPr/>
        </p:nvSpPr>
        <p:spPr>
          <a:xfrm>
            <a:off x="4029739" y="3753293"/>
            <a:ext cx="4178596" cy="606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3D033D-2723-4389-A236-83941DD84933}"/>
              </a:ext>
            </a:extLst>
          </p:cNvPr>
          <p:cNvSpPr/>
          <p:nvPr/>
        </p:nvSpPr>
        <p:spPr>
          <a:xfrm>
            <a:off x="5603358" y="4614530"/>
            <a:ext cx="1052623" cy="435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92AEF-8785-45B9-8F07-E215FACB0E89}"/>
              </a:ext>
            </a:extLst>
          </p:cNvPr>
          <p:cNvSpPr txBox="1"/>
          <p:nvPr/>
        </p:nvSpPr>
        <p:spPr>
          <a:xfrm>
            <a:off x="4114800" y="3795825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********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638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C674F6-C5EA-414F-9798-F50149FE2227}"/>
              </a:ext>
            </a:extLst>
          </p:cNvPr>
          <p:cNvSpPr txBox="1"/>
          <p:nvPr/>
        </p:nvSpPr>
        <p:spPr>
          <a:xfrm>
            <a:off x="3488215" y="1504555"/>
            <a:ext cx="8430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登录</a:t>
            </a:r>
            <a:r>
              <a:rPr lang="en-US" altLang="zh-CN" sz="6000" dirty="0" err="1">
                <a:solidFill>
                  <a:schemeClr val="bg1"/>
                </a:solidFill>
              </a:rPr>
              <a:t>bilibili</a:t>
            </a:r>
            <a:r>
              <a:rPr lang="zh-CN" altLang="en-US" sz="6000" dirty="0">
                <a:solidFill>
                  <a:schemeClr val="bg1"/>
                </a:solidFill>
              </a:rPr>
              <a:t>账号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430A45-3CE3-4E15-B74B-AA3AF4E55D4A}"/>
              </a:ext>
            </a:extLst>
          </p:cNvPr>
          <p:cNvSpPr txBox="1"/>
          <p:nvPr/>
        </p:nvSpPr>
        <p:spPr>
          <a:xfrm>
            <a:off x="3035594" y="3429000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账号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手机号：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密码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验证码：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1B76C0-D224-440D-A306-6E07B29C55A7}"/>
              </a:ext>
            </a:extLst>
          </p:cNvPr>
          <p:cNvSpPr/>
          <p:nvPr/>
        </p:nvSpPr>
        <p:spPr>
          <a:xfrm>
            <a:off x="4497572" y="3429000"/>
            <a:ext cx="3002613" cy="398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小唐玩电脑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C86271-7F69-4366-961E-B941A9A6A889}"/>
              </a:ext>
            </a:extLst>
          </p:cNvPr>
          <p:cNvSpPr/>
          <p:nvPr/>
        </p:nvSpPr>
        <p:spPr>
          <a:xfrm>
            <a:off x="4497572" y="3985442"/>
            <a:ext cx="3002613" cy="398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****************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F232501-4A54-4801-98C9-029B5EA1BF1C}"/>
              </a:ext>
            </a:extLst>
          </p:cNvPr>
          <p:cNvSpPr/>
          <p:nvPr/>
        </p:nvSpPr>
        <p:spPr>
          <a:xfrm>
            <a:off x="4770817" y="4497572"/>
            <a:ext cx="2456122" cy="8558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6350F5-23A1-4C81-8CCB-1612C6C30AF3}"/>
              </a:ext>
            </a:extLst>
          </p:cNvPr>
          <p:cNvSpPr txBox="1"/>
          <p:nvPr/>
        </p:nvSpPr>
        <p:spPr>
          <a:xfrm>
            <a:off x="7541662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点击发送验证码</a:t>
            </a:r>
          </a:p>
        </p:txBody>
      </p:sp>
    </p:spTree>
    <p:extLst>
      <p:ext uri="{BB962C8B-B14F-4D97-AF65-F5344CB8AC3E}">
        <p14:creationId xmlns:p14="http://schemas.microsoft.com/office/powerpoint/2010/main" val="180337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3F6B13-BDAE-45C3-BA27-F249D48B8914}"/>
              </a:ext>
            </a:extLst>
          </p:cNvPr>
          <p:cNvSpPr txBox="1"/>
          <p:nvPr/>
        </p:nvSpPr>
        <p:spPr>
          <a:xfrm>
            <a:off x="3541454" y="160551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选择您的安装组件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C202724-3F1D-4002-A44C-99F8F5749F3F}"/>
              </a:ext>
            </a:extLst>
          </p:cNvPr>
          <p:cNvSpPr/>
          <p:nvPr/>
        </p:nvSpPr>
        <p:spPr>
          <a:xfrm>
            <a:off x="2264733" y="2615608"/>
            <a:ext cx="627321" cy="6379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14D2AE-665A-4FB8-A204-083DAEA5B704}"/>
              </a:ext>
            </a:extLst>
          </p:cNvPr>
          <p:cNvSpPr/>
          <p:nvPr/>
        </p:nvSpPr>
        <p:spPr>
          <a:xfrm>
            <a:off x="2286736" y="3543670"/>
            <a:ext cx="627321" cy="6379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53B1EE-FC46-4661-93A7-08EC10CF797E}"/>
              </a:ext>
            </a:extLst>
          </p:cNvPr>
          <p:cNvSpPr txBox="1"/>
          <p:nvPr/>
        </p:nvSpPr>
        <p:spPr>
          <a:xfrm>
            <a:off x="3157870" y="2749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投稿工具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9035B2-93FD-4589-9E27-167E6F571EBF}"/>
              </a:ext>
            </a:extLst>
          </p:cNvPr>
          <p:cNvSpPr txBox="1"/>
          <p:nvPr/>
        </p:nvSpPr>
        <p:spPr>
          <a:xfrm>
            <a:off x="3157870" y="3638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开发者所需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A3E279-6B85-4B86-B14D-91CCEC2F87C5}"/>
              </a:ext>
            </a:extLst>
          </p:cNvPr>
          <p:cNvSpPr/>
          <p:nvPr/>
        </p:nvSpPr>
        <p:spPr>
          <a:xfrm>
            <a:off x="4635795" y="4540102"/>
            <a:ext cx="269003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127540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3F6B13-BDAE-45C3-BA27-F249D48B8914}"/>
              </a:ext>
            </a:extLst>
          </p:cNvPr>
          <p:cNvSpPr txBox="1"/>
          <p:nvPr/>
        </p:nvSpPr>
        <p:spPr>
          <a:xfrm>
            <a:off x="3541454" y="116958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选择您的安装组件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D18C5B-F2AD-4088-8623-87CEFE819B7D}"/>
              </a:ext>
            </a:extLst>
          </p:cNvPr>
          <p:cNvSpPr txBox="1"/>
          <p:nvPr/>
        </p:nvSpPr>
        <p:spPr>
          <a:xfrm>
            <a:off x="2392325" y="22594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您可以安装：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EE934B-989A-46E7-B05B-D7FEB67859E4}"/>
              </a:ext>
            </a:extLst>
          </p:cNvPr>
          <p:cNvSpPr/>
          <p:nvPr/>
        </p:nvSpPr>
        <p:spPr>
          <a:xfrm>
            <a:off x="3177155" y="2879251"/>
            <a:ext cx="6411433" cy="32025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√ </a:t>
            </a:r>
            <a:r>
              <a:rPr lang="en-US" altLang="zh-CN" dirty="0"/>
              <a:t>VS Code</a:t>
            </a:r>
          </a:p>
          <a:p>
            <a:r>
              <a:rPr lang="zh-CN" altLang="en-US" dirty="0"/>
              <a:t>√ </a:t>
            </a:r>
            <a:r>
              <a:rPr lang="en-US" altLang="zh-CN" dirty="0"/>
              <a:t>Diamond OS </a:t>
            </a:r>
            <a:r>
              <a:rPr lang="en-US" altLang="zh-CN" dirty="0" err="1"/>
              <a:t>Viedo</a:t>
            </a:r>
            <a:r>
              <a:rPr lang="en-US" altLang="zh-CN" dirty="0"/>
              <a:t> Tailor</a:t>
            </a:r>
          </a:p>
          <a:p>
            <a:r>
              <a:rPr lang="zh-CN" altLang="en-US" dirty="0"/>
              <a:t>√ </a:t>
            </a:r>
            <a:r>
              <a:rPr lang="en-US" altLang="zh-CN" dirty="0" err="1"/>
              <a:t>bilibili</a:t>
            </a:r>
            <a:r>
              <a:rPr lang="zh-CN" altLang="en-US" dirty="0"/>
              <a:t>投稿工具</a:t>
            </a:r>
            <a:endParaRPr lang="en-US" altLang="zh-CN" dirty="0"/>
          </a:p>
          <a:p>
            <a:r>
              <a:rPr lang="zh-CN" altLang="en-US" dirty="0"/>
              <a:t>√ </a:t>
            </a:r>
            <a:r>
              <a:rPr lang="en-US" altLang="zh-CN" dirty="0" err="1"/>
              <a:t>bilibili</a:t>
            </a:r>
            <a:r>
              <a:rPr lang="zh-CN" altLang="en-US" dirty="0"/>
              <a:t>用户数据查看工具</a:t>
            </a:r>
            <a:endParaRPr lang="en-US" altLang="zh-CN" dirty="0"/>
          </a:p>
          <a:p>
            <a:r>
              <a:rPr lang="zh-CN" altLang="en-US" dirty="0"/>
              <a:t>√ </a:t>
            </a:r>
            <a:r>
              <a:rPr lang="en-US" altLang="zh-CN" dirty="0" err="1"/>
              <a:t>Vmware</a:t>
            </a:r>
            <a:r>
              <a:rPr lang="en-US" altLang="zh-CN" dirty="0"/>
              <a:t> WorkStation 16</a:t>
            </a:r>
            <a:r>
              <a:rPr lang="zh-CN" altLang="en-US" dirty="0"/>
              <a:t>虚拟机</a:t>
            </a:r>
            <a:endParaRPr lang="en-US" altLang="zh-CN" dirty="0"/>
          </a:p>
          <a:p>
            <a:r>
              <a:rPr lang="en-US" altLang="zh-CN" dirty="0"/>
              <a:t>~ 360</a:t>
            </a:r>
            <a:r>
              <a:rPr lang="zh-CN" altLang="en-US" dirty="0"/>
              <a:t>全家桶</a:t>
            </a:r>
            <a:endParaRPr lang="en-US" altLang="zh-CN" dirty="0"/>
          </a:p>
          <a:p>
            <a:r>
              <a:rPr lang="en-US" altLang="zh-CN" dirty="0"/>
              <a:t>~ 2345</a:t>
            </a:r>
            <a:r>
              <a:rPr lang="zh-CN" altLang="en-US" dirty="0"/>
              <a:t>全家桶</a:t>
            </a:r>
            <a:endParaRPr lang="en-US" altLang="zh-CN" dirty="0"/>
          </a:p>
          <a:p>
            <a:r>
              <a:rPr lang="en-US" altLang="zh-CN" dirty="0"/>
              <a:t>~ </a:t>
            </a:r>
            <a:r>
              <a:rPr lang="en-US" altLang="zh-CN" dirty="0" err="1"/>
              <a:t>Fiash</a:t>
            </a:r>
            <a:r>
              <a:rPr lang="zh-CN" altLang="en-US" dirty="0"/>
              <a:t>助手</a:t>
            </a:r>
            <a:endParaRPr lang="en-US" altLang="zh-CN" dirty="0"/>
          </a:p>
          <a:p>
            <a:r>
              <a:rPr lang="zh-CN" altLang="en-US" dirty="0"/>
              <a:t>√ </a:t>
            </a:r>
            <a:r>
              <a:rPr lang="en-US" altLang="zh-CN" dirty="0"/>
              <a:t>Minecraft Java Edition</a:t>
            </a:r>
            <a:r>
              <a:rPr lang="zh-CN" altLang="en-US" dirty="0"/>
              <a:t>（包含启动器、</a:t>
            </a:r>
            <a:r>
              <a:rPr lang="en-US" altLang="zh-CN" dirty="0"/>
              <a:t>Java8</a:t>
            </a:r>
            <a:r>
              <a:rPr lang="zh-CN" altLang="en-US" dirty="0"/>
              <a:t>运行旧版本和</a:t>
            </a:r>
            <a:r>
              <a:rPr lang="en-US" altLang="zh-CN" dirty="0"/>
              <a:t>JDK16</a:t>
            </a:r>
            <a:r>
              <a:rPr lang="zh-CN" altLang="en-US" dirty="0"/>
              <a:t>运行新版本）</a:t>
            </a:r>
            <a:endParaRPr lang="en-US" altLang="zh-CN" dirty="0"/>
          </a:p>
          <a:p>
            <a:r>
              <a:rPr lang="zh-CN" altLang="en-US" dirty="0"/>
              <a:t>√ </a:t>
            </a:r>
            <a:r>
              <a:rPr lang="en-US" altLang="zh-CN" dirty="0"/>
              <a:t>Python3.8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88B09C-0CD0-4908-932B-FE5AC6E838D4}"/>
              </a:ext>
            </a:extLst>
          </p:cNvPr>
          <p:cNvSpPr/>
          <p:nvPr/>
        </p:nvSpPr>
        <p:spPr>
          <a:xfrm>
            <a:off x="5273749" y="6214728"/>
            <a:ext cx="2041451" cy="5103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266310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53A60C-0949-4358-8362-1EDBCBA36CE8}"/>
              </a:ext>
            </a:extLst>
          </p:cNvPr>
          <p:cNvSpPr txBox="1"/>
          <p:nvPr/>
        </p:nvSpPr>
        <p:spPr>
          <a:xfrm>
            <a:off x="3732027" y="2583711"/>
            <a:ext cx="5475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您想要使用</a:t>
            </a:r>
            <a:r>
              <a:rPr lang="en-US" altLang="zh-CN" sz="4000" dirty="0" err="1">
                <a:solidFill>
                  <a:schemeClr val="bg1"/>
                </a:solidFill>
              </a:rPr>
              <a:t>bilibili</a:t>
            </a:r>
            <a:r>
              <a:rPr lang="zh-CN" altLang="en-US" sz="4000" dirty="0">
                <a:solidFill>
                  <a:schemeClr val="bg1"/>
                </a:solidFill>
              </a:rPr>
              <a:t>帐户作为您的电脑帐户吗？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E61AF8B-4160-423E-A818-AE1255ECF056}"/>
              </a:ext>
            </a:extLst>
          </p:cNvPr>
          <p:cNvSpPr/>
          <p:nvPr/>
        </p:nvSpPr>
        <p:spPr>
          <a:xfrm>
            <a:off x="3274828" y="4954772"/>
            <a:ext cx="2094614" cy="983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4194D06-2CD4-487F-B462-BB847920E143}"/>
              </a:ext>
            </a:extLst>
          </p:cNvPr>
          <p:cNvSpPr/>
          <p:nvPr/>
        </p:nvSpPr>
        <p:spPr>
          <a:xfrm>
            <a:off x="7276214" y="4954772"/>
            <a:ext cx="2094614" cy="983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2515307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C663A-246A-4968-8FED-2479F38C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FFE9C-0D81-49CE-84D7-0D6057BDBA3B}"/>
              </a:ext>
            </a:extLst>
          </p:cNvPr>
          <p:cNvSpPr txBox="1"/>
          <p:nvPr/>
        </p:nvSpPr>
        <p:spPr>
          <a:xfrm>
            <a:off x="3221666" y="1504555"/>
            <a:ext cx="631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选择您的外观。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19AAA-EB5F-450C-80A8-109F8535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127" y="3161237"/>
            <a:ext cx="4403545" cy="24769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6879BB-71D9-4F54-8F29-964D84E53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9" y="3192101"/>
            <a:ext cx="4403545" cy="247699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157E9F0-7195-4C3C-BD34-C992BE05F663}"/>
              </a:ext>
            </a:extLst>
          </p:cNvPr>
          <p:cNvSpPr txBox="1"/>
          <p:nvPr/>
        </p:nvSpPr>
        <p:spPr>
          <a:xfrm>
            <a:off x="2126517" y="5943600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Mc</a:t>
            </a:r>
            <a:r>
              <a:rPr lang="zh-CN" altLang="en-US" dirty="0">
                <a:solidFill>
                  <a:schemeClr val="bg1"/>
                </a:solidFill>
              </a:rPr>
              <a:t>外观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18B12D-2D85-473D-BB8C-530FF13CDFFE}"/>
              </a:ext>
            </a:extLst>
          </p:cNvPr>
          <p:cNvSpPr txBox="1"/>
          <p:nvPr/>
        </p:nvSpPr>
        <p:spPr>
          <a:xfrm>
            <a:off x="9019959" y="5943600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bilibili</a:t>
            </a:r>
            <a:r>
              <a:rPr lang="zh-CN" altLang="en-US" dirty="0">
                <a:solidFill>
                  <a:schemeClr val="bg1"/>
                </a:solidFill>
              </a:rPr>
              <a:t>外观</a:t>
            </a:r>
          </a:p>
        </p:txBody>
      </p:sp>
    </p:spTree>
    <p:extLst>
      <p:ext uri="{BB962C8B-B14F-4D97-AF65-F5344CB8AC3E}">
        <p14:creationId xmlns:p14="http://schemas.microsoft.com/office/powerpoint/2010/main" val="2468201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F037E3-B96D-4B13-AA01-8A9027561E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175B7-360B-4707-9CC9-BAF890D2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E29552-7654-45FD-853A-6CE532F514AB}"/>
              </a:ext>
            </a:extLst>
          </p:cNvPr>
          <p:cNvSpPr txBox="1"/>
          <p:nvPr/>
        </p:nvSpPr>
        <p:spPr>
          <a:xfrm>
            <a:off x="5219700" y="5778625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Setup is starting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26879BB-71D9-4F54-8F29-964D84E53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C14E0-A2F9-4049-A6B2-F00DFD47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338" y="171567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3F322-6EB2-4D09-A980-6B91A8973912}"/>
              </a:ext>
            </a:extLst>
          </p:cNvPr>
          <p:cNvSpPr txBox="1"/>
          <p:nvPr/>
        </p:nvSpPr>
        <p:spPr>
          <a:xfrm>
            <a:off x="1148315" y="453903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7D6E48-9BF7-474B-8803-CCE7F7738BC2}"/>
              </a:ext>
            </a:extLst>
          </p:cNvPr>
          <p:cNvSpPr txBox="1"/>
          <p:nvPr/>
        </p:nvSpPr>
        <p:spPr>
          <a:xfrm>
            <a:off x="1380234" y="91978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AF2A17-4910-405C-919C-02EA76D4AD87}"/>
              </a:ext>
            </a:extLst>
          </p:cNvPr>
          <p:cNvSpPr txBox="1"/>
          <p:nvPr/>
        </p:nvSpPr>
        <p:spPr>
          <a:xfrm>
            <a:off x="3817088" y="2469892"/>
            <a:ext cx="4784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重启计算机以继续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DF15A0-0E9C-45E8-AA58-0DB47649BF37}"/>
              </a:ext>
            </a:extLst>
          </p:cNvPr>
          <p:cNvSpPr txBox="1"/>
          <p:nvPr/>
        </p:nvSpPr>
        <p:spPr>
          <a:xfrm>
            <a:off x="290398" y="6348993"/>
            <a:ext cx="29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en-US" altLang="zh-CN" dirty="0">
                <a:solidFill>
                  <a:schemeClr val="bg1"/>
                </a:solidFill>
              </a:rPr>
              <a:t>Enter</a:t>
            </a:r>
            <a:r>
              <a:rPr lang="zh-CN" altLang="en-US" dirty="0">
                <a:solidFill>
                  <a:schemeClr val="bg1"/>
                </a:solidFill>
              </a:rPr>
              <a:t>键重启</a:t>
            </a:r>
          </a:p>
        </p:txBody>
      </p:sp>
    </p:spTree>
    <p:extLst>
      <p:ext uri="{BB962C8B-B14F-4D97-AF65-F5344CB8AC3E}">
        <p14:creationId xmlns:p14="http://schemas.microsoft.com/office/powerpoint/2010/main" val="306481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A27A71-F4BD-4D7E-8867-48EA8C0DCD9B}"/>
              </a:ext>
            </a:extLst>
          </p:cNvPr>
          <p:cNvSpPr/>
          <p:nvPr/>
        </p:nvSpPr>
        <p:spPr>
          <a:xfrm>
            <a:off x="-327258" y="-356135"/>
            <a:ext cx="14197263" cy="794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7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233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1BD66-2360-44DF-9390-09233A17C7D6}"/>
              </a:ext>
            </a:extLst>
          </p:cNvPr>
          <p:cNvSpPr txBox="1"/>
          <p:nvPr/>
        </p:nvSpPr>
        <p:spPr>
          <a:xfrm>
            <a:off x="5496147" y="5776287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请稍等</a:t>
            </a:r>
          </a:p>
        </p:txBody>
      </p:sp>
    </p:spTree>
    <p:extLst>
      <p:ext uri="{BB962C8B-B14F-4D97-AF65-F5344CB8AC3E}">
        <p14:creationId xmlns:p14="http://schemas.microsoft.com/office/powerpoint/2010/main" val="42154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233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1BD66-2360-44DF-9390-09233A17C7D6}"/>
              </a:ext>
            </a:extLst>
          </p:cNvPr>
          <p:cNvSpPr txBox="1"/>
          <p:nvPr/>
        </p:nvSpPr>
        <p:spPr>
          <a:xfrm>
            <a:off x="5226639" y="5776287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正在安装功能</a:t>
            </a:r>
          </a:p>
        </p:txBody>
      </p:sp>
    </p:spTree>
    <p:extLst>
      <p:ext uri="{BB962C8B-B14F-4D97-AF65-F5344CB8AC3E}">
        <p14:creationId xmlns:p14="http://schemas.microsoft.com/office/powerpoint/2010/main" val="16874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233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1BD66-2360-44DF-9390-09233A17C7D6}"/>
              </a:ext>
            </a:extLst>
          </p:cNvPr>
          <p:cNvSpPr txBox="1"/>
          <p:nvPr/>
        </p:nvSpPr>
        <p:spPr>
          <a:xfrm>
            <a:off x="5448019" y="5776287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保存设置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2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233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1BD66-2360-44DF-9390-09233A17C7D6}"/>
              </a:ext>
            </a:extLst>
          </p:cNvPr>
          <p:cNvSpPr txBox="1"/>
          <p:nvPr/>
        </p:nvSpPr>
        <p:spPr>
          <a:xfrm>
            <a:off x="5255513" y="5776287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正在重新启动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6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A27A71-F4BD-4D7E-8867-48EA8C0DCD9B}"/>
              </a:ext>
            </a:extLst>
          </p:cNvPr>
          <p:cNvSpPr/>
          <p:nvPr/>
        </p:nvSpPr>
        <p:spPr>
          <a:xfrm>
            <a:off x="-327258" y="-356135"/>
            <a:ext cx="14197263" cy="794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7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233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747D23-D2E3-434E-9E37-B5EFCA48E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11" y="5923515"/>
            <a:ext cx="344679" cy="34467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7903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999296-78E1-4F1A-BF9A-A3D0F31E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95" y="2223656"/>
            <a:ext cx="2695074" cy="15159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A73A09-1E9F-418F-A992-C710744CFD44}"/>
              </a:ext>
            </a:extLst>
          </p:cNvPr>
          <p:cNvSpPr txBox="1"/>
          <p:nvPr/>
        </p:nvSpPr>
        <p:spPr>
          <a:xfrm>
            <a:off x="5029199" y="2399662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0ED28B-7B23-4E87-887D-4DD0A799E1CC}"/>
              </a:ext>
            </a:extLst>
          </p:cNvPr>
          <p:cNvSpPr txBox="1"/>
          <p:nvPr/>
        </p:nvSpPr>
        <p:spPr>
          <a:xfrm>
            <a:off x="5261118" y="2865539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C0FAB8-E17F-4407-BCD3-BFE2A7699419}"/>
              </a:ext>
            </a:extLst>
          </p:cNvPr>
          <p:cNvSpPr txBox="1"/>
          <p:nvPr/>
        </p:nvSpPr>
        <p:spPr>
          <a:xfrm>
            <a:off x="5580095" y="3985626"/>
            <a:ext cx="367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欢迎使用</a:t>
            </a:r>
          </a:p>
        </p:txBody>
      </p:sp>
    </p:spTree>
    <p:extLst>
      <p:ext uri="{BB962C8B-B14F-4D97-AF65-F5344CB8AC3E}">
        <p14:creationId xmlns:p14="http://schemas.microsoft.com/office/powerpoint/2010/main" val="208747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999296-78E1-4F1A-BF9A-A3D0F31E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95" y="2223656"/>
            <a:ext cx="2695074" cy="15159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A73A09-1E9F-418F-A992-C710744CFD44}"/>
              </a:ext>
            </a:extLst>
          </p:cNvPr>
          <p:cNvSpPr txBox="1"/>
          <p:nvPr/>
        </p:nvSpPr>
        <p:spPr>
          <a:xfrm>
            <a:off x="5029199" y="2399662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0ED28B-7B23-4E87-887D-4DD0A799E1CC}"/>
              </a:ext>
            </a:extLst>
          </p:cNvPr>
          <p:cNvSpPr txBox="1"/>
          <p:nvPr/>
        </p:nvSpPr>
        <p:spPr>
          <a:xfrm>
            <a:off x="5261118" y="2865539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C0FAB8-E17F-4407-BCD3-BFE2A7699419}"/>
              </a:ext>
            </a:extLst>
          </p:cNvPr>
          <p:cNvSpPr txBox="1"/>
          <p:nvPr/>
        </p:nvSpPr>
        <p:spPr>
          <a:xfrm>
            <a:off x="5580095" y="3985626"/>
            <a:ext cx="367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欢迎使用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1F5BEA8-1061-41CA-BEC9-6064F2D66555}"/>
              </a:ext>
            </a:extLst>
          </p:cNvPr>
          <p:cNvSpPr/>
          <p:nvPr/>
        </p:nvSpPr>
        <p:spPr>
          <a:xfrm>
            <a:off x="3228007" y="1467293"/>
            <a:ext cx="6022319" cy="40829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请按</a:t>
            </a:r>
            <a:r>
              <a:rPr lang="en-US" altLang="zh-CN" dirty="0"/>
              <a:t>Enter</a:t>
            </a:r>
            <a:r>
              <a:rPr lang="zh-CN" altLang="en-US" dirty="0"/>
              <a:t>键登录系统。</a:t>
            </a:r>
          </a:p>
        </p:txBody>
      </p:sp>
    </p:spTree>
    <p:extLst>
      <p:ext uri="{BB962C8B-B14F-4D97-AF65-F5344CB8AC3E}">
        <p14:creationId xmlns:p14="http://schemas.microsoft.com/office/powerpoint/2010/main" val="525632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F037E3-B96D-4B13-AA01-8A9027561E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175B7-360B-4707-9CC9-BAF890D2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E29552-7654-45FD-853A-6CE532F514AB}"/>
              </a:ext>
            </a:extLst>
          </p:cNvPr>
          <p:cNvSpPr txBox="1"/>
          <p:nvPr/>
        </p:nvSpPr>
        <p:spPr>
          <a:xfrm>
            <a:off x="4400993" y="5693565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Using Chinese Language Package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25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8D72E-0EC0-441E-B9AF-5609458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7686C34-861E-4D52-AD29-B2B0D3B0F28B}"/>
              </a:ext>
            </a:extLst>
          </p:cNvPr>
          <p:cNvGrpSpPr/>
          <p:nvPr/>
        </p:nvGrpSpPr>
        <p:grpSpPr>
          <a:xfrm>
            <a:off x="6773505" y="130857"/>
            <a:ext cx="5288334" cy="1222744"/>
            <a:chOff x="6773505" y="130857"/>
            <a:chExt cx="5288334" cy="1222744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07640CB-B14B-4C61-8D29-199ABC2DC23F}"/>
                </a:ext>
              </a:extLst>
            </p:cNvPr>
            <p:cNvSpPr/>
            <p:nvPr/>
          </p:nvSpPr>
          <p:spPr>
            <a:xfrm>
              <a:off x="6773505" y="130857"/>
              <a:ext cx="5288334" cy="12227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成功使用</a:t>
              </a:r>
              <a:r>
                <a:rPr lang="en-US" altLang="zh-CN" dirty="0" err="1"/>
                <a:t>bilibili</a:t>
              </a:r>
              <a:r>
                <a:rPr lang="zh-CN" altLang="en-US" dirty="0"/>
                <a:t>账号登陆了系统。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79A2B6F-DD99-4F85-A66C-A43FACF2B09D}"/>
                </a:ext>
              </a:extLst>
            </p:cNvPr>
            <p:cNvGrpSpPr/>
            <p:nvPr/>
          </p:nvGrpSpPr>
          <p:grpSpPr>
            <a:xfrm>
              <a:off x="6946130" y="357552"/>
              <a:ext cx="781508" cy="748089"/>
              <a:chOff x="4519448" y="1121680"/>
              <a:chExt cx="3153104" cy="2714595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2CC4434-7D73-42C0-9D9A-7F47C3DAA815}"/>
                  </a:ext>
                </a:extLst>
              </p:cNvPr>
              <p:cNvSpPr/>
              <p:nvPr/>
            </p:nvSpPr>
            <p:spPr>
              <a:xfrm>
                <a:off x="4519448" y="1450428"/>
                <a:ext cx="3153104" cy="2385847"/>
              </a:xfrm>
              <a:prstGeom prst="roundRect">
                <a:avLst>
                  <a:gd name="adj" fmla="val 22394"/>
                </a:avLst>
              </a:prstGeom>
              <a:solidFill>
                <a:srgbClr val="20B3E6"/>
              </a:solidFill>
              <a:ln w="254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DE919068-3DE2-4189-A0DD-E63C00E7889C}"/>
                  </a:ext>
                </a:extLst>
              </p:cNvPr>
              <p:cNvSpPr/>
              <p:nvPr/>
            </p:nvSpPr>
            <p:spPr>
              <a:xfrm>
                <a:off x="4950372" y="1860331"/>
                <a:ext cx="2301766" cy="1568669"/>
              </a:xfrm>
              <a:prstGeom prst="roundRect">
                <a:avLst>
                  <a:gd name="adj" fmla="val 1532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751A97F8-AB41-4F93-9339-F28A56DEBF08}"/>
                  </a:ext>
                </a:extLst>
              </p:cNvPr>
              <p:cNvSpPr/>
              <p:nvPr/>
            </p:nvSpPr>
            <p:spPr>
              <a:xfrm rot="2552855">
                <a:off x="4907159" y="1121680"/>
                <a:ext cx="1135790" cy="417398"/>
              </a:xfrm>
              <a:prstGeom prst="roundRect">
                <a:avLst>
                  <a:gd name="adj" fmla="val 50000"/>
                </a:avLst>
              </a:prstGeom>
              <a:solidFill>
                <a:srgbClr val="20B3E6"/>
              </a:solidFill>
              <a:ln w="254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E758036-D010-4922-96B0-A9E379FA0E8E}"/>
                  </a:ext>
                </a:extLst>
              </p:cNvPr>
              <p:cNvSpPr/>
              <p:nvPr/>
            </p:nvSpPr>
            <p:spPr>
              <a:xfrm rot="19033581">
                <a:off x="6188174" y="1131760"/>
                <a:ext cx="1133209" cy="429274"/>
              </a:xfrm>
              <a:prstGeom prst="roundRect">
                <a:avLst>
                  <a:gd name="adj" fmla="val 50000"/>
                </a:avLst>
              </a:prstGeom>
              <a:solidFill>
                <a:srgbClr val="20B3E6"/>
              </a:solidFill>
              <a:ln w="254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017C5A9-3DF7-4812-AEF5-30DEA0ABB4B8}"/>
                  </a:ext>
                </a:extLst>
              </p:cNvPr>
              <p:cNvSpPr/>
              <p:nvPr/>
            </p:nvSpPr>
            <p:spPr>
              <a:xfrm rot="16200000">
                <a:off x="6233338" y="2337006"/>
                <a:ext cx="704276" cy="429274"/>
              </a:xfrm>
              <a:prstGeom prst="roundRect">
                <a:avLst>
                  <a:gd name="adj" fmla="val 50000"/>
                </a:avLst>
              </a:prstGeom>
              <a:solidFill>
                <a:srgbClr val="20B3E6"/>
              </a:solidFill>
              <a:ln w="254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4C50C8E3-C76D-41D8-9428-F06D2ACC6904}"/>
                  </a:ext>
                </a:extLst>
              </p:cNvPr>
              <p:cNvSpPr/>
              <p:nvPr/>
            </p:nvSpPr>
            <p:spPr>
              <a:xfrm rot="16200000">
                <a:off x="5254385" y="2337005"/>
                <a:ext cx="704276" cy="429274"/>
              </a:xfrm>
              <a:prstGeom prst="roundRect">
                <a:avLst>
                  <a:gd name="adj" fmla="val 50000"/>
                </a:avLst>
              </a:prstGeom>
              <a:solidFill>
                <a:srgbClr val="20B3E6"/>
              </a:solidFill>
              <a:ln w="254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61B80B-3DC4-4F3C-8AA3-A4470783BA78}"/>
              </a:ext>
            </a:extLst>
          </p:cNvPr>
          <p:cNvGrpSpPr/>
          <p:nvPr/>
        </p:nvGrpSpPr>
        <p:grpSpPr>
          <a:xfrm>
            <a:off x="10948765" y="283413"/>
            <a:ext cx="1113074" cy="1822908"/>
            <a:chOff x="10948765" y="283413"/>
            <a:chExt cx="1113074" cy="18229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F0966C-AB3E-4D13-9735-376DD315A7DA}"/>
                </a:ext>
              </a:extLst>
            </p:cNvPr>
            <p:cNvSpPr/>
            <p:nvPr/>
          </p:nvSpPr>
          <p:spPr>
            <a:xfrm>
              <a:off x="11108383" y="283413"/>
              <a:ext cx="695590" cy="5652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C3E05B-E20B-46E4-84FD-3C4A95557E69}"/>
                </a:ext>
              </a:extLst>
            </p:cNvPr>
            <p:cNvSpPr txBox="1"/>
            <p:nvPr/>
          </p:nvSpPr>
          <p:spPr>
            <a:xfrm>
              <a:off x="10948765" y="905992"/>
              <a:ext cx="111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bilibili</a:t>
              </a:r>
              <a:r>
                <a:rPr lang="zh-CN" altLang="en-US" dirty="0">
                  <a:solidFill>
                    <a:schemeClr val="bg1"/>
                  </a:solidFill>
                </a:rPr>
                <a:t>用户数据查看工具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3998DB-914F-4720-AC32-8C76A290ABF0}"/>
              </a:ext>
            </a:extLst>
          </p:cNvPr>
          <p:cNvGrpSpPr/>
          <p:nvPr/>
        </p:nvGrpSpPr>
        <p:grpSpPr>
          <a:xfrm>
            <a:off x="11096178" y="1834688"/>
            <a:ext cx="998184" cy="1019978"/>
            <a:chOff x="11096178" y="1834688"/>
            <a:chExt cx="998184" cy="1019978"/>
          </a:xfrm>
        </p:grpSpPr>
        <p:pic>
          <p:nvPicPr>
            <p:cNvPr id="27" name="Picture 8" descr="%E7%BB%88%E7%AB%AF">
              <a:extLst>
                <a:ext uri="{FF2B5EF4-FFF2-40B4-BE49-F238E27FC236}">
                  <a16:creationId xmlns:a16="http://schemas.microsoft.com/office/drawing/2014/main" id="{82F72807-F1EF-4412-9233-EBF6EB0DC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178" y="18346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30E7FCD-99DE-4A8A-9926-F39562F7D305}"/>
                </a:ext>
              </a:extLst>
            </p:cNvPr>
            <p:cNvSpPr txBox="1"/>
            <p:nvPr/>
          </p:nvSpPr>
          <p:spPr>
            <a:xfrm>
              <a:off x="11136676" y="2485334"/>
              <a:ext cx="95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终端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5A8140-1068-479B-B657-424664363A59}"/>
              </a:ext>
            </a:extLst>
          </p:cNvPr>
          <p:cNvGrpSpPr/>
          <p:nvPr/>
        </p:nvGrpSpPr>
        <p:grpSpPr>
          <a:xfrm>
            <a:off x="120217" y="5829376"/>
            <a:ext cx="11884114" cy="748089"/>
            <a:chOff x="120217" y="5829376"/>
            <a:chExt cx="11884114" cy="74808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877BAEB-F1F8-4C4C-9BEF-3E090A0D979A}"/>
                </a:ext>
              </a:extLst>
            </p:cNvPr>
            <p:cNvGrpSpPr/>
            <p:nvPr/>
          </p:nvGrpSpPr>
          <p:grpSpPr>
            <a:xfrm>
              <a:off x="134679" y="5829376"/>
              <a:ext cx="11869652" cy="748089"/>
              <a:chOff x="170121" y="5822832"/>
              <a:chExt cx="11876568" cy="748089"/>
            </a:xfrm>
            <a:solidFill>
              <a:schemeClr val="bg1"/>
            </a:solidFill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30019F32-4EFD-4300-836B-6FB8620D8FE6}"/>
                  </a:ext>
                </a:extLst>
              </p:cNvPr>
              <p:cNvSpPr/>
              <p:nvPr/>
            </p:nvSpPr>
            <p:spPr>
              <a:xfrm>
                <a:off x="170121" y="5822832"/>
                <a:ext cx="11876568" cy="748089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6" name="对象 5">
                <a:extLst>
                  <a:ext uri="{FF2B5EF4-FFF2-40B4-BE49-F238E27FC236}">
                    <a16:creationId xmlns:a16="http://schemas.microsoft.com/office/drawing/2014/main" id="{256442BE-3C20-444E-ABA6-BADBFE78F4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9006738"/>
                  </p:ext>
                </p:extLst>
              </p:nvPr>
            </p:nvGraphicFramePr>
            <p:xfrm>
              <a:off x="4926428" y="5833839"/>
              <a:ext cx="645041" cy="6450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456840" imgH="456840" progId="">
                      <p:embed/>
                    </p:oleObj>
                  </mc:Choice>
                  <mc:Fallback>
                    <p:oleObj r:id="rId4" imgW="456840" imgH="45684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26428" y="5833839"/>
                            <a:ext cx="645041" cy="64504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>
                <a:extLst>
                  <a:ext uri="{FF2B5EF4-FFF2-40B4-BE49-F238E27FC236}">
                    <a16:creationId xmlns:a16="http://schemas.microsoft.com/office/drawing/2014/main" id="{6CAA5D69-DE35-4A77-A849-A215D8BD33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830714"/>
                  </p:ext>
                </p:extLst>
              </p:nvPr>
            </p:nvGraphicFramePr>
            <p:xfrm>
              <a:off x="5631719" y="5826643"/>
              <a:ext cx="645041" cy="684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419040" imgH="444240" progId="">
                      <p:embed/>
                    </p:oleObj>
                  </mc:Choice>
                  <mc:Fallback>
                    <p:oleObj r:id="rId6" imgW="419040" imgH="44424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631719" y="5826643"/>
                            <a:ext cx="645041" cy="68413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C562C921-8418-4EF5-8987-C41EF16B32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4282894"/>
                  </p:ext>
                </p:extLst>
              </p:nvPr>
            </p:nvGraphicFramePr>
            <p:xfrm>
              <a:off x="6355615" y="5954232"/>
              <a:ext cx="4572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456840" imgH="456840" progId="">
                      <p:embed/>
                    </p:oleObj>
                  </mc:Choice>
                  <mc:Fallback>
                    <p:oleObj r:id="rId8" imgW="456840" imgH="45684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355615" y="5954232"/>
                            <a:ext cx="45720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" name="Picture 12" descr="Minecraft">
                <a:extLst>
                  <a:ext uri="{FF2B5EF4-FFF2-40B4-BE49-F238E27FC236}">
                    <a16:creationId xmlns:a16="http://schemas.microsoft.com/office/drawing/2014/main" id="{48A8E63E-1591-4660-9F05-A322C27C52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1670" y="5822832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282F0E-A123-4805-BF17-4018491ED407}"/>
                  </a:ext>
                </a:extLst>
              </p:cNvPr>
              <p:cNvSpPr txBox="1"/>
              <p:nvPr/>
            </p:nvSpPr>
            <p:spPr>
              <a:xfrm>
                <a:off x="9898393" y="6141446"/>
                <a:ext cx="1977656" cy="369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2021-9-2 19:10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E7E7948-C3C6-41C1-AE02-AB54CBCA29B8}"/>
                  </a:ext>
                </a:extLst>
              </p:cNvPr>
              <p:cNvSpPr txBox="1"/>
              <p:nvPr/>
            </p:nvSpPr>
            <p:spPr>
              <a:xfrm>
                <a:off x="10699009" y="5864712"/>
                <a:ext cx="1166037" cy="369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星期四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928CFF9-C3A3-4EEA-B702-864FC9C2B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17" y="5949315"/>
              <a:ext cx="903482" cy="50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908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8D72E-0EC0-441E-B9AF-5609458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77BAEB-F1F8-4C4C-9BEF-3E090A0D979A}"/>
              </a:ext>
            </a:extLst>
          </p:cNvPr>
          <p:cNvGrpSpPr/>
          <p:nvPr/>
        </p:nvGrpSpPr>
        <p:grpSpPr>
          <a:xfrm>
            <a:off x="134679" y="5829376"/>
            <a:ext cx="11869652" cy="748089"/>
            <a:chOff x="170121" y="5822832"/>
            <a:chExt cx="11876568" cy="748089"/>
          </a:xfrm>
          <a:solidFill>
            <a:schemeClr val="bg1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0019F32-4EFD-4300-836B-6FB8620D8FE6}"/>
                </a:ext>
              </a:extLst>
            </p:cNvPr>
            <p:cNvSpPr/>
            <p:nvPr/>
          </p:nvSpPr>
          <p:spPr>
            <a:xfrm>
              <a:off x="170121" y="5822832"/>
              <a:ext cx="11876568" cy="748089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56442BE-3C20-444E-ABA6-BADBFE78F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6428" y="5833839"/>
            <a:ext cx="645041" cy="645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56840" imgH="456840" progId="">
                    <p:embed/>
                  </p:oleObj>
                </mc:Choice>
                <mc:Fallback>
                  <p:oleObj r:id="rId3" imgW="456840" imgH="456840" progId="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6442BE-3C20-444E-ABA6-BADBFE78F4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6428" y="5833839"/>
                          <a:ext cx="645041" cy="645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CAA5D69-DE35-4A77-A849-A215D8BD3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1719" y="5826643"/>
            <a:ext cx="645041" cy="684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19040" imgH="444240" progId="">
                    <p:embed/>
                  </p:oleObj>
                </mc:Choice>
                <mc:Fallback>
                  <p:oleObj r:id="rId5" imgW="419040" imgH="444240" progId="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6CAA5D69-DE35-4A77-A849-A215D8BD3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719" y="5826643"/>
                          <a:ext cx="645041" cy="684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562C921-8418-4EF5-8987-C41EF16B3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5615" y="5954232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56840" imgH="456840" progId="">
                    <p:embed/>
                  </p:oleObj>
                </mc:Choice>
                <mc:Fallback>
                  <p:oleObj r:id="rId7" imgW="456840" imgH="456840" progId="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562C921-8418-4EF5-8987-C41EF16B32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55615" y="5954232"/>
                          <a:ext cx="457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2" descr="Minecraft">
              <a:extLst>
                <a:ext uri="{FF2B5EF4-FFF2-40B4-BE49-F238E27FC236}">
                  <a16:creationId xmlns:a16="http://schemas.microsoft.com/office/drawing/2014/main" id="{48A8E63E-1591-4660-9F05-A322C27C5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670" y="5822832"/>
              <a:ext cx="720000" cy="7200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282F0E-A123-4805-BF17-4018491ED407}"/>
                </a:ext>
              </a:extLst>
            </p:cNvPr>
            <p:cNvSpPr txBox="1"/>
            <p:nvPr/>
          </p:nvSpPr>
          <p:spPr>
            <a:xfrm>
              <a:off x="9898393" y="6141446"/>
              <a:ext cx="1977656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2021-9-2 19:10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7E7948-C3C6-41C1-AE02-AB54CBCA29B8}"/>
                </a:ext>
              </a:extLst>
            </p:cNvPr>
            <p:cNvSpPr txBox="1"/>
            <p:nvPr/>
          </p:nvSpPr>
          <p:spPr>
            <a:xfrm>
              <a:off x="10699009" y="5864712"/>
              <a:ext cx="1166037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星期四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61B80B-3DC4-4F3C-8AA3-A4470783BA78}"/>
              </a:ext>
            </a:extLst>
          </p:cNvPr>
          <p:cNvGrpSpPr/>
          <p:nvPr/>
        </p:nvGrpSpPr>
        <p:grpSpPr>
          <a:xfrm>
            <a:off x="10948765" y="283413"/>
            <a:ext cx="1113074" cy="1822908"/>
            <a:chOff x="10948765" y="283413"/>
            <a:chExt cx="1113074" cy="18229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F0966C-AB3E-4D13-9735-376DD315A7DA}"/>
                </a:ext>
              </a:extLst>
            </p:cNvPr>
            <p:cNvSpPr/>
            <p:nvPr/>
          </p:nvSpPr>
          <p:spPr>
            <a:xfrm>
              <a:off x="11108383" y="283413"/>
              <a:ext cx="695590" cy="5652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C3E05B-E20B-46E4-84FD-3C4A95557E69}"/>
                </a:ext>
              </a:extLst>
            </p:cNvPr>
            <p:cNvSpPr txBox="1"/>
            <p:nvPr/>
          </p:nvSpPr>
          <p:spPr>
            <a:xfrm>
              <a:off x="10948765" y="905992"/>
              <a:ext cx="111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bilibili</a:t>
              </a:r>
              <a:r>
                <a:rPr lang="zh-CN" altLang="en-US" dirty="0">
                  <a:solidFill>
                    <a:schemeClr val="bg1"/>
                  </a:solidFill>
                </a:rPr>
                <a:t>用户数据查看工具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86D7641-69D6-429C-8C50-70257E28DCA3}"/>
              </a:ext>
            </a:extLst>
          </p:cNvPr>
          <p:cNvGrpSpPr/>
          <p:nvPr/>
        </p:nvGrpSpPr>
        <p:grpSpPr>
          <a:xfrm>
            <a:off x="2379838" y="848664"/>
            <a:ext cx="7873465" cy="4361066"/>
            <a:chOff x="2379838" y="848664"/>
            <a:chExt cx="7873465" cy="436106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11053E1-7C62-4BCD-84AB-1E806944959B}"/>
                </a:ext>
              </a:extLst>
            </p:cNvPr>
            <p:cNvSpPr/>
            <p:nvPr/>
          </p:nvSpPr>
          <p:spPr>
            <a:xfrm>
              <a:off x="2379838" y="848664"/>
              <a:ext cx="7873465" cy="43610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C8F3F5-C3F0-4652-8262-1EE5002B0D8A}"/>
                </a:ext>
              </a:extLst>
            </p:cNvPr>
            <p:cNvSpPr/>
            <p:nvPr/>
          </p:nvSpPr>
          <p:spPr>
            <a:xfrm>
              <a:off x="9577137" y="1039528"/>
              <a:ext cx="280149" cy="2983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C1277E9-33C4-44C2-8823-B34EFEC3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505" y="1337912"/>
              <a:ext cx="1480503" cy="83278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56569C2-1803-4721-9118-93DB8A98B972}"/>
                </a:ext>
              </a:extLst>
            </p:cNvPr>
            <p:cNvSpPr txBox="1"/>
            <p:nvPr/>
          </p:nvSpPr>
          <p:spPr>
            <a:xfrm>
              <a:off x="3810954" y="1386660"/>
              <a:ext cx="2446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-</a:t>
              </a:r>
              <a:r>
                <a:rPr lang="zh-CN" altLang="en-US" sz="2800" dirty="0"/>
                <a:t>小唐玩电脑</a:t>
              </a:r>
              <a:r>
                <a:rPr lang="en-US" altLang="zh-CN" sz="2800" dirty="0"/>
                <a:t>-</a:t>
              </a:r>
              <a:endParaRPr lang="zh-CN" altLang="en-US" sz="28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DCDE5E1-3A9D-4284-BEF0-AA18068417E4}"/>
                </a:ext>
              </a:extLst>
            </p:cNvPr>
            <p:cNvSpPr txBox="1"/>
            <p:nvPr/>
          </p:nvSpPr>
          <p:spPr>
            <a:xfrm>
              <a:off x="3005473" y="2017296"/>
              <a:ext cx="4446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动态 </a:t>
              </a:r>
              <a:r>
                <a:rPr lang="en-US" altLang="zh-CN" sz="4800" dirty="0"/>
                <a:t>54</a:t>
              </a:r>
              <a:r>
                <a:rPr lang="en-US" altLang="zh-CN" dirty="0"/>
                <a:t> </a:t>
              </a:r>
              <a:r>
                <a:rPr lang="zh-CN" altLang="en-US" dirty="0"/>
                <a:t>关注 </a:t>
              </a:r>
              <a:r>
                <a:rPr lang="en-US" altLang="zh-CN" sz="4800" dirty="0"/>
                <a:t>12</a:t>
              </a:r>
              <a:r>
                <a:rPr lang="en-US" altLang="zh-CN" dirty="0"/>
                <a:t> </a:t>
              </a:r>
              <a:r>
                <a:rPr lang="zh-CN" altLang="en-US" dirty="0"/>
                <a:t>粉丝 </a:t>
              </a:r>
              <a:r>
                <a:rPr lang="en-US" altLang="zh-CN" sz="4800" dirty="0"/>
                <a:t>7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558FFCD-3411-4907-B27F-A432DA3C4D94}"/>
                </a:ext>
              </a:extLst>
            </p:cNvPr>
            <p:cNvSpPr/>
            <p:nvPr/>
          </p:nvSpPr>
          <p:spPr>
            <a:xfrm>
              <a:off x="2983484" y="3274714"/>
              <a:ext cx="1819522" cy="6812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电磁力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9B342A1-1F2C-45E7-9E2C-5EC31A4D4434}"/>
                </a:ext>
              </a:extLst>
            </p:cNvPr>
            <p:cNvSpPr/>
            <p:nvPr/>
          </p:nvSpPr>
          <p:spPr>
            <a:xfrm>
              <a:off x="5005668" y="3274713"/>
              <a:ext cx="1819522" cy="6812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创作激励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5D5730B-871C-4B66-A581-F1C3AFCE3899}"/>
                </a:ext>
              </a:extLst>
            </p:cNvPr>
            <p:cNvSpPr/>
            <p:nvPr/>
          </p:nvSpPr>
          <p:spPr>
            <a:xfrm>
              <a:off x="7033689" y="3257225"/>
              <a:ext cx="1819522" cy="6812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我的直播间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51877C2-DA1B-44E2-8ED7-8E0B6951542E}"/>
                </a:ext>
              </a:extLst>
            </p:cNvPr>
            <p:cNvSpPr/>
            <p:nvPr/>
          </p:nvSpPr>
          <p:spPr>
            <a:xfrm>
              <a:off x="3005473" y="4196615"/>
              <a:ext cx="5936396" cy="59054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创作首页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73CA999-7984-4EC4-85B1-F49D2CB58EB1}"/>
              </a:ext>
            </a:extLst>
          </p:cNvPr>
          <p:cNvGrpSpPr/>
          <p:nvPr/>
        </p:nvGrpSpPr>
        <p:grpSpPr>
          <a:xfrm>
            <a:off x="11096178" y="1834688"/>
            <a:ext cx="998184" cy="1019978"/>
            <a:chOff x="11096178" y="1834688"/>
            <a:chExt cx="998184" cy="1019978"/>
          </a:xfrm>
        </p:grpSpPr>
        <p:pic>
          <p:nvPicPr>
            <p:cNvPr id="35" name="Picture 8" descr="%E7%BB%88%E7%AB%AF">
              <a:extLst>
                <a:ext uri="{FF2B5EF4-FFF2-40B4-BE49-F238E27FC236}">
                  <a16:creationId xmlns:a16="http://schemas.microsoft.com/office/drawing/2014/main" id="{D088907B-4E70-4242-8689-057FCA800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178" y="18346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D2899C-6218-441F-9BAD-3081438284F8}"/>
                </a:ext>
              </a:extLst>
            </p:cNvPr>
            <p:cNvSpPr txBox="1"/>
            <p:nvPr/>
          </p:nvSpPr>
          <p:spPr>
            <a:xfrm>
              <a:off x="11136676" y="2485334"/>
              <a:ext cx="95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终端</a:t>
              </a: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A0ACC1B6-7AB7-4CE3-8705-F5B674A09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7" y="5949315"/>
            <a:ext cx="903482" cy="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8D72E-0EC0-441E-B9AF-5609458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77BAEB-F1F8-4C4C-9BEF-3E090A0D979A}"/>
              </a:ext>
            </a:extLst>
          </p:cNvPr>
          <p:cNvGrpSpPr/>
          <p:nvPr/>
        </p:nvGrpSpPr>
        <p:grpSpPr>
          <a:xfrm>
            <a:off x="134679" y="5829376"/>
            <a:ext cx="11869652" cy="748089"/>
            <a:chOff x="170121" y="5822832"/>
            <a:chExt cx="11876568" cy="748089"/>
          </a:xfrm>
          <a:solidFill>
            <a:schemeClr val="bg1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0019F32-4EFD-4300-836B-6FB8620D8FE6}"/>
                </a:ext>
              </a:extLst>
            </p:cNvPr>
            <p:cNvSpPr/>
            <p:nvPr/>
          </p:nvSpPr>
          <p:spPr>
            <a:xfrm>
              <a:off x="170121" y="5822832"/>
              <a:ext cx="11876568" cy="748089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56442BE-3C20-444E-ABA6-BADBFE78F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6428" y="5833839"/>
            <a:ext cx="645041" cy="645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56840" imgH="456840" progId="">
                    <p:embed/>
                  </p:oleObj>
                </mc:Choice>
                <mc:Fallback>
                  <p:oleObj r:id="rId3" imgW="456840" imgH="456840" progId="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6442BE-3C20-444E-ABA6-BADBFE78F4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6428" y="5833839"/>
                          <a:ext cx="645041" cy="645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CAA5D69-DE35-4A77-A849-A215D8BD3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1719" y="5826643"/>
            <a:ext cx="645041" cy="684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19040" imgH="444240" progId="">
                    <p:embed/>
                  </p:oleObj>
                </mc:Choice>
                <mc:Fallback>
                  <p:oleObj r:id="rId5" imgW="419040" imgH="444240" progId="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6CAA5D69-DE35-4A77-A849-A215D8BD3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719" y="5826643"/>
                          <a:ext cx="645041" cy="684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562C921-8418-4EF5-8987-C41EF16B3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5615" y="5954232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56840" imgH="456840" progId="">
                    <p:embed/>
                  </p:oleObj>
                </mc:Choice>
                <mc:Fallback>
                  <p:oleObj r:id="rId7" imgW="456840" imgH="456840" progId="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562C921-8418-4EF5-8987-C41EF16B32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55615" y="5954232"/>
                          <a:ext cx="457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2" descr="Minecraft">
              <a:extLst>
                <a:ext uri="{FF2B5EF4-FFF2-40B4-BE49-F238E27FC236}">
                  <a16:creationId xmlns:a16="http://schemas.microsoft.com/office/drawing/2014/main" id="{48A8E63E-1591-4660-9F05-A322C27C5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670" y="5822832"/>
              <a:ext cx="720000" cy="7200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282F0E-A123-4805-BF17-4018491ED407}"/>
                </a:ext>
              </a:extLst>
            </p:cNvPr>
            <p:cNvSpPr txBox="1"/>
            <p:nvPr/>
          </p:nvSpPr>
          <p:spPr>
            <a:xfrm>
              <a:off x="9898393" y="6141446"/>
              <a:ext cx="1977656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2021-9-2 19:10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7E7948-C3C6-41C1-AE02-AB54CBCA29B8}"/>
                </a:ext>
              </a:extLst>
            </p:cNvPr>
            <p:cNvSpPr txBox="1"/>
            <p:nvPr/>
          </p:nvSpPr>
          <p:spPr>
            <a:xfrm>
              <a:off x="10699009" y="5864712"/>
              <a:ext cx="1166037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星期四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61B80B-3DC4-4F3C-8AA3-A4470783BA78}"/>
              </a:ext>
            </a:extLst>
          </p:cNvPr>
          <p:cNvGrpSpPr/>
          <p:nvPr/>
        </p:nvGrpSpPr>
        <p:grpSpPr>
          <a:xfrm>
            <a:off x="10948765" y="283413"/>
            <a:ext cx="1113074" cy="1822908"/>
            <a:chOff x="10948765" y="283413"/>
            <a:chExt cx="1113074" cy="18229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F0966C-AB3E-4D13-9735-376DD315A7DA}"/>
                </a:ext>
              </a:extLst>
            </p:cNvPr>
            <p:cNvSpPr/>
            <p:nvPr/>
          </p:nvSpPr>
          <p:spPr>
            <a:xfrm>
              <a:off x="11108383" y="283413"/>
              <a:ext cx="695590" cy="5652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C3E05B-E20B-46E4-84FD-3C4A95557E69}"/>
                </a:ext>
              </a:extLst>
            </p:cNvPr>
            <p:cNvSpPr txBox="1"/>
            <p:nvPr/>
          </p:nvSpPr>
          <p:spPr>
            <a:xfrm>
              <a:off x="10948765" y="905992"/>
              <a:ext cx="111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bilibili</a:t>
              </a:r>
              <a:r>
                <a:rPr lang="zh-CN" altLang="en-US" dirty="0">
                  <a:solidFill>
                    <a:schemeClr val="bg1"/>
                  </a:solidFill>
                </a:rPr>
                <a:t>用户数据查看工具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86D7641-69D6-429C-8C50-70257E28DCA3}"/>
              </a:ext>
            </a:extLst>
          </p:cNvPr>
          <p:cNvGrpSpPr/>
          <p:nvPr/>
        </p:nvGrpSpPr>
        <p:grpSpPr>
          <a:xfrm>
            <a:off x="2379838" y="848664"/>
            <a:ext cx="7873465" cy="4361066"/>
            <a:chOff x="2379838" y="848664"/>
            <a:chExt cx="7873465" cy="436106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11053E1-7C62-4BCD-84AB-1E806944959B}"/>
                </a:ext>
              </a:extLst>
            </p:cNvPr>
            <p:cNvSpPr/>
            <p:nvPr/>
          </p:nvSpPr>
          <p:spPr>
            <a:xfrm>
              <a:off x="2379838" y="848664"/>
              <a:ext cx="7873465" cy="43610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C8F3F5-C3F0-4652-8262-1EE5002B0D8A}"/>
                </a:ext>
              </a:extLst>
            </p:cNvPr>
            <p:cNvSpPr/>
            <p:nvPr/>
          </p:nvSpPr>
          <p:spPr>
            <a:xfrm>
              <a:off x="9577137" y="1039528"/>
              <a:ext cx="280149" cy="2983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C1277E9-33C4-44C2-8823-B34EFEC3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505" y="1337912"/>
              <a:ext cx="1480503" cy="83278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56569C2-1803-4721-9118-93DB8A98B972}"/>
                </a:ext>
              </a:extLst>
            </p:cNvPr>
            <p:cNvSpPr txBox="1"/>
            <p:nvPr/>
          </p:nvSpPr>
          <p:spPr>
            <a:xfrm>
              <a:off x="3810954" y="1386660"/>
              <a:ext cx="2446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-</a:t>
              </a:r>
              <a:r>
                <a:rPr lang="zh-CN" altLang="en-US" sz="2800" dirty="0"/>
                <a:t>小唐玩电脑</a:t>
              </a:r>
              <a:r>
                <a:rPr lang="en-US" altLang="zh-CN" sz="2800" dirty="0"/>
                <a:t>-</a:t>
              </a:r>
              <a:endParaRPr lang="zh-CN" altLang="en-US" sz="28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DCDE5E1-3A9D-4284-BEF0-AA18068417E4}"/>
                </a:ext>
              </a:extLst>
            </p:cNvPr>
            <p:cNvSpPr txBox="1"/>
            <p:nvPr/>
          </p:nvSpPr>
          <p:spPr>
            <a:xfrm>
              <a:off x="3005473" y="2017296"/>
              <a:ext cx="4446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动态 </a:t>
              </a:r>
              <a:r>
                <a:rPr lang="en-US" altLang="zh-CN" sz="4800" dirty="0"/>
                <a:t>54</a:t>
              </a:r>
              <a:r>
                <a:rPr lang="en-US" altLang="zh-CN" dirty="0"/>
                <a:t> </a:t>
              </a:r>
              <a:r>
                <a:rPr lang="zh-CN" altLang="en-US" dirty="0"/>
                <a:t>关注 </a:t>
              </a:r>
              <a:r>
                <a:rPr lang="en-US" altLang="zh-CN" sz="4800" dirty="0"/>
                <a:t>12</a:t>
              </a:r>
              <a:r>
                <a:rPr lang="en-US" altLang="zh-CN" dirty="0"/>
                <a:t> </a:t>
              </a:r>
              <a:r>
                <a:rPr lang="zh-CN" altLang="en-US" dirty="0"/>
                <a:t>粉丝 </a:t>
              </a:r>
              <a:r>
                <a:rPr lang="en-US" altLang="zh-CN" sz="4800" dirty="0"/>
                <a:t>7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558FFCD-3411-4907-B27F-A432DA3C4D94}"/>
                </a:ext>
              </a:extLst>
            </p:cNvPr>
            <p:cNvSpPr/>
            <p:nvPr/>
          </p:nvSpPr>
          <p:spPr>
            <a:xfrm>
              <a:off x="2983484" y="3274714"/>
              <a:ext cx="1819522" cy="6812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电磁力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9B342A1-1F2C-45E7-9E2C-5EC31A4D4434}"/>
                </a:ext>
              </a:extLst>
            </p:cNvPr>
            <p:cNvSpPr/>
            <p:nvPr/>
          </p:nvSpPr>
          <p:spPr>
            <a:xfrm>
              <a:off x="5005668" y="3274713"/>
              <a:ext cx="1819522" cy="6812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创作激励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5D5730B-871C-4B66-A581-F1C3AFCE3899}"/>
                </a:ext>
              </a:extLst>
            </p:cNvPr>
            <p:cNvSpPr/>
            <p:nvPr/>
          </p:nvSpPr>
          <p:spPr>
            <a:xfrm>
              <a:off x="7033689" y="3257225"/>
              <a:ext cx="1819522" cy="6812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我的直播间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51877C2-DA1B-44E2-8ED7-8E0B6951542E}"/>
                </a:ext>
              </a:extLst>
            </p:cNvPr>
            <p:cNvSpPr/>
            <p:nvPr/>
          </p:nvSpPr>
          <p:spPr>
            <a:xfrm>
              <a:off x="3005473" y="4196615"/>
              <a:ext cx="5936396" cy="59054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创作首页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6A012B-466D-41EA-93F7-B09C9AE17A39}"/>
              </a:ext>
            </a:extLst>
          </p:cNvPr>
          <p:cNvGrpSpPr/>
          <p:nvPr/>
        </p:nvGrpSpPr>
        <p:grpSpPr>
          <a:xfrm>
            <a:off x="11096178" y="1834688"/>
            <a:ext cx="998184" cy="1019978"/>
            <a:chOff x="11096178" y="1834688"/>
            <a:chExt cx="998184" cy="1019978"/>
          </a:xfrm>
        </p:grpSpPr>
        <p:pic>
          <p:nvPicPr>
            <p:cNvPr id="25" name="Picture 8" descr="%E7%BB%88%E7%AB%AF">
              <a:extLst>
                <a:ext uri="{FF2B5EF4-FFF2-40B4-BE49-F238E27FC236}">
                  <a16:creationId xmlns:a16="http://schemas.microsoft.com/office/drawing/2014/main" id="{AE98F3E9-6FF1-422E-8905-E239D1F77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178" y="18346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D69DB33-DEAE-4BD5-9DF2-9BEB048FD659}"/>
                </a:ext>
              </a:extLst>
            </p:cNvPr>
            <p:cNvSpPr txBox="1"/>
            <p:nvPr/>
          </p:nvSpPr>
          <p:spPr>
            <a:xfrm>
              <a:off x="11136676" y="2485334"/>
              <a:ext cx="95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终端</a:t>
              </a: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7B383649-41C3-43BE-BC6B-5E414A1655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7" y="5949315"/>
            <a:ext cx="903482" cy="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8D72E-0EC0-441E-B9AF-5609458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77BAEB-F1F8-4C4C-9BEF-3E090A0D979A}"/>
              </a:ext>
            </a:extLst>
          </p:cNvPr>
          <p:cNvGrpSpPr/>
          <p:nvPr/>
        </p:nvGrpSpPr>
        <p:grpSpPr>
          <a:xfrm>
            <a:off x="134679" y="5829376"/>
            <a:ext cx="11869652" cy="748089"/>
            <a:chOff x="170121" y="5822832"/>
            <a:chExt cx="11876568" cy="748089"/>
          </a:xfrm>
          <a:solidFill>
            <a:schemeClr val="bg1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0019F32-4EFD-4300-836B-6FB8620D8FE6}"/>
                </a:ext>
              </a:extLst>
            </p:cNvPr>
            <p:cNvSpPr/>
            <p:nvPr/>
          </p:nvSpPr>
          <p:spPr>
            <a:xfrm>
              <a:off x="170121" y="5822832"/>
              <a:ext cx="11876568" cy="748089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56442BE-3C20-444E-ABA6-BADBFE78F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6428" y="5833839"/>
            <a:ext cx="645041" cy="645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56840" imgH="456840" progId="">
                    <p:embed/>
                  </p:oleObj>
                </mc:Choice>
                <mc:Fallback>
                  <p:oleObj r:id="rId3" imgW="456840" imgH="456840" progId="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6442BE-3C20-444E-ABA6-BADBFE78F4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6428" y="5833839"/>
                          <a:ext cx="645041" cy="645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CAA5D69-DE35-4A77-A849-A215D8BD3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1719" y="5826643"/>
            <a:ext cx="645041" cy="684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19040" imgH="444240" progId="">
                    <p:embed/>
                  </p:oleObj>
                </mc:Choice>
                <mc:Fallback>
                  <p:oleObj r:id="rId5" imgW="419040" imgH="444240" progId="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6CAA5D69-DE35-4A77-A849-A215D8BD3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719" y="5826643"/>
                          <a:ext cx="645041" cy="684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562C921-8418-4EF5-8987-C41EF16B3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5615" y="5954232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56840" imgH="456840" progId="">
                    <p:embed/>
                  </p:oleObj>
                </mc:Choice>
                <mc:Fallback>
                  <p:oleObj r:id="rId7" imgW="456840" imgH="456840" progId="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562C921-8418-4EF5-8987-C41EF16B32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55615" y="5954232"/>
                          <a:ext cx="457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2" descr="Minecraft">
              <a:extLst>
                <a:ext uri="{FF2B5EF4-FFF2-40B4-BE49-F238E27FC236}">
                  <a16:creationId xmlns:a16="http://schemas.microsoft.com/office/drawing/2014/main" id="{48A8E63E-1591-4660-9F05-A322C27C5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670" y="5822832"/>
              <a:ext cx="720000" cy="7200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282F0E-A123-4805-BF17-4018491ED407}"/>
                </a:ext>
              </a:extLst>
            </p:cNvPr>
            <p:cNvSpPr txBox="1"/>
            <p:nvPr/>
          </p:nvSpPr>
          <p:spPr>
            <a:xfrm>
              <a:off x="9898393" y="6141446"/>
              <a:ext cx="1977656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2021-9-2 19:10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7E7948-C3C6-41C1-AE02-AB54CBCA29B8}"/>
                </a:ext>
              </a:extLst>
            </p:cNvPr>
            <p:cNvSpPr txBox="1"/>
            <p:nvPr/>
          </p:nvSpPr>
          <p:spPr>
            <a:xfrm>
              <a:off x="10699009" y="5864712"/>
              <a:ext cx="1166037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星期四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61B80B-3DC4-4F3C-8AA3-A4470783BA78}"/>
              </a:ext>
            </a:extLst>
          </p:cNvPr>
          <p:cNvGrpSpPr/>
          <p:nvPr/>
        </p:nvGrpSpPr>
        <p:grpSpPr>
          <a:xfrm>
            <a:off x="10948765" y="283413"/>
            <a:ext cx="1113074" cy="1822908"/>
            <a:chOff x="10948765" y="283413"/>
            <a:chExt cx="1113074" cy="18229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F0966C-AB3E-4D13-9735-376DD315A7DA}"/>
                </a:ext>
              </a:extLst>
            </p:cNvPr>
            <p:cNvSpPr/>
            <p:nvPr/>
          </p:nvSpPr>
          <p:spPr>
            <a:xfrm>
              <a:off x="11108383" y="283413"/>
              <a:ext cx="695590" cy="5652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C3E05B-E20B-46E4-84FD-3C4A95557E69}"/>
                </a:ext>
              </a:extLst>
            </p:cNvPr>
            <p:cNvSpPr txBox="1"/>
            <p:nvPr/>
          </p:nvSpPr>
          <p:spPr>
            <a:xfrm>
              <a:off x="10948765" y="905992"/>
              <a:ext cx="111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bilibili</a:t>
              </a:r>
              <a:r>
                <a:rPr lang="zh-CN" altLang="en-US" dirty="0">
                  <a:solidFill>
                    <a:schemeClr val="bg1"/>
                  </a:solidFill>
                </a:rPr>
                <a:t>用户数据查看工具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6A012B-466D-41EA-93F7-B09C9AE17A39}"/>
              </a:ext>
            </a:extLst>
          </p:cNvPr>
          <p:cNvGrpSpPr/>
          <p:nvPr/>
        </p:nvGrpSpPr>
        <p:grpSpPr>
          <a:xfrm>
            <a:off x="11096178" y="1834688"/>
            <a:ext cx="998184" cy="1019978"/>
            <a:chOff x="11096178" y="1834688"/>
            <a:chExt cx="998184" cy="1019978"/>
          </a:xfrm>
        </p:grpSpPr>
        <p:pic>
          <p:nvPicPr>
            <p:cNvPr id="25" name="Picture 8" descr="%E7%BB%88%E7%AB%AF">
              <a:extLst>
                <a:ext uri="{FF2B5EF4-FFF2-40B4-BE49-F238E27FC236}">
                  <a16:creationId xmlns:a16="http://schemas.microsoft.com/office/drawing/2014/main" id="{AE98F3E9-6FF1-422E-8905-E239D1F77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178" y="18346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D69DB33-DEAE-4BD5-9DF2-9BEB048FD659}"/>
                </a:ext>
              </a:extLst>
            </p:cNvPr>
            <p:cNvSpPr txBox="1"/>
            <p:nvPr/>
          </p:nvSpPr>
          <p:spPr>
            <a:xfrm>
              <a:off x="11136676" y="2485334"/>
              <a:ext cx="95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终端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9A83E2-D5D8-4F1D-827B-ADACF3834409}"/>
              </a:ext>
            </a:extLst>
          </p:cNvPr>
          <p:cNvGrpSpPr/>
          <p:nvPr/>
        </p:nvGrpSpPr>
        <p:grpSpPr>
          <a:xfrm>
            <a:off x="1838425" y="905992"/>
            <a:ext cx="8181474" cy="4041393"/>
            <a:chOff x="1838425" y="905992"/>
            <a:chExt cx="8181474" cy="4041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59D90D-1767-4CA0-840F-911B286036DE}"/>
                </a:ext>
              </a:extLst>
            </p:cNvPr>
            <p:cNvSpPr/>
            <p:nvPr/>
          </p:nvSpPr>
          <p:spPr>
            <a:xfrm>
              <a:off x="1838425" y="905992"/>
              <a:ext cx="8181474" cy="40413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272A1F4-057D-4876-ABA9-8F8B90C457E6}"/>
                </a:ext>
              </a:extLst>
            </p:cNvPr>
            <p:cNvSpPr/>
            <p:nvPr/>
          </p:nvSpPr>
          <p:spPr>
            <a:xfrm>
              <a:off x="9644515" y="981778"/>
              <a:ext cx="269507" cy="2598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C3B2B7-962A-4339-9389-C5066E405375}"/>
                </a:ext>
              </a:extLst>
            </p:cNvPr>
            <p:cNvSpPr txBox="1"/>
            <p:nvPr/>
          </p:nvSpPr>
          <p:spPr>
            <a:xfrm>
              <a:off x="1958521" y="1347519"/>
              <a:ext cx="42278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Diamond OS 1 For </a:t>
              </a:r>
              <a:r>
                <a:rPr lang="en-US" altLang="zh-CN" dirty="0" err="1"/>
                <a:t>bilibili</a:t>
              </a:r>
              <a:r>
                <a:rPr lang="en-US" altLang="zh-CN" dirty="0"/>
                <a:t> users Edition</a:t>
              </a:r>
            </a:p>
            <a:p>
              <a:r>
                <a:rPr lang="en-US" altLang="zh-CN" dirty="0"/>
                <a:t>Copyright©-</a:t>
              </a:r>
              <a:r>
                <a:rPr lang="zh-CN" altLang="en-US" dirty="0"/>
                <a:t>小唐玩电脑</a:t>
              </a:r>
              <a:r>
                <a:rPr lang="en-US" altLang="zh-CN" dirty="0"/>
                <a:t>-.</a:t>
              </a:r>
            </a:p>
            <a:p>
              <a:endParaRPr lang="en-US" altLang="zh-CN" dirty="0"/>
            </a:p>
            <a:p>
              <a:r>
                <a:rPr lang="en-US" altLang="zh-CN" dirty="0" err="1"/>
                <a:t>Harddrive_system</a:t>
              </a:r>
              <a:r>
                <a:rPr lang="en-US" altLang="zh-CN" dirty="0"/>
                <a:t> &gt;&gt;&gt; </a:t>
              </a:r>
              <a:endParaRPr lang="zh-CN" altLang="en-US" dirty="0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57B09AA7-A0C9-4FA9-B3C2-3D9C5A29E5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7" y="5949315"/>
            <a:ext cx="903482" cy="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8D72E-0EC0-441E-B9AF-5609458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77BAEB-F1F8-4C4C-9BEF-3E090A0D979A}"/>
              </a:ext>
            </a:extLst>
          </p:cNvPr>
          <p:cNvGrpSpPr/>
          <p:nvPr/>
        </p:nvGrpSpPr>
        <p:grpSpPr>
          <a:xfrm>
            <a:off x="134679" y="5829376"/>
            <a:ext cx="11869652" cy="748089"/>
            <a:chOff x="170121" y="5822832"/>
            <a:chExt cx="11876568" cy="748089"/>
          </a:xfrm>
          <a:solidFill>
            <a:schemeClr val="bg1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0019F32-4EFD-4300-836B-6FB8620D8FE6}"/>
                </a:ext>
              </a:extLst>
            </p:cNvPr>
            <p:cNvSpPr/>
            <p:nvPr/>
          </p:nvSpPr>
          <p:spPr>
            <a:xfrm>
              <a:off x="170121" y="5822832"/>
              <a:ext cx="11876568" cy="748089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56442BE-3C20-444E-ABA6-BADBFE78F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6428" y="5833839"/>
            <a:ext cx="645041" cy="645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56840" imgH="456840" progId="">
                    <p:embed/>
                  </p:oleObj>
                </mc:Choice>
                <mc:Fallback>
                  <p:oleObj r:id="rId3" imgW="456840" imgH="456840" progId="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6442BE-3C20-444E-ABA6-BADBFE78F4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6428" y="5833839"/>
                          <a:ext cx="645041" cy="645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CAA5D69-DE35-4A77-A849-A215D8BD3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1719" y="5826643"/>
            <a:ext cx="645041" cy="684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19040" imgH="444240" progId="">
                    <p:embed/>
                  </p:oleObj>
                </mc:Choice>
                <mc:Fallback>
                  <p:oleObj r:id="rId5" imgW="419040" imgH="444240" progId="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6CAA5D69-DE35-4A77-A849-A215D8BD3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719" y="5826643"/>
                          <a:ext cx="645041" cy="684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562C921-8418-4EF5-8987-C41EF16B3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5615" y="5954232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56840" imgH="456840" progId="">
                    <p:embed/>
                  </p:oleObj>
                </mc:Choice>
                <mc:Fallback>
                  <p:oleObj r:id="rId7" imgW="456840" imgH="456840" progId="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562C921-8418-4EF5-8987-C41EF16B32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55615" y="5954232"/>
                          <a:ext cx="457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2" descr="Minecraft">
              <a:extLst>
                <a:ext uri="{FF2B5EF4-FFF2-40B4-BE49-F238E27FC236}">
                  <a16:creationId xmlns:a16="http://schemas.microsoft.com/office/drawing/2014/main" id="{48A8E63E-1591-4660-9F05-A322C27C5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670" y="5822832"/>
              <a:ext cx="720000" cy="7200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282F0E-A123-4805-BF17-4018491ED407}"/>
                </a:ext>
              </a:extLst>
            </p:cNvPr>
            <p:cNvSpPr txBox="1"/>
            <p:nvPr/>
          </p:nvSpPr>
          <p:spPr>
            <a:xfrm>
              <a:off x="9898393" y="6141446"/>
              <a:ext cx="1977656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2021-9-2 19:10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7E7948-C3C6-41C1-AE02-AB54CBCA29B8}"/>
                </a:ext>
              </a:extLst>
            </p:cNvPr>
            <p:cNvSpPr txBox="1"/>
            <p:nvPr/>
          </p:nvSpPr>
          <p:spPr>
            <a:xfrm>
              <a:off x="10699009" y="5864712"/>
              <a:ext cx="1166037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星期四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61B80B-3DC4-4F3C-8AA3-A4470783BA78}"/>
              </a:ext>
            </a:extLst>
          </p:cNvPr>
          <p:cNvGrpSpPr/>
          <p:nvPr/>
        </p:nvGrpSpPr>
        <p:grpSpPr>
          <a:xfrm>
            <a:off x="10948765" y="283413"/>
            <a:ext cx="1113074" cy="1822908"/>
            <a:chOff x="10948765" y="283413"/>
            <a:chExt cx="1113074" cy="18229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F0966C-AB3E-4D13-9735-376DD315A7DA}"/>
                </a:ext>
              </a:extLst>
            </p:cNvPr>
            <p:cNvSpPr/>
            <p:nvPr/>
          </p:nvSpPr>
          <p:spPr>
            <a:xfrm>
              <a:off x="11108383" y="283413"/>
              <a:ext cx="695590" cy="5652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C3E05B-E20B-46E4-84FD-3C4A95557E69}"/>
                </a:ext>
              </a:extLst>
            </p:cNvPr>
            <p:cNvSpPr txBox="1"/>
            <p:nvPr/>
          </p:nvSpPr>
          <p:spPr>
            <a:xfrm>
              <a:off x="10948765" y="905992"/>
              <a:ext cx="111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bilibili</a:t>
              </a:r>
              <a:r>
                <a:rPr lang="zh-CN" altLang="en-US" dirty="0">
                  <a:solidFill>
                    <a:schemeClr val="bg1"/>
                  </a:solidFill>
                </a:rPr>
                <a:t>用户数据查看工具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6A012B-466D-41EA-93F7-B09C9AE17A39}"/>
              </a:ext>
            </a:extLst>
          </p:cNvPr>
          <p:cNvGrpSpPr/>
          <p:nvPr/>
        </p:nvGrpSpPr>
        <p:grpSpPr>
          <a:xfrm>
            <a:off x="11096178" y="1834688"/>
            <a:ext cx="998184" cy="1019978"/>
            <a:chOff x="11096178" y="1834688"/>
            <a:chExt cx="998184" cy="1019978"/>
          </a:xfrm>
        </p:grpSpPr>
        <p:pic>
          <p:nvPicPr>
            <p:cNvPr id="25" name="Picture 8" descr="%E7%BB%88%E7%AB%AF">
              <a:extLst>
                <a:ext uri="{FF2B5EF4-FFF2-40B4-BE49-F238E27FC236}">
                  <a16:creationId xmlns:a16="http://schemas.microsoft.com/office/drawing/2014/main" id="{AE98F3E9-6FF1-422E-8905-E239D1F77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178" y="18346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D69DB33-DEAE-4BD5-9DF2-9BEB048FD659}"/>
                </a:ext>
              </a:extLst>
            </p:cNvPr>
            <p:cNvSpPr txBox="1"/>
            <p:nvPr/>
          </p:nvSpPr>
          <p:spPr>
            <a:xfrm>
              <a:off x="11136676" y="2485334"/>
              <a:ext cx="95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终端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9A83E2-D5D8-4F1D-827B-ADACF3834409}"/>
              </a:ext>
            </a:extLst>
          </p:cNvPr>
          <p:cNvGrpSpPr/>
          <p:nvPr/>
        </p:nvGrpSpPr>
        <p:grpSpPr>
          <a:xfrm>
            <a:off x="1838425" y="905992"/>
            <a:ext cx="8181474" cy="4041393"/>
            <a:chOff x="1838425" y="905992"/>
            <a:chExt cx="8181474" cy="4041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59D90D-1767-4CA0-840F-911B286036DE}"/>
                </a:ext>
              </a:extLst>
            </p:cNvPr>
            <p:cNvSpPr/>
            <p:nvPr/>
          </p:nvSpPr>
          <p:spPr>
            <a:xfrm>
              <a:off x="1838425" y="905992"/>
              <a:ext cx="8181474" cy="40413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272A1F4-057D-4876-ABA9-8F8B90C457E6}"/>
                </a:ext>
              </a:extLst>
            </p:cNvPr>
            <p:cNvSpPr/>
            <p:nvPr/>
          </p:nvSpPr>
          <p:spPr>
            <a:xfrm>
              <a:off x="9644515" y="981778"/>
              <a:ext cx="269507" cy="2598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C3B2B7-962A-4339-9389-C5066E405375}"/>
                </a:ext>
              </a:extLst>
            </p:cNvPr>
            <p:cNvSpPr txBox="1"/>
            <p:nvPr/>
          </p:nvSpPr>
          <p:spPr>
            <a:xfrm>
              <a:off x="1958521" y="1347519"/>
              <a:ext cx="42278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Diamond OS 1 For </a:t>
              </a:r>
              <a:r>
                <a:rPr lang="en-US" altLang="zh-CN" dirty="0" err="1"/>
                <a:t>bilibili</a:t>
              </a:r>
              <a:r>
                <a:rPr lang="en-US" altLang="zh-CN" dirty="0"/>
                <a:t> users Edition</a:t>
              </a:r>
            </a:p>
            <a:p>
              <a:r>
                <a:rPr lang="en-US" altLang="zh-CN" dirty="0"/>
                <a:t>Copyright©-</a:t>
              </a:r>
              <a:r>
                <a:rPr lang="zh-CN" altLang="en-US" dirty="0"/>
                <a:t>小唐玩电脑</a:t>
              </a:r>
              <a:r>
                <a:rPr lang="en-US" altLang="zh-CN" dirty="0"/>
                <a:t>-.</a:t>
              </a:r>
            </a:p>
            <a:p>
              <a:endParaRPr lang="en-US" altLang="zh-CN" dirty="0"/>
            </a:p>
            <a:p>
              <a:r>
                <a:rPr lang="en-US" altLang="zh-CN" dirty="0" err="1"/>
                <a:t>Harddrive_system</a:t>
              </a:r>
              <a:r>
                <a:rPr lang="en-US" altLang="zh-CN" dirty="0"/>
                <a:t> &gt;&gt;&gt; 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E25EB-D61E-42E6-A658-D7378A9410CB}"/>
              </a:ext>
            </a:extLst>
          </p:cNvPr>
          <p:cNvSpPr txBox="1"/>
          <p:nvPr/>
        </p:nvSpPr>
        <p:spPr>
          <a:xfrm>
            <a:off x="4295045" y="2172747"/>
            <a:ext cx="378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about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72195E-D62F-494E-A8C6-4CC304010D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7" y="5949315"/>
            <a:ext cx="903482" cy="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8D72E-0EC0-441E-B9AF-5609458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77BAEB-F1F8-4C4C-9BEF-3E090A0D979A}"/>
              </a:ext>
            </a:extLst>
          </p:cNvPr>
          <p:cNvGrpSpPr/>
          <p:nvPr/>
        </p:nvGrpSpPr>
        <p:grpSpPr>
          <a:xfrm>
            <a:off x="134679" y="5829376"/>
            <a:ext cx="11869652" cy="748089"/>
            <a:chOff x="170121" y="5822832"/>
            <a:chExt cx="11876568" cy="748089"/>
          </a:xfrm>
          <a:solidFill>
            <a:schemeClr val="bg1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0019F32-4EFD-4300-836B-6FB8620D8FE6}"/>
                </a:ext>
              </a:extLst>
            </p:cNvPr>
            <p:cNvSpPr/>
            <p:nvPr/>
          </p:nvSpPr>
          <p:spPr>
            <a:xfrm>
              <a:off x="170121" y="5822832"/>
              <a:ext cx="11876568" cy="748089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56442BE-3C20-444E-ABA6-BADBFE78F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6428" y="5833839"/>
            <a:ext cx="645041" cy="645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56840" imgH="456840" progId="">
                    <p:embed/>
                  </p:oleObj>
                </mc:Choice>
                <mc:Fallback>
                  <p:oleObj r:id="rId3" imgW="456840" imgH="456840" progId="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6442BE-3C20-444E-ABA6-BADBFE78F4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6428" y="5833839"/>
                          <a:ext cx="645041" cy="645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CAA5D69-DE35-4A77-A849-A215D8BD3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1719" y="5826643"/>
            <a:ext cx="645041" cy="684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19040" imgH="444240" progId="">
                    <p:embed/>
                  </p:oleObj>
                </mc:Choice>
                <mc:Fallback>
                  <p:oleObj r:id="rId5" imgW="419040" imgH="444240" progId="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6CAA5D69-DE35-4A77-A849-A215D8BD3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719" y="5826643"/>
                          <a:ext cx="645041" cy="684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562C921-8418-4EF5-8987-C41EF16B3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5615" y="5954232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56840" imgH="456840" progId="">
                    <p:embed/>
                  </p:oleObj>
                </mc:Choice>
                <mc:Fallback>
                  <p:oleObj r:id="rId7" imgW="456840" imgH="456840" progId="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562C921-8418-4EF5-8987-C41EF16B32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55615" y="5954232"/>
                          <a:ext cx="457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2" descr="Minecraft">
              <a:extLst>
                <a:ext uri="{FF2B5EF4-FFF2-40B4-BE49-F238E27FC236}">
                  <a16:creationId xmlns:a16="http://schemas.microsoft.com/office/drawing/2014/main" id="{48A8E63E-1591-4660-9F05-A322C27C5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670" y="5822832"/>
              <a:ext cx="720000" cy="7200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282F0E-A123-4805-BF17-4018491ED407}"/>
                </a:ext>
              </a:extLst>
            </p:cNvPr>
            <p:cNvSpPr txBox="1"/>
            <p:nvPr/>
          </p:nvSpPr>
          <p:spPr>
            <a:xfrm>
              <a:off x="9898393" y="6141446"/>
              <a:ext cx="1977656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2021-9-2 19:10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7E7948-C3C6-41C1-AE02-AB54CBCA29B8}"/>
                </a:ext>
              </a:extLst>
            </p:cNvPr>
            <p:cNvSpPr txBox="1"/>
            <p:nvPr/>
          </p:nvSpPr>
          <p:spPr>
            <a:xfrm>
              <a:off x="10699009" y="5864712"/>
              <a:ext cx="1166037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星期四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61B80B-3DC4-4F3C-8AA3-A4470783BA78}"/>
              </a:ext>
            </a:extLst>
          </p:cNvPr>
          <p:cNvGrpSpPr/>
          <p:nvPr/>
        </p:nvGrpSpPr>
        <p:grpSpPr>
          <a:xfrm>
            <a:off x="10948765" y="283413"/>
            <a:ext cx="1113074" cy="1822908"/>
            <a:chOff x="10948765" y="283413"/>
            <a:chExt cx="1113074" cy="18229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F0966C-AB3E-4D13-9735-376DD315A7DA}"/>
                </a:ext>
              </a:extLst>
            </p:cNvPr>
            <p:cNvSpPr/>
            <p:nvPr/>
          </p:nvSpPr>
          <p:spPr>
            <a:xfrm>
              <a:off x="11108383" y="283413"/>
              <a:ext cx="695590" cy="5652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C3E05B-E20B-46E4-84FD-3C4A95557E69}"/>
                </a:ext>
              </a:extLst>
            </p:cNvPr>
            <p:cNvSpPr txBox="1"/>
            <p:nvPr/>
          </p:nvSpPr>
          <p:spPr>
            <a:xfrm>
              <a:off x="10948765" y="905992"/>
              <a:ext cx="111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bilibili</a:t>
              </a:r>
              <a:r>
                <a:rPr lang="zh-CN" altLang="en-US" dirty="0">
                  <a:solidFill>
                    <a:schemeClr val="bg1"/>
                  </a:solidFill>
                </a:rPr>
                <a:t>用户数据查看工具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6A012B-466D-41EA-93F7-B09C9AE17A39}"/>
              </a:ext>
            </a:extLst>
          </p:cNvPr>
          <p:cNvGrpSpPr/>
          <p:nvPr/>
        </p:nvGrpSpPr>
        <p:grpSpPr>
          <a:xfrm>
            <a:off x="11096178" y="1834688"/>
            <a:ext cx="998184" cy="1019978"/>
            <a:chOff x="11096178" y="1834688"/>
            <a:chExt cx="998184" cy="1019978"/>
          </a:xfrm>
        </p:grpSpPr>
        <p:pic>
          <p:nvPicPr>
            <p:cNvPr id="25" name="Picture 8" descr="%E7%BB%88%E7%AB%AF">
              <a:extLst>
                <a:ext uri="{FF2B5EF4-FFF2-40B4-BE49-F238E27FC236}">
                  <a16:creationId xmlns:a16="http://schemas.microsoft.com/office/drawing/2014/main" id="{AE98F3E9-6FF1-422E-8905-E239D1F77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178" y="18346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D69DB33-DEAE-4BD5-9DF2-9BEB048FD659}"/>
                </a:ext>
              </a:extLst>
            </p:cNvPr>
            <p:cNvSpPr txBox="1"/>
            <p:nvPr/>
          </p:nvSpPr>
          <p:spPr>
            <a:xfrm>
              <a:off x="11136676" y="2485334"/>
              <a:ext cx="95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终端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9A83E2-D5D8-4F1D-827B-ADACF3834409}"/>
              </a:ext>
            </a:extLst>
          </p:cNvPr>
          <p:cNvGrpSpPr/>
          <p:nvPr/>
        </p:nvGrpSpPr>
        <p:grpSpPr>
          <a:xfrm>
            <a:off x="1838425" y="905992"/>
            <a:ext cx="8181474" cy="4041393"/>
            <a:chOff x="1838425" y="905992"/>
            <a:chExt cx="8181474" cy="4041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59D90D-1767-4CA0-840F-911B286036DE}"/>
                </a:ext>
              </a:extLst>
            </p:cNvPr>
            <p:cNvSpPr/>
            <p:nvPr/>
          </p:nvSpPr>
          <p:spPr>
            <a:xfrm>
              <a:off x="1838425" y="905992"/>
              <a:ext cx="8181474" cy="40413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272A1F4-057D-4876-ABA9-8F8B90C457E6}"/>
                </a:ext>
              </a:extLst>
            </p:cNvPr>
            <p:cNvSpPr/>
            <p:nvPr/>
          </p:nvSpPr>
          <p:spPr>
            <a:xfrm>
              <a:off x="9644515" y="981778"/>
              <a:ext cx="269507" cy="2598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C3B2B7-962A-4339-9389-C5066E405375}"/>
                </a:ext>
              </a:extLst>
            </p:cNvPr>
            <p:cNvSpPr txBox="1"/>
            <p:nvPr/>
          </p:nvSpPr>
          <p:spPr>
            <a:xfrm>
              <a:off x="1958521" y="1347519"/>
              <a:ext cx="42278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Diamond OS 1 For </a:t>
              </a:r>
              <a:r>
                <a:rPr lang="en-US" altLang="zh-CN" dirty="0" err="1"/>
                <a:t>bilibili</a:t>
              </a:r>
              <a:r>
                <a:rPr lang="en-US" altLang="zh-CN" dirty="0"/>
                <a:t> users Edition</a:t>
              </a:r>
            </a:p>
            <a:p>
              <a:r>
                <a:rPr lang="en-US" altLang="zh-CN" dirty="0"/>
                <a:t>Copyright©-</a:t>
              </a:r>
              <a:r>
                <a:rPr lang="zh-CN" altLang="en-US" dirty="0"/>
                <a:t>小唐玩电脑</a:t>
              </a:r>
              <a:r>
                <a:rPr lang="en-US" altLang="zh-CN" dirty="0"/>
                <a:t>-.</a:t>
              </a:r>
            </a:p>
            <a:p>
              <a:endParaRPr lang="en-US" altLang="zh-CN" dirty="0"/>
            </a:p>
            <a:p>
              <a:r>
                <a:rPr lang="en-US" altLang="zh-CN" dirty="0" err="1"/>
                <a:t>Harddrive_system</a:t>
              </a:r>
              <a:r>
                <a:rPr lang="en-US" altLang="zh-CN" dirty="0"/>
                <a:t> &gt;&gt;&gt; </a:t>
              </a:r>
              <a:endParaRPr lang="zh-CN" altLang="en-US" dirty="0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A9105AB-75BB-40C6-B75D-0186526315E0}"/>
              </a:ext>
            </a:extLst>
          </p:cNvPr>
          <p:cNvSpPr/>
          <p:nvPr/>
        </p:nvSpPr>
        <p:spPr>
          <a:xfrm>
            <a:off x="4933850" y="1017393"/>
            <a:ext cx="5476775" cy="3837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9A060A9-531B-4CC0-A6E6-7CDE65B4155B}"/>
              </a:ext>
            </a:extLst>
          </p:cNvPr>
          <p:cNvGrpSpPr/>
          <p:nvPr/>
        </p:nvGrpSpPr>
        <p:grpSpPr>
          <a:xfrm>
            <a:off x="4792769" y="1189187"/>
            <a:ext cx="5986719" cy="3571864"/>
            <a:chOff x="3129884" y="1210583"/>
            <a:chExt cx="5986719" cy="3571864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6BB2AEF-510F-4E39-A6BA-065CEA637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884" y="1210583"/>
              <a:ext cx="2695074" cy="1515979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1786052-4BFB-4E8E-A6B7-35EDCCB6E965}"/>
                </a:ext>
              </a:extLst>
            </p:cNvPr>
            <p:cNvSpPr txBox="1"/>
            <p:nvPr/>
          </p:nvSpPr>
          <p:spPr>
            <a:xfrm>
              <a:off x="4635766" y="1523996"/>
              <a:ext cx="3774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DIAMOND OS</a:t>
              </a:r>
              <a:endParaRPr lang="zh-CN" altLang="en-US" sz="32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5AC7D98-736F-46E1-AE2A-F261D8A1F067}"/>
                </a:ext>
              </a:extLst>
            </p:cNvPr>
            <p:cNvSpPr txBox="1"/>
            <p:nvPr/>
          </p:nvSpPr>
          <p:spPr>
            <a:xfrm>
              <a:off x="4867685" y="1989873"/>
              <a:ext cx="333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基于</a:t>
              </a:r>
              <a:r>
                <a:rPr lang="en-US" altLang="zh-CN" dirty="0"/>
                <a:t>PowerPoint</a:t>
              </a:r>
              <a:r>
                <a:rPr lang="zh-CN" altLang="en-US" dirty="0"/>
                <a:t>技术构建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0FB02DE-28D3-41CD-AC76-7D9AFB620F73}"/>
                </a:ext>
              </a:extLst>
            </p:cNvPr>
            <p:cNvSpPr txBox="1"/>
            <p:nvPr/>
          </p:nvSpPr>
          <p:spPr>
            <a:xfrm>
              <a:off x="5150995" y="2188194"/>
              <a:ext cx="3965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1.0</a:t>
              </a:r>
              <a:r>
                <a:rPr lang="zh-CN" altLang="en-US" sz="54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版本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D17EC2-C910-4BCF-9387-0E9DA3792F15}"/>
                </a:ext>
              </a:extLst>
            </p:cNvPr>
            <p:cNvSpPr txBox="1"/>
            <p:nvPr/>
          </p:nvSpPr>
          <p:spPr>
            <a:xfrm>
              <a:off x="3676851" y="3000733"/>
              <a:ext cx="4733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版权所有</a:t>
              </a:r>
              <a:r>
                <a:rPr lang="en-US" altLang="zh-CN" dirty="0"/>
                <a:t>©2021-</a:t>
              </a:r>
              <a:r>
                <a:rPr lang="zh-CN" altLang="en-US" dirty="0"/>
                <a:t>小唐玩电脑</a:t>
              </a:r>
              <a:r>
                <a:rPr lang="en-US" altLang="zh-CN" dirty="0"/>
                <a:t>-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软件硬盘：</a:t>
              </a:r>
              <a:r>
                <a:rPr lang="en-US" altLang="zh-CN" dirty="0"/>
                <a:t>system:/</a:t>
              </a:r>
            </a:p>
            <a:p>
              <a:r>
                <a:rPr lang="zh-CN" altLang="en-US" dirty="0"/>
                <a:t>可用容量</a:t>
              </a:r>
              <a:r>
                <a:rPr lang="en-US" altLang="zh-CN" dirty="0"/>
                <a:t>114514GB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598B4FF-B04F-4397-A0C6-17A013405F63}"/>
                </a:ext>
              </a:extLst>
            </p:cNvPr>
            <p:cNvSpPr/>
            <p:nvPr/>
          </p:nvSpPr>
          <p:spPr>
            <a:xfrm>
              <a:off x="5147912" y="4328977"/>
              <a:ext cx="1896176" cy="4534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确定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C772EDD-F132-46FC-AE8B-999833763F5A}"/>
              </a:ext>
            </a:extLst>
          </p:cNvPr>
          <p:cNvSpPr txBox="1"/>
          <p:nvPr/>
        </p:nvSpPr>
        <p:spPr>
          <a:xfrm>
            <a:off x="4295045" y="2172747"/>
            <a:ext cx="378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about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C1C619F-A71D-42A1-97C1-26F4E1F962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7" y="5949315"/>
            <a:ext cx="903482" cy="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8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8D72E-0EC0-441E-B9AF-5609458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77BAEB-F1F8-4C4C-9BEF-3E090A0D979A}"/>
              </a:ext>
            </a:extLst>
          </p:cNvPr>
          <p:cNvGrpSpPr/>
          <p:nvPr/>
        </p:nvGrpSpPr>
        <p:grpSpPr>
          <a:xfrm>
            <a:off x="134679" y="5829376"/>
            <a:ext cx="11869652" cy="748089"/>
            <a:chOff x="170121" y="5822832"/>
            <a:chExt cx="11876568" cy="748089"/>
          </a:xfrm>
          <a:solidFill>
            <a:schemeClr val="bg1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0019F32-4EFD-4300-836B-6FB8620D8FE6}"/>
                </a:ext>
              </a:extLst>
            </p:cNvPr>
            <p:cNvSpPr/>
            <p:nvPr/>
          </p:nvSpPr>
          <p:spPr>
            <a:xfrm>
              <a:off x="170121" y="5822832"/>
              <a:ext cx="11876568" cy="748089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56442BE-3C20-444E-ABA6-BADBFE78F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6428" y="5833839"/>
            <a:ext cx="645041" cy="645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56840" imgH="456840" progId="">
                    <p:embed/>
                  </p:oleObj>
                </mc:Choice>
                <mc:Fallback>
                  <p:oleObj r:id="rId3" imgW="456840" imgH="456840" progId="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6442BE-3C20-444E-ABA6-BADBFE78F4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6428" y="5833839"/>
                          <a:ext cx="645041" cy="645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CAA5D69-DE35-4A77-A849-A215D8BD3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1719" y="5826643"/>
            <a:ext cx="645041" cy="684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19040" imgH="444240" progId="">
                    <p:embed/>
                  </p:oleObj>
                </mc:Choice>
                <mc:Fallback>
                  <p:oleObj r:id="rId5" imgW="419040" imgH="444240" progId="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6CAA5D69-DE35-4A77-A849-A215D8BD3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719" y="5826643"/>
                          <a:ext cx="645041" cy="684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562C921-8418-4EF5-8987-C41EF16B3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5615" y="5954232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56840" imgH="456840" progId="">
                    <p:embed/>
                  </p:oleObj>
                </mc:Choice>
                <mc:Fallback>
                  <p:oleObj r:id="rId7" imgW="456840" imgH="456840" progId="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562C921-8418-4EF5-8987-C41EF16B32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55615" y="5954232"/>
                          <a:ext cx="457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2" descr="Minecraft">
              <a:extLst>
                <a:ext uri="{FF2B5EF4-FFF2-40B4-BE49-F238E27FC236}">
                  <a16:creationId xmlns:a16="http://schemas.microsoft.com/office/drawing/2014/main" id="{48A8E63E-1591-4660-9F05-A322C27C5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670" y="5822832"/>
              <a:ext cx="720000" cy="7200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282F0E-A123-4805-BF17-4018491ED407}"/>
                </a:ext>
              </a:extLst>
            </p:cNvPr>
            <p:cNvSpPr txBox="1"/>
            <p:nvPr/>
          </p:nvSpPr>
          <p:spPr>
            <a:xfrm>
              <a:off x="9898393" y="6141446"/>
              <a:ext cx="1977656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2021-9-2 19:10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7E7948-C3C6-41C1-AE02-AB54CBCA29B8}"/>
                </a:ext>
              </a:extLst>
            </p:cNvPr>
            <p:cNvSpPr txBox="1"/>
            <p:nvPr/>
          </p:nvSpPr>
          <p:spPr>
            <a:xfrm>
              <a:off x="10699009" y="5864712"/>
              <a:ext cx="1166037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星期四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61B80B-3DC4-4F3C-8AA3-A4470783BA78}"/>
              </a:ext>
            </a:extLst>
          </p:cNvPr>
          <p:cNvGrpSpPr/>
          <p:nvPr/>
        </p:nvGrpSpPr>
        <p:grpSpPr>
          <a:xfrm>
            <a:off x="10948765" y="283413"/>
            <a:ext cx="1113074" cy="1822908"/>
            <a:chOff x="10948765" y="283413"/>
            <a:chExt cx="1113074" cy="18229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F0966C-AB3E-4D13-9735-376DD315A7DA}"/>
                </a:ext>
              </a:extLst>
            </p:cNvPr>
            <p:cNvSpPr/>
            <p:nvPr/>
          </p:nvSpPr>
          <p:spPr>
            <a:xfrm>
              <a:off x="11108383" y="283413"/>
              <a:ext cx="695590" cy="5652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C3E05B-E20B-46E4-84FD-3C4A95557E69}"/>
                </a:ext>
              </a:extLst>
            </p:cNvPr>
            <p:cNvSpPr txBox="1"/>
            <p:nvPr/>
          </p:nvSpPr>
          <p:spPr>
            <a:xfrm>
              <a:off x="10948765" y="905992"/>
              <a:ext cx="111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bilibili</a:t>
              </a:r>
              <a:r>
                <a:rPr lang="zh-CN" altLang="en-US" dirty="0">
                  <a:solidFill>
                    <a:schemeClr val="bg1"/>
                  </a:solidFill>
                </a:rPr>
                <a:t>用户数据查看工具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6A012B-466D-41EA-93F7-B09C9AE17A39}"/>
              </a:ext>
            </a:extLst>
          </p:cNvPr>
          <p:cNvGrpSpPr/>
          <p:nvPr/>
        </p:nvGrpSpPr>
        <p:grpSpPr>
          <a:xfrm>
            <a:off x="11096178" y="1834688"/>
            <a:ext cx="998184" cy="1019978"/>
            <a:chOff x="11096178" y="1834688"/>
            <a:chExt cx="998184" cy="1019978"/>
          </a:xfrm>
        </p:grpSpPr>
        <p:pic>
          <p:nvPicPr>
            <p:cNvPr id="25" name="Picture 8" descr="%E7%BB%88%E7%AB%AF">
              <a:extLst>
                <a:ext uri="{FF2B5EF4-FFF2-40B4-BE49-F238E27FC236}">
                  <a16:creationId xmlns:a16="http://schemas.microsoft.com/office/drawing/2014/main" id="{AE98F3E9-6FF1-422E-8905-E239D1F77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178" y="18346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D69DB33-DEAE-4BD5-9DF2-9BEB048FD659}"/>
                </a:ext>
              </a:extLst>
            </p:cNvPr>
            <p:cNvSpPr txBox="1"/>
            <p:nvPr/>
          </p:nvSpPr>
          <p:spPr>
            <a:xfrm>
              <a:off x="11136676" y="2485334"/>
              <a:ext cx="95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终端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9A83E2-D5D8-4F1D-827B-ADACF3834409}"/>
              </a:ext>
            </a:extLst>
          </p:cNvPr>
          <p:cNvGrpSpPr/>
          <p:nvPr/>
        </p:nvGrpSpPr>
        <p:grpSpPr>
          <a:xfrm>
            <a:off x="1838425" y="905992"/>
            <a:ext cx="8181474" cy="4041393"/>
            <a:chOff x="1838425" y="905992"/>
            <a:chExt cx="8181474" cy="4041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59D90D-1767-4CA0-840F-911B286036DE}"/>
                </a:ext>
              </a:extLst>
            </p:cNvPr>
            <p:cNvSpPr/>
            <p:nvPr/>
          </p:nvSpPr>
          <p:spPr>
            <a:xfrm>
              <a:off x="1838425" y="905992"/>
              <a:ext cx="8181474" cy="40413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272A1F4-057D-4876-ABA9-8F8B90C457E6}"/>
                </a:ext>
              </a:extLst>
            </p:cNvPr>
            <p:cNvSpPr/>
            <p:nvPr/>
          </p:nvSpPr>
          <p:spPr>
            <a:xfrm>
              <a:off x="9644515" y="981778"/>
              <a:ext cx="269507" cy="2598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C3B2B7-962A-4339-9389-C5066E405375}"/>
                </a:ext>
              </a:extLst>
            </p:cNvPr>
            <p:cNvSpPr txBox="1"/>
            <p:nvPr/>
          </p:nvSpPr>
          <p:spPr>
            <a:xfrm>
              <a:off x="1958521" y="1347519"/>
              <a:ext cx="42278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Diamond OS 1 For </a:t>
              </a:r>
              <a:r>
                <a:rPr lang="en-US" altLang="zh-CN" dirty="0" err="1"/>
                <a:t>bilibili</a:t>
              </a:r>
              <a:r>
                <a:rPr lang="en-US" altLang="zh-CN" dirty="0"/>
                <a:t> users Edition</a:t>
              </a:r>
            </a:p>
            <a:p>
              <a:r>
                <a:rPr lang="en-US" altLang="zh-CN" dirty="0"/>
                <a:t>Copyright©-</a:t>
              </a:r>
              <a:r>
                <a:rPr lang="zh-CN" altLang="en-US" dirty="0"/>
                <a:t>小唐玩电脑</a:t>
              </a:r>
              <a:r>
                <a:rPr lang="en-US" altLang="zh-CN" dirty="0"/>
                <a:t>-.</a:t>
              </a:r>
            </a:p>
            <a:p>
              <a:endParaRPr lang="en-US" altLang="zh-CN" dirty="0"/>
            </a:p>
            <a:p>
              <a:r>
                <a:rPr lang="en-US" altLang="zh-CN" dirty="0" err="1"/>
                <a:t>Harddrive_system</a:t>
              </a:r>
              <a:r>
                <a:rPr lang="en-US" altLang="zh-CN" dirty="0"/>
                <a:t> &gt;&gt;&gt; 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E25EB-D61E-42E6-A658-D7378A9410CB}"/>
              </a:ext>
            </a:extLst>
          </p:cNvPr>
          <p:cNvSpPr txBox="1"/>
          <p:nvPr/>
        </p:nvSpPr>
        <p:spPr>
          <a:xfrm>
            <a:off x="4295045" y="2172747"/>
            <a:ext cx="378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about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3CD4C1C-B13A-4F54-B0D3-046CE768C6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7" y="5949315"/>
            <a:ext cx="903482" cy="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8D72E-0EC0-441E-B9AF-5609458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77BAEB-F1F8-4C4C-9BEF-3E090A0D979A}"/>
              </a:ext>
            </a:extLst>
          </p:cNvPr>
          <p:cNvGrpSpPr/>
          <p:nvPr/>
        </p:nvGrpSpPr>
        <p:grpSpPr>
          <a:xfrm>
            <a:off x="134679" y="5829376"/>
            <a:ext cx="11869652" cy="748089"/>
            <a:chOff x="170121" y="5822832"/>
            <a:chExt cx="11876568" cy="748089"/>
          </a:xfrm>
          <a:solidFill>
            <a:schemeClr val="bg1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0019F32-4EFD-4300-836B-6FB8620D8FE6}"/>
                </a:ext>
              </a:extLst>
            </p:cNvPr>
            <p:cNvSpPr/>
            <p:nvPr/>
          </p:nvSpPr>
          <p:spPr>
            <a:xfrm>
              <a:off x="170121" y="5822832"/>
              <a:ext cx="11876568" cy="748089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56442BE-3C20-444E-ABA6-BADBFE78F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6428" y="5833839"/>
            <a:ext cx="645041" cy="645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56840" imgH="456840" progId="">
                    <p:embed/>
                  </p:oleObj>
                </mc:Choice>
                <mc:Fallback>
                  <p:oleObj r:id="rId3" imgW="456840" imgH="456840" progId="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6442BE-3C20-444E-ABA6-BADBFE78F4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6428" y="5833839"/>
                          <a:ext cx="645041" cy="645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CAA5D69-DE35-4A77-A849-A215D8BD3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1719" y="5826643"/>
            <a:ext cx="645041" cy="684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19040" imgH="444240" progId="">
                    <p:embed/>
                  </p:oleObj>
                </mc:Choice>
                <mc:Fallback>
                  <p:oleObj r:id="rId5" imgW="419040" imgH="444240" progId="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6CAA5D69-DE35-4A77-A849-A215D8BD3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719" y="5826643"/>
                          <a:ext cx="645041" cy="684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562C921-8418-4EF5-8987-C41EF16B3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5615" y="5954232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56840" imgH="456840" progId="">
                    <p:embed/>
                  </p:oleObj>
                </mc:Choice>
                <mc:Fallback>
                  <p:oleObj r:id="rId7" imgW="456840" imgH="456840" progId="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562C921-8418-4EF5-8987-C41EF16B32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55615" y="5954232"/>
                          <a:ext cx="457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2" descr="Minecraft">
              <a:extLst>
                <a:ext uri="{FF2B5EF4-FFF2-40B4-BE49-F238E27FC236}">
                  <a16:creationId xmlns:a16="http://schemas.microsoft.com/office/drawing/2014/main" id="{48A8E63E-1591-4660-9F05-A322C27C5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670" y="5822832"/>
              <a:ext cx="720000" cy="7200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282F0E-A123-4805-BF17-4018491ED407}"/>
                </a:ext>
              </a:extLst>
            </p:cNvPr>
            <p:cNvSpPr txBox="1"/>
            <p:nvPr/>
          </p:nvSpPr>
          <p:spPr>
            <a:xfrm>
              <a:off x="9898393" y="6141446"/>
              <a:ext cx="1977656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2021-9-2 19:10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7E7948-C3C6-41C1-AE02-AB54CBCA29B8}"/>
                </a:ext>
              </a:extLst>
            </p:cNvPr>
            <p:cNvSpPr txBox="1"/>
            <p:nvPr/>
          </p:nvSpPr>
          <p:spPr>
            <a:xfrm>
              <a:off x="10699009" y="5864712"/>
              <a:ext cx="1166037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星期四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61B80B-3DC4-4F3C-8AA3-A4470783BA78}"/>
              </a:ext>
            </a:extLst>
          </p:cNvPr>
          <p:cNvGrpSpPr/>
          <p:nvPr/>
        </p:nvGrpSpPr>
        <p:grpSpPr>
          <a:xfrm>
            <a:off x="10948765" y="283413"/>
            <a:ext cx="1113074" cy="1822908"/>
            <a:chOff x="10948765" y="283413"/>
            <a:chExt cx="1113074" cy="18229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F0966C-AB3E-4D13-9735-376DD315A7DA}"/>
                </a:ext>
              </a:extLst>
            </p:cNvPr>
            <p:cNvSpPr/>
            <p:nvPr/>
          </p:nvSpPr>
          <p:spPr>
            <a:xfrm>
              <a:off x="11108383" y="283413"/>
              <a:ext cx="695590" cy="5652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C3E05B-E20B-46E4-84FD-3C4A95557E69}"/>
                </a:ext>
              </a:extLst>
            </p:cNvPr>
            <p:cNvSpPr txBox="1"/>
            <p:nvPr/>
          </p:nvSpPr>
          <p:spPr>
            <a:xfrm>
              <a:off x="10948765" y="905992"/>
              <a:ext cx="111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bilibili</a:t>
              </a:r>
              <a:r>
                <a:rPr lang="zh-CN" altLang="en-US" dirty="0">
                  <a:solidFill>
                    <a:schemeClr val="bg1"/>
                  </a:solidFill>
                </a:rPr>
                <a:t>用户数据查看工具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6A012B-466D-41EA-93F7-B09C9AE17A39}"/>
              </a:ext>
            </a:extLst>
          </p:cNvPr>
          <p:cNvGrpSpPr/>
          <p:nvPr/>
        </p:nvGrpSpPr>
        <p:grpSpPr>
          <a:xfrm>
            <a:off x="11096178" y="1834688"/>
            <a:ext cx="998184" cy="1019978"/>
            <a:chOff x="11096178" y="1834688"/>
            <a:chExt cx="998184" cy="1019978"/>
          </a:xfrm>
        </p:grpSpPr>
        <p:pic>
          <p:nvPicPr>
            <p:cNvPr id="25" name="Picture 8" descr="%E7%BB%88%E7%AB%AF">
              <a:extLst>
                <a:ext uri="{FF2B5EF4-FFF2-40B4-BE49-F238E27FC236}">
                  <a16:creationId xmlns:a16="http://schemas.microsoft.com/office/drawing/2014/main" id="{AE98F3E9-6FF1-422E-8905-E239D1F77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178" y="18346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D69DB33-DEAE-4BD5-9DF2-9BEB048FD659}"/>
                </a:ext>
              </a:extLst>
            </p:cNvPr>
            <p:cNvSpPr txBox="1"/>
            <p:nvPr/>
          </p:nvSpPr>
          <p:spPr>
            <a:xfrm>
              <a:off x="11136676" y="2485334"/>
              <a:ext cx="95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终端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1B7C58-3EAF-4A00-ACEA-6816E95D728A}"/>
              </a:ext>
            </a:extLst>
          </p:cNvPr>
          <p:cNvSpPr/>
          <p:nvPr/>
        </p:nvSpPr>
        <p:spPr>
          <a:xfrm>
            <a:off x="187669" y="4860112"/>
            <a:ext cx="2103120" cy="9692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关机</a:t>
            </a:r>
            <a:endParaRPr lang="en-US" altLang="zh-CN" dirty="0"/>
          </a:p>
          <a:p>
            <a:pPr algn="ctr"/>
            <a:r>
              <a:rPr lang="zh-CN" altLang="en-US" dirty="0"/>
              <a:t>重启</a:t>
            </a:r>
            <a:endParaRPr lang="en-US" altLang="zh-CN" dirty="0"/>
          </a:p>
          <a:p>
            <a:pPr algn="ctr"/>
            <a:r>
              <a:rPr lang="zh-CN" altLang="en-US" dirty="0"/>
              <a:t>睡眠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8FBFDD-3B41-45C3-89D0-D9CD43A2E6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7" y="5949315"/>
            <a:ext cx="903482" cy="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233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1BD66-2360-44DF-9390-09233A17C7D6}"/>
              </a:ext>
            </a:extLst>
          </p:cNvPr>
          <p:cNvSpPr txBox="1"/>
          <p:nvPr/>
        </p:nvSpPr>
        <p:spPr>
          <a:xfrm>
            <a:off x="5477859" y="5675703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正在关机</a:t>
            </a:r>
          </a:p>
        </p:txBody>
      </p:sp>
    </p:spTree>
    <p:extLst>
      <p:ext uri="{BB962C8B-B14F-4D97-AF65-F5344CB8AC3E}">
        <p14:creationId xmlns:p14="http://schemas.microsoft.com/office/powerpoint/2010/main" val="374105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F037E3-B96D-4B13-AA01-8A9027561E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175B7-360B-4707-9CC9-BAF890D2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E29552-7654-45FD-853A-6CE532F514AB}"/>
              </a:ext>
            </a:extLst>
          </p:cNvPr>
          <p:cNvSpPr txBox="1"/>
          <p:nvPr/>
        </p:nvSpPr>
        <p:spPr>
          <a:xfrm>
            <a:off x="5088425" y="5778625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正在启动安装程序</a:t>
            </a:r>
          </a:p>
        </p:txBody>
      </p:sp>
    </p:spTree>
    <p:extLst>
      <p:ext uri="{BB962C8B-B14F-4D97-AF65-F5344CB8AC3E}">
        <p14:creationId xmlns:p14="http://schemas.microsoft.com/office/powerpoint/2010/main" val="31437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A27A71-F4BD-4D7E-8867-48EA8C0DCD9B}"/>
              </a:ext>
            </a:extLst>
          </p:cNvPr>
          <p:cNvSpPr/>
          <p:nvPr/>
        </p:nvSpPr>
        <p:spPr>
          <a:xfrm>
            <a:off x="-327258" y="-356135"/>
            <a:ext cx="14197263" cy="794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9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B6A02A-BBF4-4B4C-BFC6-FC0D8DACE028}"/>
              </a:ext>
            </a:extLst>
          </p:cNvPr>
          <p:cNvSpPr/>
          <p:nvPr/>
        </p:nvSpPr>
        <p:spPr>
          <a:xfrm>
            <a:off x="0" y="233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336B5-4B28-421F-8FA2-3F648AD3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3" y="2223656"/>
            <a:ext cx="2695074" cy="15159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1BD66-2360-44DF-9390-09233A17C7D6}"/>
              </a:ext>
            </a:extLst>
          </p:cNvPr>
          <p:cNvSpPr txBox="1"/>
          <p:nvPr/>
        </p:nvSpPr>
        <p:spPr>
          <a:xfrm>
            <a:off x="5496147" y="5776287"/>
            <a:ext cx="47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请稍等</a:t>
            </a:r>
          </a:p>
        </p:txBody>
      </p:sp>
    </p:spTree>
    <p:extLst>
      <p:ext uri="{BB962C8B-B14F-4D97-AF65-F5344CB8AC3E}">
        <p14:creationId xmlns:p14="http://schemas.microsoft.com/office/powerpoint/2010/main" val="425127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</p:spTree>
    <p:extLst>
      <p:ext uri="{BB962C8B-B14F-4D97-AF65-F5344CB8AC3E}">
        <p14:creationId xmlns:p14="http://schemas.microsoft.com/office/powerpoint/2010/main" val="351504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F389E9-3F4E-471D-8534-DE41CF3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7892D6-4C34-42A0-8B2E-B4FEA7C6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09" y="139675"/>
            <a:ext cx="2695074" cy="1515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7F9844-5696-4659-A754-3A04D84A7073}"/>
              </a:ext>
            </a:extLst>
          </p:cNvPr>
          <p:cNvSpPr txBox="1"/>
          <p:nvPr/>
        </p:nvSpPr>
        <p:spPr>
          <a:xfrm>
            <a:off x="1531089" y="390109"/>
            <a:ext cx="377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DIAMOND OS</a:t>
            </a:r>
            <a:endParaRPr lang="zh-CN" altLang="en-US" sz="32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AC76-0010-41C8-A7E6-4F70E6A550CE}"/>
              </a:ext>
            </a:extLst>
          </p:cNvPr>
          <p:cNvSpPr txBox="1"/>
          <p:nvPr/>
        </p:nvSpPr>
        <p:spPr>
          <a:xfrm>
            <a:off x="1763008" y="85598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技术构建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80BB85-A868-44AA-9C72-32A23FAD48CD}"/>
              </a:ext>
            </a:extLst>
          </p:cNvPr>
          <p:cNvSpPr txBox="1"/>
          <p:nvPr/>
        </p:nvSpPr>
        <p:spPr>
          <a:xfrm>
            <a:off x="1913860" y="2779499"/>
            <a:ext cx="3530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安装语言：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安装地区：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键盘方式：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45D93-572D-4817-9ACF-6B6E2A58CA23}"/>
              </a:ext>
            </a:extLst>
          </p:cNvPr>
          <p:cNvSpPr/>
          <p:nvPr/>
        </p:nvSpPr>
        <p:spPr>
          <a:xfrm>
            <a:off x="3418368" y="2779499"/>
            <a:ext cx="4141381" cy="420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简体中文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6C9498-5360-4560-9161-B49367A8F0DA}"/>
              </a:ext>
            </a:extLst>
          </p:cNvPr>
          <p:cNvSpPr/>
          <p:nvPr/>
        </p:nvSpPr>
        <p:spPr>
          <a:xfrm>
            <a:off x="3439633" y="3338883"/>
            <a:ext cx="4141381" cy="420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中国大陆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C7CE17-CEE2-4403-9C13-A25B2C05E796}"/>
              </a:ext>
            </a:extLst>
          </p:cNvPr>
          <p:cNvSpPr/>
          <p:nvPr/>
        </p:nvSpPr>
        <p:spPr>
          <a:xfrm>
            <a:off x="3418368" y="3878139"/>
            <a:ext cx="4141381" cy="420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中文（拼音）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76F9EA-C92B-47B0-95B8-D5352016D355}"/>
              </a:ext>
            </a:extLst>
          </p:cNvPr>
          <p:cNvSpPr/>
          <p:nvPr/>
        </p:nvSpPr>
        <p:spPr>
          <a:xfrm>
            <a:off x="4391247" y="4805916"/>
            <a:ext cx="1988288" cy="420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确定并安装</a:t>
            </a:r>
          </a:p>
        </p:txBody>
      </p:sp>
    </p:spTree>
    <p:extLst>
      <p:ext uri="{BB962C8B-B14F-4D97-AF65-F5344CB8AC3E}">
        <p14:creationId xmlns:p14="http://schemas.microsoft.com/office/powerpoint/2010/main" val="204528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1233</Words>
  <Application>Microsoft Office PowerPoint</Application>
  <PresentationFormat>宽屏</PresentationFormat>
  <Paragraphs>303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HarmonyOS Sans SC</vt:lpstr>
      <vt:lpstr>Yu Gothic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michael</dc:creator>
  <cp:lastModifiedBy>tang michael</cp:lastModifiedBy>
  <cp:revision>118</cp:revision>
  <dcterms:created xsi:type="dcterms:W3CDTF">2021-09-01T12:36:04Z</dcterms:created>
  <dcterms:modified xsi:type="dcterms:W3CDTF">2021-09-03T10:56:08Z</dcterms:modified>
</cp:coreProperties>
</file>