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4466-F070-44BC-B056-0E5F2C45F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BC873D-5743-4A39-A7F6-08351BF1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9A993-78BF-4960-A606-ED7B01B0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EC0D1-0F94-4F9B-8F94-5143FAE9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BD383-4B52-4DD5-8FAA-72A75D35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6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51C5-AE65-4F67-8E9F-89A3DFAC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2D66D-3D0A-4B21-B918-897FCA1F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FAC62-658D-4D64-A765-8F6A6F90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79BA4-9F9F-4A65-BDDA-6A3170A6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4FDA-60B7-4893-8CDE-6ABB8765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8067C-757D-432C-BADE-53EF42B2A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9D8A4-7954-4644-8870-3298BB24D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A3EA7-E232-4704-85CB-6A2C051B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3351E-4D1B-4225-9D10-3390E240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7E4D7-2D1B-4EB5-B355-2B9014F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FF451-9852-4C91-BE86-08704ED4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0135E-F887-4543-A198-36161170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9493C-4EDF-4573-B62B-D27E8804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ECB95-6B2A-4F6D-867D-9F4D2207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1309-9413-4D9D-AA6E-687769D2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3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9FDF9-059A-4343-8E18-6BE0CF56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48884-993D-496C-8CAF-1EA23018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936F5-D17F-4E0D-B4AC-31959415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EAB8A-0B32-4626-AC32-6DDCCB64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D2D84-930F-4DD3-85D8-3C217C1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2453-7895-4D0B-9C60-2B61AB0E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5685C-88CF-4AEA-8E58-7A2D0951C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BE74C-2838-4224-BDFE-31084C3B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5ED8F-8107-4E08-A91C-84DE58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A6288-1099-474E-BB71-BA0ECE18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9E9C8-39A1-4A10-A25F-1B7ED54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711A-58DD-448F-B47F-8128190F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F4373-B174-423C-A520-26868E18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5774E-23A5-4BD0-96BB-BF2996BB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C92705-A6E3-4CBF-A0A4-90C9BAD71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5156A-3E2C-4A0D-A6A7-14D415A5B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DD4F-039C-4560-9475-B13A2BF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1D3B2-53F3-4141-80DE-B929AE1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9566A4-7B7D-48CF-B3E7-5F59235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6B5DD-9CF2-4356-99FA-7F365062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2473E-DB3B-4224-B1F8-19C039AA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843AC-6F48-47F7-8683-0780F1E8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0B5C4-3EF3-4816-97CC-390933F6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4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9D793-538E-4D00-9F74-0DFAE03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AC191-6BB1-4295-9C4F-7EA93D39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DE5586-79C0-457C-9243-BF08F349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B5F63-E93E-4A49-A3E0-C0ED2971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D50A1-7B03-42B7-957B-42FE2CD6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7C523E-5785-4501-B0E2-676422D56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D3C7D-F122-4189-AF79-973740EB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F7EDD-6F6F-4D12-8CFD-47D12442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2AF2D-3526-444F-98FB-1BE20040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1F05-FC67-469A-829E-1BFDECAA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9E352-DED2-4741-B6B7-51D42784E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4BFE2-1070-4340-97DC-B33C902B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4F5A5-4105-4A73-A529-7AFB4BD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DF05C-295A-473C-AC80-FEEA866F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1F1D8-334D-466F-84CE-376D344C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4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C4162F-0A38-4E94-B380-302CB55E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893E-C4CE-4A46-9877-AE92588B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97C89-C041-4DA2-A5B4-1BE153C48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473E-1B49-494F-B0E9-674EBFC3A10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F505A-6849-47A5-B693-433235E2E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CFCFF-2611-4D07-B7B4-58794F0C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D711-FC06-4FD9-ACF0-D20DE833E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6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3C51DA3-421E-46C0-8948-2D5601190FBA}"/>
              </a:ext>
            </a:extLst>
          </p:cNvPr>
          <p:cNvGrpSpPr/>
          <p:nvPr/>
        </p:nvGrpSpPr>
        <p:grpSpPr>
          <a:xfrm>
            <a:off x="413045" y="987879"/>
            <a:ext cx="11539470" cy="3776148"/>
            <a:chOff x="53816" y="1330779"/>
            <a:chExt cx="11539470" cy="377614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327F4A-B9BD-4BB2-AE65-6CB2DEBB4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6" y="1330779"/>
              <a:ext cx="7454152" cy="377614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7FC83AF-7224-443D-86EB-81F46A4B6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312" y="1330779"/>
              <a:ext cx="4117974" cy="377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9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2C8BC60-71D8-47D7-96C2-6990121E29DC}"/>
              </a:ext>
            </a:extLst>
          </p:cNvPr>
          <p:cNvGrpSpPr/>
          <p:nvPr/>
        </p:nvGrpSpPr>
        <p:grpSpPr>
          <a:xfrm>
            <a:off x="1374700" y="277896"/>
            <a:ext cx="8928250" cy="5641213"/>
            <a:chOff x="1501246" y="359538"/>
            <a:chExt cx="8928250" cy="564121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06F324-152E-4B20-8B2B-A705D588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247" y="359538"/>
              <a:ext cx="8928249" cy="302246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389A40E-915C-4224-9859-0A56C89CB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" b="8484"/>
            <a:stretch/>
          </p:blipFill>
          <p:spPr>
            <a:xfrm>
              <a:off x="1501246" y="3445809"/>
              <a:ext cx="4338806" cy="251003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D1616-E692-4278-9B0E-170E3DFA2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8" t="7000" r="-1" b="2093"/>
            <a:stretch/>
          </p:blipFill>
          <p:spPr>
            <a:xfrm>
              <a:off x="5925777" y="3382001"/>
              <a:ext cx="4503719" cy="261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1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CBD3F0-0233-4DBA-8092-DFC31CCA4E38}"/>
              </a:ext>
            </a:extLst>
          </p:cNvPr>
          <p:cNvGrpSpPr/>
          <p:nvPr/>
        </p:nvGrpSpPr>
        <p:grpSpPr>
          <a:xfrm>
            <a:off x="889906" y="799334"/>
            <a:ext cx="9588547" cy="3193002"/>
            <a:chOff x="1351189" y="909553"/>
            <a:chExt cx="9588547" cy="3193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307320-DCF5-4E27-BE5D-D7C4B68C3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7" t="7491" b="2507"/>
            <a:stretch/>
          </p:blipFill>
          <p:spPr>
            <a:xfrm>
              <a:off x="6213698" y="909553"/>
              <a:ext cx="4726038" cy="309911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4599D6D-6ED4-4702-B437-8847B398A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" t="6826" b="1660"/>
            <a:stretch/>
          </p:blipFill>
          <p:spPr>
            <a:xfrm>
              <a:off x="1351189" y="909553"/>
              <a:ext cx="4862509" cy="319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91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C808EF0-B1CE-4649-AFB2-78D90375B89A}"/>
              </a:ext>
            </a:extLst>
          </p:cNvPr>
          <p:cNvGrpSpPr/>
          <p:nvPr/>
        </p:nvGrpSpPr>
        <p:grpSpPr>
          <a:xfrm>
            <a:off x="498022" y="1028700"/>
            <a:ext cx="9642022" cy="3277961"/>
            <a:chOff x="893990" y="955221"/>
            <a:chExt cx="9642022" cy="32779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F7239B-0FEC-43C0-B65D-68E55AA4C7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" t="1640" r="804" b="2039"/>
            <a:stretch/>
          </p:blipFill>
          <p:spPr>
            <a:xfrm>
              <a:off x="893990" y="955221"/>
              <a:ext cx="4963886" cy="327796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7CAA52B-E291-4BAA-9074-8106FC6E7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9" t="7153" r="1208" b="2523"/>
            <a:stretch/>
          </p:blipFill>
          <p:spPr>
            <a:xfrm>
              <a:off x="5857876" y="955221"/>
              <a:ext cx="4678136" cy="3192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31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Bonan</dc:creator>
  <cp:lastModifiedBy>Sun Bonan</cp:lastModifiedBy>
  <cp:revision>1</cp:revision>
  <dcterms:created xsi:type="dcterms:W3CDTF">2022-06-12T21:02:36Z</dcterms:created>
  <dcterms:modified xsi:type="dcterms:W3CDTF">2022-06-12T23:17:01Z</dcterms:modified>
</cp:coreProperties>
</file>