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5.jpg" ContentType="image/png"/>
  <Override PartName="/ppt/media/image3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5" r:id="rId12"/>
    <p:sldId id="276" r:id="rId13"/>
    <p:sldId id="280" r:id="rId14"/>
    <p:sldId id="277" r:id="rId15"/>
    <p:sldId id="279" r:id="rId16"/>
    <p:sldId id="281" r:id="rId17"/>
    <p:sldId id="283" r:id="rId18"/>
    <p:sldId id="282" r:id="rId19"/>
    <p:sldId id="284" r:id="rId20"/>
    <p:sldId id="289" r:id="rId21"/>
    <p:sldId id="286" r:id="rId22"/>
    <p:sldId id="290" r:id="rId23"/>
    <p:sldId id="291" r:id="rId24"/>
    <p:sldId id="288" r:id="rId25"/>
    <p:sldId id="263" r:id="rId26"/>
    <p:sldId id="266" r:id="rId27"/>
    <p:sldId id="268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>
        <p:scale>
          <a:sx n="66" d="100"/>
          <a:sy n="66" d="100"/>
        </p:scale>
        <p:origin x="204" y="252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9/7/2015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9/7/2015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each </a:t>
            </a:r>
            <a:r>
              <a:rPr lang="zh-CN" altLang="en-US" sz="2400" b="1" kern="1800" dirty="0"/>
              <a:t>方法只能遍历 数组，不能遍历</a:t>
            </a:r>
            <a:r>
              <a:rPr lang="en-US" altLang="zh-CN" sz="2400" b="1" kern="1800" dirty="0"/>
              <a:t>JSON</a:t>
            </a:r>
            <a:r>
              <a:rPr lang="zh-CN" altLang="en-US" sz="2400" b="1" kern="1800" dirty="0"/>
              <a:t>对象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2276872"/>
            <a:ext cx="8877300" cy="25622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70253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组合 7"/>
          <p:cNvGrpSpPr/>
          <p:nvPr/>
        </p:nvGrpSpPr>
        <p:grpSpPr>
          <a:xfrm>
            <a:off x="6147555" y="3717032"/>
            <a:ext cx="6012507" cy="2909793"/>
            <a:chOff x="6147555" y="3717032"/>
            <a:chExt cx="6012507" cy="2909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r="10209" b="79407"/>
            <a:stretch/>
          </p:blipFill>
          <p:spPr>
            <a:xfrm>
              <a:off x="6147555" y="3717032"/>
              <a:ext cx="6012507" cy="435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027" y="4362074"/>
              <a:ext cx="5986049" cy="226475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04335" y="3982479"/>
              <a:ext cx="93610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19" y="419484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9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/>
              <a:t>jQuery</a:t>
            </a:r>
            <a:r>
              <a:rPr lang="zh-CN" altLang="en-US" b="1" dirty="0"/>
              <a:t>最初实现</a:t>
            </a:r>
            <a:r>
              <a:rPr lang="en-US" altLang="zh-CN" b="1" dirty="0"/>
              <a:t>animate</a:t>
            </a:r>
            <a:r>
              <a:rPr lang="zh-CN" altLang="en-US" b="1" dirty="0"/>
              <a:t>是采用</a:t>
            </a:r>
            <a:r>
              <a:rPr lang="en-US" altLang="zh-CN" b="1" dirty="0" err="1"/>
              <a:t>js</a:t>
            </a:r>
            <a:r>
              <a:rPr lang="zh-CN" altLang="en-US" b="1" dirty="0"/>
              <a:t>循环设置状态记录的方式，所以可以有效的记住状态暂停动画</a:t>
            </a:r>
            <a:r>
              <a:rPr lang="zh-CN" altLang="en-US" b="1" dirty="0" smtClean="0"/>
              <a:t>元素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/>
              <a:t>动画，暂停需要再想</a:t>
            </a:r>
            <a:r>
              <a:rPr lang="zh-CN" altLang="en-US" b="1" dirty="0" smtClean="0"/>
              <a:t>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459"/>
              </p:ext>
            </p:extLst>
          </p:nvPr>
        </p:nvGraphicFramePr>
        <p:xfrm>
          <a:off x="2854052" y="203016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1288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zepto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不支持事件</a:t>
            </a:r>
            <a:r>
              <a:rPr lang="en-US" altLang="zh-CN" sz="2400" dirty="0"/>
              <a:t>clone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clone</a:t>
            </a:r>
            <a:r>
              <a:rPr lang="zh-CN" altLang="en-US" sz="2400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zh-CN" altLang="en-US" sz="2400" b="1" dirty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 smtClean="0"/>
              <a:t>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2" name="组合 11"/>
          <p:cNvGrpSpPr/>
          <p:nvPr/>
        </p:nvGrpSpPr>
        <p:grpSpPr>
          <a:xfrm>
            <a:off x="9099822" y="2826012"/>
            <a:ext cx="1019175" cy="2835236"/>
            <a:chOff x="9099822" y="2826012"/>
            <a:chExt cx="1019175" cy="2835236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9822" y="3375248"/>
              <a:ext cx="1019175" cy="2286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3" name="组合 12"/>
          <p:cNvGrpSpPr/>
          <p:nvPr/>
        </p:nvGrpSpPr>
        <p:grpSpPr>
          <a:xfrm>
            <a:off x="10449048" y="2826012"/>
            <a:ext cx="1019175" cy="2835236"/>
            <a:chOff x="10449048" y="2826012"/>
            <a:chExt cx="1019175" cy="283523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49048" y="3375248"/>
              <a:ext cx="1019175" cy="228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一些方法的“坑”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tap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809962" y="3515630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7231"/>
                <a:gd name="adj2" fmla="val 74549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5140592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6" name="组合 45"/>
          <p:cNvGrpSpPr/>
          <p:nvPr/>
        </p:nvGrpSpPr>
        <p:grpSpPr>
          <a:xfrm>
            <a:off x="7960901" y="5137646"/>
            <a:ext cx="752475" cy="1320756"/>
            <a:chOff x="7960901" y="5137646"/>
            <a:chExt cx="752475" cy="1320756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901" y="5658302"/>
              <a:ext cx="752475" cy="800100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3483" y="513764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5" name="组合 44"/>
          <p:cNvGrpSpPr/>
          <p:nvPr/>
        </p:nvGrpSpPr>
        <p:grpSpPr>
          <a:xfrm>
            <a:off x="9096451" y="5148097"/>
            <a:ext cx="752475" cy="1310305"/>
            <a:chOff x="9096451" y="5148097"/>
            <a:chExt cx="752475" cy="1310305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6451" y="5658302"/>
              <a:ext cx="752475" cy="800100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5951" y="514809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926" y="5067293"/>
            <a:ext cx="5924550" cy="752475"/>
          </a:xfrm>
          <a:prstGeom prst="rect">
            <a:avLst/>
          </a:prstGeom>
        </p:spPr>
      </p:pic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2998068" y="5740258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32540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但其集满足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/>
              <a:t>等等在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Zepto.js: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Zepto.js: </a:t>
            </a:r>
            <a:r>
              <a:rPr lang="zh-CN" altLang="en-US" sz="2400" b="1" kern="1800" dirty="0"/>
              <a:t>由盒模型（ </a:t>
            </a:r>
            <a:r>
              <a:rPr lang="en-US" altLang="zh-CN" sz="2400" b="1" kern="1800" dirty="0"/>
              <a:t>box-sizing </a:t>
            </a:r>
            <a:r>
              <a:rPr lang="zh-CN" altLang="en-US" sz="2400" b="1" kern="1800" dirty="0"/>
              <a:t>）决定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jQuery: </a:t>
            </a:r>
            <a:r>
              <a:rPr lang="zh-CN" altLang="en-US" sz="2400" b="1" kern="1800" dirty="0"/>
              <a:t>忽略盒模型，始终返回内容区域的宽</a:t>
            </a:r>
            <a:r>
              <a:rPr lang="en-US" altLang="zh-CN" sz="2400" b="1" kern="1800" dirty="0"/>
              <a:t>/</a:t>
            </a:r>
            <a:r>
              <a:rPr lang="zh-CN" altLang="en-US" sz="2400" b="1" kern="1800" dirty="0"/>
              <a:t>高（不包含 </a:t>
            </a:r>
            <a:r>
              <a:rPr lang="en-US" altLang="zh-CN" sz="2400" b="1" kern="1800" dirty="0"/>
              <a:t>padding </a:t>
            </a:r>
            <a:r>
              <a:rPr lang="zh-CN" altLang="en-US" sz="2400" b="1" kern="1800" dirty="0"/>
              <a:t>、 </a:t>
            </a:r>
            <a:r>
              <a:rPr lang="en-US" altLang="zh-CN" sz="2400" b="1" kern="1800" dirty="0"/>
              <a:t>border </a:t>
            </a:r>
            <a:r>
              <a:rPr lang="zh-CN" altLang="en-US" sz="2400" b="1" kern="1800" dirty="0" smtClean="0"/>
              <a:t>）。解决</a:t>
            </a:r>
            <a:r>
              <a:rPr lang="zh-CN" altLang="en-US" sz="2400" b="1" kern="1800" dirty="0"/>
              <a:t>方式就是使用 </a:t>
            </a:r>
            <a:r>
              <a:rPr lang="en-US" altLang="zh-CN" sz="2400" b="1" kern="1800" dirty="0"/>
              <a:t>.</a:t>
            </a:r>
            <a:r>
              <a:rPr lang="en-US" altLang="zh-CN" sz="2400" b="1" kern="1800" dirty="0" err="1"/>
              <a:t>css</a:t>
            </a:r>
            <a:r>
              <a:rPr lang="en-US" altLang="zh-CN" sz="2400" b="1" kern="1800" dirty="0"/>
              <a:t>('width') </a:t>
            </a:r>
            <a:r>
              <a:rPr lang="zh-CN" altLang="en-US" sz="2400" b="1" kern="1800" dirty="0"/>
              <a:t>而不是 </a:t>
            </a:r>
            <a:r>
              <a:rPr lang="en-US" altLang="zh-CN" sz="2400" b="1" kern="1800" dirty="0"/>
              <a:t>.width() </a:t>
            </a:r>
            <a:r>
              <a:rPr lang="zh-CN" altLang="en-US" sz="2400" b="1" kern="1800" dirty="0"/>
              <a:t>。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1357</Words>
  <Application>Microsoft Office PowerPoint</Application>
  <PresentationFormat>自定义</PresentationFormat>
  <Paragraphs>241</Paragraphs>
  <Slides>26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的一些APIs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2015-09-07T15:59:23Z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