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4" r:id="rId25"/>
    <p:sldId id="293" r:id="rId26"/>
    <p:sldId id="268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120" d="100"/>
          <a:sy n="120" d="100"/>
        </p:scale>
        <p:origin x="606" y="138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9/18/2015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9/18/2015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issues/503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94306"/>
              </p:ext>
            </p:extLst>
          </p:nvPr>
        </p:nvGraphicFramePr>
        <p:xfrm>
          <a:off x="2677007" y="177308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480452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jQuery</a:t>
            </a:r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" name="组合 7"/>
          <p:cNvGrpSpPr/>
          <p:nvPr/>
        </p:nvGrpSpPr>
        <p:grpSpPr>
          <a:xfrm>
            <a:off x="3249361" y="2591996"/>
            <a:ext cx="7183429" cy="834861"/>
            <a:chOff x="4234878" y="1841518"/>
            <a:chExt cx="7183429" cy="834861"/>
          </a:xfrm>
        </p:grpSpPr>
        <p:sp>
          <p:nvSpPr>
            <p:cNvPr id="23" name="矩形标注 22"/>
            <p:cNvSpPr/>
            <p:nvPr/>
          </p:nvSpPr>
          <p:spPr>
            <a:xfrm>
              <a:off x="4234878" y="1841518"/>
              <a:ext cx="7183429" cy="834861"/>
            </a:xfrm>
            <a:prstGeom prst="wedgeRectCallout">
              <a:avLst>
                <a:gd name="adj1" fmla="val -44534"/>
                <a:gd name="adj2" fmla="val 187549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2080" y="1972486"/>
              <a:ext cx="6936227" cy="551612"/>
            </a:xfrm>
            <a:prstGeom prst="rect">
              <a:avLst/>
            </a:prstGeom>
          </p:spPr>
        </p:pic>
      </p:grpSp>
      <p:sp>
        <p:nvSpPr>
          <p:cNvPr id="38" name="矩形标注 37"/>
          <p:cNvSpPr/>
          <p:nvPr/>
        </p:nvSpPr>
        <p:spPr>
          <a:xfrm>
            <a:off x="203593" y="3216958"/>
            <a:ext cx="3439315" cy="834861"/>
          </a:xfrm>
          <a:prstGeom prst="wedgeRectCallout">
            <a:avLst>
              <a:gd name="adj1" fmla="val 36650"/>
              <a:gd name="adj2" fmla="val 154300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只是去除了双击</a:t>
            </a:r>
            <a:r>
              <a:rPr lang="zh-CN" altLang="en-US" dirty="0" smtClean="0"/>
              <a:t>缩放，仍可使用双指缩放（</a:t>
            </a:r>
            <a:r>
              <a:rPr lang="en-US" altLang="zh-CN" dirty="0" smtClean="0"/>
              <a:t>pitch to zoom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168168" y="4444428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7437199" y="4455757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935"/>
            <a:ext cx="6667500" cy="401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464022"/>
            <a:ext cx="8686800" cy="475297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60167"/>
              <a:gd name="adj2" fmla="val 2468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935"/>
            <a:ext cx="6667500" cy="401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464022"/>
            <a:ext cx="8686800" cy="47529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3870" y="4339253"/>
            <a:ext cx="2051718" cy="108012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261764" y="4149080"/>
            <a:ext cx="2415930" cy="1460465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b="1" dirty="0"/>
              <a:t>q</a:t>
            </a:r>
            <a:endParaRPr lang="zh-CN" altLang="en-US" sz="3200" b="1" dirty="0"/>
          </a:p>
        </p:txBody>
      </p:sp>
      <p:sp>
        <p:nvSpPr>
          <p:cNvPr id="10" name="右箭头 9"/>
          <p:cNvSpPr/>
          <p:nvPr/>
        </p:nvSpPr>
        <p:spPr>
          <a:xfrm>
            <a:off x="2873375" y="4771301"/>
            <a:ext cx="504056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55218" y="4339253"/>
            <a:ext cx="2051718" cy="108012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13" name="右箭头 12"/>
          <p:cNvSpPr/>
          <p:nvPr/>
        </p:nvSpPr>
        <p:spPr>
          <a:xfrm>
            <a:off x="6184723" y="4771301"/>
            <a:ext cx="504056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5568" y="5609545"/>
            <a:ext cx="19264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touchstart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62573" y="5609545"/>
            <a:ext cx="19264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touchend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9064487" y="4339253"/>
            <a:ext cx="2051718" cy="108012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1842" y="5609545"/>
            <a:ext cx="19264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lick</a:t>
            </a:r>
            <a:r>
              <a:rPr lang="zh-CN" altLang="en-US" sz="2400" dirty="0" smtClean="0"/>
              <a:t>触发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998730" y="5605501"/>
            <a:ext cx="13634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300ms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83828" y="4738955"/>
            <a:ext cx="9384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…...</a:t>
            </a:r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8196219" y="4827332"/>
            <a:ext cx="504056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062572" y="5949280"/>
            <a:ext cx="192646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tap</a:t>
            </a:r>
            <a:r>
              <a:rPr lang="zh-CN" altLang="en-US" sz="2400" dirty="0" smtClean="0"/>
              <a:t>触发，</a:t>
            </a:r>
            <a:r>
              <a:rPr lang="en-US" altLang="zh-CN" sz="2400" dirty="0" smtClean="0"/>
              <a:t>target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478788" y="5949280"/>
            <a:ext cx="19264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target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577787" y="4149080"/>
            <a:ext cx="2415930" cy="1460465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b="1" dirty="0"/>
              <a:t>q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42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3" grpId="0" animBg="1"/>
      <p:bldP spid="14" grpId="0"/>
      <p:bldP spid="15" grpId="0"/>
      <p:bldP spid="16" grpId="0" animBg="1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框时，必“穿透”。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click</a:t>
            </a:r>
            <a:r>
              <a:rPr lang="zh-CN" altLang="en-US" b="1" dirty="0" smtClean="0"/>
              <a:t>替代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17266" y="5877272"/>
            <a:ext cx="982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中间层加入</a:t>
            </a:r>
            <a:r>
              <a:rPr lang="en-US" altLang="zh-CN" b="1" dirty="0" err="1" smtClean="0"/>
              <a:t>dom</a:t>
            </a:r>
            <a:r>
              <a:rPr lang="zh-CN" altLang="en-US" b="1" dirty="0" smtClean="0"/>
              <a:t>元素，让中间层接受“点透”；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2.</a:t>
            </a:r>
            <a:r>
              <a:rPr lang="zh-CN" altLang="en-US" b="1" dirty="0"/>
              <a:t> “上下”都用</a:t>
            </a:r>
            <a:r>
              <a:rPr lang="en-US" altLang="zh-CN" b="1" dirty="0"/>
              <a:t>tap</a:t>
            </a:r>
            <a:r>
              <a:rPr lang="zh-CN" altLang="en-US" b="1" dirty="0"/>
              <a:t>事件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https://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github.com/madrobby/zepto/issues/503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</a:t>
            </a:r>
            <a:r>
              <a:rPr lang="zh-CN" altLang="en-US" sz="2400" b="1" kern="1800" dirty="0" smtClean="0"/>
              <a:t>，对于</a:t>
            </a:r>
            <a:r>
              <a:rPr lang="zh-CN" altLang="en-US" sz="2400" b="1" kern="1800" dirty="0"/>
              <a:t>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/>
              <a:t>而且，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width</a:t>
            </a:r>
            <a:r>
              <a:rPr lang="en-US" altLang="zh-CN" sz="2400" b="1" kern="1800" dirty="0"/>
              <a:t>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</a:t>
            </a:r>
            <a:r>
              <a:rPr lang="en-US" altLang="zh-CN" sz="2400" b="1" kern="1800" dirty="0" smtClean="0">
                <a:latin typeface="+mj-lt"/>
              </a:rPr>
              <a:t>absolute; </a:t>
            </a:r>
            <a:r>
              <a:rPr lang="en-US" altLang="zh-CN" sz="2400" b="1" kern="1800" dirty="0">
                <a:latin typeface="+mj-lt"/>
              </a:rPr>
              <a:t>visibility: </a:t>
            </a:r>
            <a:r>
              <a:rPr lang="en-US" altLang="zh-CN" sz="2400" b="1" kern="1800" dirty="0" smtClean="0">
                <a:latin typeface="+mj-lt"/>
              </a:rPr>
              <a:t>hidden; </a:t>
            </a:r>
            <a:r>
              <a:rPr lang="en-US" altLang="zh-CN" sz="2400" b="1" kern="1800" dirty="0">
                <a:latin typeface="+mj-lt"/>
              </a:rPr>
              <a:t>display: </a:t>
            </a:r>
            <a:r>
              <a:rPr lang="en-US" altLang="zh-CN" sz="2400" b="1" kern="1800" dirty="0" smtClean="0">
                <a:latin typeface="+mj-lt"/>
              </a:rPr>
              <a:t>block ;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0" y="1097421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1641</Words>
  <Application>Microsoft Office PowerPoint</Application>
  <PresentationFormat>自定义</PresentationFormat>
  <Paragraphs>270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2015-09-18T06:52:36Z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