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59" r:id="rId4"/>
    <p:sldId id="261" r:id="rId5"/>
    <p:sldId id="260" r:id="rId6"/>
    <p:sldId id="262" r:id="rId7"/>
    <p:sldId id="265" r:id="rId8"/>
    <p:sldId id="264" r:id="rId9"/>
    <p:sldId id="266" r:id="rId10"/>
    <p:sldId id="263" r:id="rId11"/>
    <p:sldId id="25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DE4D-8E2E-4A9D-A3EE-DE1E90AA1B09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1A67-2F47-4E98-96F0-09E1B877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7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A427-4597-4A18-8F29-F3A2BDAED247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84A1-32D9-4F64-A51D-BDB4B995A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50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70F-1E2D-42B3-A269-FC088144038D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ED3-0630-4B5B-B385-BB8350E40A74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77CC-56FB-496D-98F8-8EFECFC227F5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B49-1549-45B8-B4C4-B2FB71B5662A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C4-47FA-4220-B516-1CF90B2161EC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3FF-0BAA-4E6A-9E25-AB19E8DE3A31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7291-2453-458F-BFBB-4CACED414DDB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40D1-6896-4C38-B30B-7AA535F7C052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2817-1656-43CA-9EED-F4D9E4F34B61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6C5-8FB0-4773-A657-6C3AB1ABFDA3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ED6E-F19B-4909-A4BF-FDDACB432976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1F1-FB8B-42BE-9D85-F43EE4986BB3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7F5-2DD7-4A46-A9B2-630FCE4E8944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290-7630-43BD-BB81-EBFB2D6E880C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7D7B-74D1-4C78-94A7-552DA13B6C47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086F-4A23-4268-B9F8-C8A251FDE9FE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524-E030-4EF4-846C-507FD9585DB6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2701E-E2EC-4B63-9C88-CD7C5F49BCC1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5717" y="3703242"/>
            <a:ext cx="5114521" cy="1641490"/>
          </a:xfrm>
        </p:spPr>
        <p:txBody>
          <a:bodyPr/>
          <a:lstStyle/>
          <a:p>
            <a:r>
              <a:rPr lang="zh-CN" altLang="en-US" dirty="0" smtClean="0"/>
              <a:t>实习答辩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50817" y="5344732"/>
            <a:ext cx="2428739" cy="6104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2015</a:t>
            </a:r>
            <a:r>
              <a:rPr lang="en-US" altLang="zh-CN" dirty="0"/>
              <a:t>.</a:t>
            </a:r>
            <a:r>
              <a:rPr lang="en-US" altLang="zh-CN" dirty="0" smtClean="0"/>
              <a:t>09.11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455498" y="6063803"/>
            <a:ext cx="1269641" cy="61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代振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7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11:03:09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72314" y="2145955"/>
            <a:ext cx="41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主站一些简单的改动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一些细小的</a:t>
            </a:r>
            <a:r>
              <a:rPr lang="en-US" altLang="zh-CN" dirty="0" smtClean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50119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技术成长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“干货”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2314" y="2145955"/>
            <a:ext cx="9589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基本了解了花田整个项目的架构、目录结构；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熟悉了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的基本语法，了解了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各文件之间的关系；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了解了项目中的代码规范，每行代码都须遵循；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学习了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类与继承、面向对象的东西、各文件之间的相互调用、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模板的使用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学习了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之前未曾涉猎的深层的东西，了解了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上的欠缺；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学习了如何规范书写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：标签的选择，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的命名规范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31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技术成长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11:53:57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“干货”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2314" y="2145955"/>
            <a:ext cx="95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一些工具的使用：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的使用、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简单命令行、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redmine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worktile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技术成长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11:56:52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“软件”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2314" y="2145955"/>
            <a:ext cx="958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了解了团队合作的整个过程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一个产品从无到有，到测试，到上线的完整流程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前端与同事沟通的重要性：产品、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、后台、测试、运营等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9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技术成长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11:59:45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“软件”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2314" y="2145955"/>
            <a:ext cx="95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开发氛围：共享、互助、轻松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成就感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7724-F059-4B95-8B2A-71A8BA72ADB7}" type="datetime9">
              <a:rPr lang="en-US" altLang="zh-CN" smtClean="0"/>
              <a:t>9/10/2015 10:03:35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618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谢谢！！</a:t>
            </a:r>
            <a:endParaRPr lang="zh-CN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63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824" y="239072"/>
            <a:ext cx="5114521" cy="1641490"/>
          </a:xfrm>
        </p:spPr>
        <p:txBody>
          <a:bodyPr/>
          <a:lstStyle/>
          <a:p>
            <a:r>
              <a:rPr lang="zh-CN" altLang="en-US" dirty="0" smtClean="0"/>
              <a:t>实习答辩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50817" y="5344732"/>
            <a:ext cx="2428739" cy="6104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2015</a:t>
            </a:r>
            <a:r>
              <a:rPr lang="en-US" altLang="zh-CN" dirty="0"/>
              <a:t>.</a:t>
            </a:r>
            <a:r>
              <a:rPr lang="en-US" altLang="zh-CN" dirty="0" smtClean="0"/>
              <a:t>09.11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455498" y="6063803"/>
            <a:ext cx="1269641" cy="61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代振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2337763"/>
            <a:ext cx="3540368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anose="05000000000000000000" pitchFamily="2" charset="2"/>
              <a:buChar char="l"/>
            </a:pPr>
            <a:r>
              <a:rPr lang="zh-CN" altLang="en-US" sz="6000" dirty="0" smtClean="0"/>
              <a:t>业务收获</a:t>
            </a:r>
            <a:endParaRPr lang="zh-CN" altLang="en-US" sz="6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14400" y="4019169"/>
            <a:ext cx="3540368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anose="05000000000000000000" pitchFamily="2" charset="2"/>
              <a:buChar char="l"/>
            </a:pPr>
            <a:r>
              <a:rPr lang="zh-CN" altLang="en-US" sz="6000" dirty="0" smtClean="0"/>
              <a:t>技术成长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099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10:42:26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8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七夕嘉年华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495"/>
            <a:ext cx="2139401" cy="380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91" y="3356990"/>
            <a:ext cx="5277009" cy="275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4705191" y="1690688"/>
            <a:ext cx="719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第一个项目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了解了一个网页产生的过程，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等工具的使用，尝试动画，踩过坑，了解了上线的流程，了解手机端与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端的差异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知道一些知识的欠缺：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、兼容性等。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32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10:55:43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七夕活动汇总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34" y="2060020"/>
            <a:ext cx="6932531" cy="362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154729" y="2145955"/>
            <a:ext cx="417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比较简单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多个块的堆叠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基本布局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难点：时间短，一天完成并上线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33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10:46:14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0532" y="1690688"/>
            <a:ext cx="18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芝麻特权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495"/>
            <a:ext cx="2139401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91" y="3356990"/>
            <a:ext cx="5277008" cy="275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4705191" y="1690688"/>
            <a:ext cx="719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比较简单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难点：“享受特权”按钮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认真学习项目代码、多请教。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7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11:01:04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0532" y="1690688"/>
            <a:ext cx="18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诚信交友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495"/>
            <a:ext cx="2139400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01" y="3356990"/>
            <a:ext cx="5269587" cy="275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4705191" y="1690688"/>
            <a:ext cx="719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布局同芝麻特权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难点：同“享受特权”按钮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多总结、规范代码结构等，以便复用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76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11:18:46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0532" y="1690688"/>
            <a:ext cx="245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诚信交友二次宣传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495"/>
            <a:ext cx="2139400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01" y="3356990"/>
            <a:ext cx="5269587" cy="275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6823872" y="1690688"/>
            <a:ext cx="445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布局基本不变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换</a:t>
            </a:r>
            <a:r>
              <a:rPr lang="en-US" altLang="zh-CN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数据：与后台的沟通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306494"/>
            <a:ext cx="2139400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84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11:04:19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8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成功故事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495"/>
            <a:ext cx="2139401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91" y="3356990"/>
            <a:ext cx="5277009" cy="2752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4705191" y="1690688"/>
            <a:ext cx="719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微信公众号内嵌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逐渐熟悉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开发基本知识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增加了与后台、测试、产品等同事的沟通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02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业务收获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2BF7-1C0B-46F0-AA2F-6126860028BF}" type="datetime9">
              <a:rPr lang="en-US" altLang="zh-CN" smtClean="0"/>
              <a:t>9/10/2015 11:34:31 PM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新手福利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2314" y="2145955"/>
            <a:ext cx="417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拉新活动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较复杂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纠结：多次改需求，上线多次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多问、多项：做之前与产品确认、有疑问及时提，多余后台沟通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2139401" cy="380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3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152</TotalTime>
  <Words>449</Words>
  <Application>Microsoft Office PowerPoint</Application>
  <PresentationFormat>宽屏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华文楷体</vt:lpstr>
      <vt:lpstr>Arial</vt:lpstr>
      <vt:lpstr>Corbel</vt:lpstr>
      <vt:lpstr>Wingdings</vt:lpstr>
      <vt:lpstr>深度</vt:lpstr>
      <vt:lpstr>实习答辩</vt:lpstr>
      <vt:lpstr>实习答辩</vt:lpstr>
      <vt:lpstr>业务收获</vt:lpstr>
      <vt:lpstr>业务收获</vt:lpstr>
      <vt:lpstr>业务收获</vt:lpstr>
      <vt:lpstr>业务收获</vt:lpstr>
      <vt:lpstr>业务收获</vt:lpstr>
      <vt:lpstr>业务收获</vt:lpstr>
      <vt:lpstr>业务收获</vt:lpstr>
      <vt:lpstr>业务收获</vt:lpstr>
      <vt:lpstr>技术成长</vt:lpstr>
      <vt:lpstr>技术成长</vt:lpstr>
      <vt:lpstr>技术成长</vt:lpstr>
      <vt:lpstr>技术成长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Dai</dc:creator>
  <cp:lastModifiedBy>Zhen Dai</cp:lastModifiedBy>
  <cp:revision>24</cp:revision>
  <dcterms:created xsi:type="dcterms:W3CDTF">2015-09-09T15:13:28Z</dcterms:created>
  <dcterms:modified xsi:type="dcterms:W3CDTF">2015-09-10T16:05:20Z</dcterms:modified>
</cp:coreProperties>
</file>