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DE4D-8E2E-4A9D-A3EE-DE1E90AA1B09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1A67-2F47-4E98-96F0-09E1B877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7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A427-4597-4A18-8F29-F3A2BDAED247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84A1-32D9-4F64-A51D-BDB4B995A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50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70F-1E2D-42B3-A269-FC088144038D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ED3-0630-4B5B-B385-BB8350E40A74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77CC-56FB-496D-98F8-8EFECFC227F5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B49-1549-45B8-B4C4-B2FB71B5662A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C4-47FA-4220-B516-1CF90B2161EC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3FF-0BAA-4E6A-9E25-AB19E8DE3A31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7291-2453-458F-BFBB-4CACED414DDB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40D1-6896-4C38-B30B-7AA535F7C052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2817-1656-43CA-9EED-F4D9E4F34B61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6C5-8FB0-4773-A657-6C3AB1ABFDA3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ED6E-F19B-4909-A4BF-FDDACB432976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1F1-FB8B-42BE-9D85-F43EE4986BB3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7F5-2DD7-4A46-A9B2-630FCE4E8944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290-7630-43BD-BB81-EBFB2D6E880C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7D7B-74D1-4C78-94A7-552DA13B6C47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086F-4A23-4268-B9F8-C8A251FDE9FE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524-E030-4EF4-846C-507FD9585DB6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2701E-E2EC-4B63-9C88-CD7C5F49BCC1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5796" y="3547280"/>
            <a:ext cx="5114521" cy="1641490"/>
          </a:xfrm>
        </p:spPr>
        <p:txBody>
          <a:bodyPr/>
          <a:lstStyle/>
          <a:p>
            <a:r>
              <a:rPr lang="zh-CN" altLang="en-US" dirty="0" smtClean="0"/>
              <a:t>题目题目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50817" y="5344732"/>
            <a:ext cx="2428739" cy="6104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2015</a:t>
            </a:r>
            <a:r>
              <a:rPr lang="en-US" altLang="zh-CN" dirty="0"/>
              <a:t>.</a:t>
            </a:r>
            <a:r>
              <a:rPr lang="en-US" altLang="zh-CN" dirty="0" smtClean="0"/>
              <a:t>09.11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455498" y="6063803"/>
            <a:ext cx="1269641" cy="61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代振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7724-F059-4B95-8B2A-71A8BA72ADB7}" type="datetime9">
              <a:rPr lang="en-US" altLang="zh-CN" smtClean="0"/>
              <a:t>9/10/2015 9:57:18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4329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31</TotalTime>
  <Words>9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华文楷体</vt:lpstr>
      <vt:lpstr>Arial</vt:lpstr>
      <vt:lpstr>Corbel</vt:lpstr>
      <vt:lpstr>深度</vt:lpstr>
      <vt:lpstr>题目题目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Dai</dc:creator>
  <cp:lastModifiedBy>Zhen Dai</cp:lastModifiedBy>
  <cp:revision>2</cp:revision>
  <dcterms:created xsi:type="dcterms:W3CDTF">2015-09-09T15:13:28Z</dcterms:created>
  <dcterms:modified xsi:type="dcterms:W3CDTF">2015-09-10T13:57:22Z</dcterms:modified>
</cp:coreProperties>
</file>