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76" d="100"/>
          <a:sy n="76" d="100"/>
        </p:scale>
        <p:origin x="240" y="90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9/9/2015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9/9/2015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844824"/>
            <a:ext cx="6772352" cy="432048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57437"/>
              <a:gd name="adj2" fmla="val 4509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框时，必“穿透”。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如果还不奏效，终极解决方案是用</a:t>
            </a:r>
            <a:r>
              <a:rPr lang="en-US" altLang="zh-CN" b="1" dirty="0"/>
              <a:t>click</a:t>
            </a:r>
            <a:r>
              <a:rPr lang="zh-CN" altLang="en-US" b="1" dirty="0"/>
              <a:t>提代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1576</Words>
  <Application>Microsoft Office PowerPoint</Application>
  <PresentationFormat>自定义</PresentationFormat>
  <Paragraphs>253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2015-09-09T12:49:06Z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