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0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9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3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4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7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5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D7AF-F472-4FBE-810E-D0F42CFBB6D2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5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501171" y="277817"/>
            <a:ext cx="1238492" cy="52086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根节点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761959" y="974108"/>
            <a:ext cx="6596113" cy="664852"/>
            <a:chOff x="2626724" y="965129"/>
            <a:chExt cx="6596113" cy="6648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782934" y="974654"/>
              <a:ext cx="629161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82934" y="968928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066627" y="965129"/>
              <a:ext cx="0" cy="6648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626724" y="109393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910417" y="109393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06518" y="1620456"/>
            <a:ext cx="3180224" cy="687694"/>
            <a:chOff x="3516327" y="1135083"/>
            <a:chExt cx="3357067" cy="68769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672537" y="1146025"/>
              <a:ext cx="30446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672536" y="1148439"/>
              <a:ext cx="0" cy="661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717184" y="1135083"/>
              <a:ext cx="0" cy="6876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3516327" y="1273442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560974" y="1263885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413804" y="2296047"/>
            <a:ext cx="2505027" cy="661052"/>
            <a:chOff x="5683219" y="966094"/>
            <a:chExt cx="2644325" cy="661052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862517" y="2950603"/>
            <a:ext cx="1230958" cy="660955"/>
            <a:chOff x="6299192" y="967511"/>
            <a:chExt cx="1299408" cy="6609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442390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634077" y="1629778"/>
            <a:ext cx="3180224" cy="666301"/>
            <a:chOff x="3516327" y="1135083"/>
            <a:chExt cx="3357067" cy="666301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3672537" y="1146025"/>
              <a:ext cx="30446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672536" y="1148439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717184" y="1135083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3516327" y="1273442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560974" y="1263885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529543" y="2289482"/>
            <a:ext cx="2505027" cy="661052"/>
            <a:chOff x="5683219" y="966094"/>
            <a:chExt cx="2644325" cy="661052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椭圆 81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77701" y="2289170"/>
            <a:ext cx="2505027" cy="661052"/>
            <a:chOff x="5683219" y="966094"/>
            <a:chExt cx="2644325" cy="66105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116231" y="2308150"/>
            <a:ext cx="2505027" cy="661052"/>
            <a:chOff x="5683219" y="966094"/>
            <a:chExt cx="2644325" cy="661052"/>
          </a:xfrm>
        </p:grpSpPr>
        <p:cxnSp>
          <p:nvCxnSpPr>
            <p:cNvPr id="97" name="直接连接符 96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9249217" y="2945757"/>
            <a:ext cx="1230958" cy="660955"/>
            <a:chOff x="6299192" y="967511"/>
            <a:chExt cx="1299408" cy="660955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7442390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椭圆 108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969586" y="2941176"/>
            <a:ext cx="1230958" cy="660955"/>
            <a:chOff x="6299192" y="967511"/>
            <a:chExt cx="1299408" cy="660955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235996" y="2919512"/>
            <a:ext cx="1230958" cy="660955"/>
            <a:chOff x="6299192" y="967511"/>
            <a:chExt cx="1299408" cy="660955"/>
          </a:xfrm>
        </p:grpSpPr>
        <p:cxnSp>
          <p:nvCxnSpPr>
            <p:cNvPr id="118" name="直接连接符 117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椭圆 120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624251" y="2953947"/>
            <a:ext cx="1230958" cy="660955"/>
            <a:chOff x="6299192" y="967511"/>
            <a:chExt cx="1299408" cy="660955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椭圆 126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995942" y="2957170"/>
            <a:ext cx="1230958" cy="660955"/>
            <a:chOff x="6299192" y="967511"/>
            <a:chExt cx="1299408" cy="660955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椭圆 132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756146" y="2946804"/>
            <a:ext cx="1230958" cy="660955"/>
            <a:chOff x="6299192" y="967511"/>
            <a:chExt cx="1299408" cy="660955"/>
          </a:xfrm>
        </p:grpSpPr>
        <p:cxnSp>
          <p:nvCxnSpPr>
            <p:cNvPr id="136" name="直接连接符 135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椭圆 138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114484" y="2940040"/>
            <a:ext cx="1230958" cy="660955"/>
            <a:chOff x="6299192" y="967511"/>
            <a:chExt cx="1299408" cy="660955"/>
          </a:xfrm>
        </p:grpSpPr>
        <p:cxnSp>
          <p:nvCxnSpPr>
            <p:cNvPr id="142" name="直接连接符 141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椭圆 144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3" name="矩形 152"/>
          <p:cNvSpPr/>
          <p:nvPr/>
        </p:nvSpPr>
        <p:spPr>
          <a:xfrm>
            <a:off x="1123739" y="3563057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2564495" y="3537871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3972141" y="3531962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5613307" y="3565829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7376549" y="3541285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8800375" y="3557149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10286222" y="3594885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11433639" y="3584093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-52149" y="3577906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66" name="直接连接符 165"/>
          <p:cNvCxnSpPr/>
          <p:nvPr/>
        </p:nvCxnSpPr>
        <p:spPr>
          <a:xfrm>
            <a:off x="6128692" y="603640"/>
            <a:ext cx="0" cy="3799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>
            <a:off x="10206676" y="4020318"/>
            <a:ext cx="295962" cy="3124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10267828" y="3941634"/>
            <a:ext cx="1485337" cy="43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表示节点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6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dz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Dai</dc:creator>
  <cp:lastModifiedBy>Zhen Dai</cp:lastModifiedBy>
  <cp:revision>9</cp:revision>
  <dcterms:created xsi:type="dcterms:W3CDTF">2015-06-09T03:21:38Z</dcterms:created>
  <dcterms:modified xsi:type="dcterms:W3CDTF">2015-06-18T01:43:07Z</dcterms:modified>
</cp:coreProperties>
</file>