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3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07FE-B585-814A-AFA6-81D6234995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C3C2-6345-6249-A059-B5ED6E63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5849655" y="2354893"/>
            <a:ext cx="0" cy="651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849655" y="3006248"/>
            <a:ext cx="649266" cy="38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61140" y="2993722"/>
            <a:ext cx="488514" cy="50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89530" y="1985561"/>
                <a:ext cx="72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30" y="1985561"/>
                <a:ext cx="72024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305809" y="3244242"/>
                <a:ext cx="72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09" y="3244242"/>
                <a:ext cx="72024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85150" y="3310096"/>
                <a:ext cx="72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50" y="3310096"/>
                <a:ext cx="72024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14164" y="2705496"/>
                <a:ext cx="72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164" y="2705496"/>
                <a:ext cx="72024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>
            <a:spLocks noChangeAspect="1"/>
          </p:cNvSpPr>
          <p:nvPr/>
        </p:nvSpPr>
        <p:spPr>
          <a:xfrm>
            <a:off x="5712495" y="286908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62498" y="2741110"/>
                <a:ext cx="72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98" y="2741110"/>
                <a:ext cx="72024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80761" y="3151111"/>
                <a:ext cx="72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61" y="3151111"/>
                <a:ext cx="72024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6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DengXian</vt:lpstr>
      <vt:lpstr>DengXian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Xiaoting Zhong</dc:creator>
  <cp:lastModifiedBy>Xiaoting Zhong</cp:lastModifiedBy>
  <cp:revision>1</cp:revision>
  <dcterms:created xsi:type="dcterms:W3CDTF">2016-05-04T05:59:18Z</dcterms:created>
  <dcterms:modified xsi:type="dcterms:W3CDTF">2016-05-04T06:03:51Z</dcterms:modified>
</cp:coreProperties>
</file>