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4660"/>
  </p:normalViewPr>
  <p:slideViewPr>
    <p:cSldViewPr snapToGrid="0">
      <p:cViewPr>
        <p:scale>
          <a:sx n="50" d="100"/>
          <a:sy n="50" d="100"/>
        </p:scale>
        <p:origin x="16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03572-D5C3-456A-A6F9-BE8663DE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1920BD-0FBE-4009-A8B8-AD1451B2A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A0961-8AA7-4D0C-962B-7424CE13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135E-2C7A-4A66-95ED-81D75802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A3B1C-3AFD-46EB-BBF8-EFDBE549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9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7823-C60D-4BD6-B0D0-7DFCCE7B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86F89-3312-420C-9E8C-C669CECE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3D333-CC17-4480-9330-28552232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09B07-4F58-4044-95EC-1F214D5A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58369-037D-49EE-886C-0B720022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606B6-BFC3-47A6-9815-B8F67600C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DA599-33AF-4BDB-A93C-686B90DC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32771-49E5-4DA9-8513-3EA8D506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709D2-5DE6-4C95-940B-490800C1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33112-4C35-4176-B233-894D6F22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876CA-6305-41AA-9CDD-8934FA55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F9612-A490-43BF-B54B-EB04916E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48B37-2B6A-4ABD-B677-40245267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E623F-F217-40DA-B975-C99AC774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66AA5-5E8C-4171-B468-4A1D65CD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5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80C21-E858-46B8-A5B0-2DB20DE9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0164A-64EC-4D3D-A08B-89FDF3036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B6006-74A4-4FFF-91A1-F2298889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180EA-7761-4508-986A-8D7D2DE0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38949-1943-4105-801B-99665A09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B475-E041-4B07-8DF6-A3E9F768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14E8D-6327-42A0-B5E7-8C47EFE7D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A8C44-5AC1-4917-9ED8-74E0D11C9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97175-00D4-4D94-83E5-DEC9864E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13055-57F1-494C-84D4-248640B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7AFCA-0201-4DD4-9630-ACC6A02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58B0D-1AA4-43A1-B245-FB5BAF0B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E35AA-BC72-4C30-875C-041ABA855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795F8-3368-4491-88A8-2E81DA263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4FE18-22EF-435F-90FE-8CF0B8752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0193D-738E-4232-85DD-6B687773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A0231-AD42-4B17-9CA8-0BA5E6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10616-E9E4-4EDE-875B-49948E30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60765-F330-4C33-A1D6-846FC995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B6545-D1B4-46F1-9B51-1637ABB7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88F2E-B6A6-4196-BAF3-4473CE4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7EF90-A091-486C-9F08-F4A17106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533E43-6B12-44EB-81C8-2D88F6A6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E3F61-3BE5-4175-B891-806A8E2C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3AA0AC-213E-4D94-B6A5-4B6764DA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4D553-424E-4BE0-A11F-DDB48A3F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4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CC611-FB38-4540-BFF8-848C484A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5C3F7-6E02-4A1D-AFEE-9879E4C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BECA1-1D45-4376-BA18-4712A4E2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53F42-A736-41E8-9148-F2AC3404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522D4-228A-4D92-BAEA-60B2614C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F352B-F205-4805-8107-3B8E51D4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8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7EF3-F978-4E8F-A4C6-12D7CED5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554A6-C005-4A65-A28D-C67E4477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2A165-49CB-498A-85EE-0FD9CF9F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9FCC3-4578-455A-9692-E8539B5A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A692B-BFB9-4246-8776-259AFE57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2B56C-105B-4492-9407-A3763E5B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BBAD2-1772-4DE2-9D2A-BEB6B1AF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DF0FB-95D0-4A78-A920-6160C799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13F7-28D1-4F3B-938B-F6F7F2A6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0A04-671F-4C4D-9DD9-891A7CF25DB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D1DFC-AB2D-46B9-83FA-FB58D838A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32059-160A-41A3-87B4-FE9CE4883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7894-ACEF-4B9A-811C-00C72D844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7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AEA81F-0727-4E9A-A05E-A8C5A5DA431A}"/>
              </a:ext>
            </a:extLst>
          </p:cNvPr>
          <p:cNvSpPr/>
          <p:nvPr/>
        </p:nvSpPr>
        <p:spPr>
          <a:xfrm>
            <a:off x="0" y="3276599"/>
            <a:ext cx="1253067" cy="575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5D7FEF-A103-4B4A-9182-5A8B04C45769}"/>
              </a:ext>
            </a:extLst>
          </p:cNvPr>
          <p:cNvSpPr/>
          <p:nvPr/>
        </p:nvSpPr>
        <p:spPr>
          <a:xfrm>
            <a:off x="3217333" y="550337"/>
            <a:ext cx="11853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ACF8C8-F348-45AF-9C86-88BC07DF41AF}"/>
              </a:ext>
            </a:extLst>
          </p:cNvPr>
          <p:cNvSpPr/>
          <p:nvPr/>
        </p:nvSpPr>
        <p:spPr>
          <a:xfrm>
            <a:off x="6828364" y="2832101"/>
            <a:ext cx="1354667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1E5A1-F239-44D2-9555-DEA3DFD0C686}"/>
              </a:ext>
            </a:extLst>
          </p:cNvPr>
          <p:cNvSpPr/>
          <p:nvPr/>
        </p:nvSpPr>
        <p:spPr>
          <a:xfrm>
            <a:off x="3217333" y="5562593"/>
            <a:ext cx="14393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JUMP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90215DB-AB7A-49FA-A762-8356E35C7E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253067" y="855137"/>
            <a:ext cx="1964266" cy="270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816BF2E-E6FC-4247-9592-D5649D02ADB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02666" y="855137"/>
            <a:ext cx="2425698" cy="22817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67E91F4-0B36-4D9C-A7E9-93A9888EDCA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672172" y="3297765"/>
            <a:ext cx="4402656" cy="127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78377BD-7B8F-452C-A2FB-31940AB506A7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1426637" y="3052229"/>
            <a:ext cx="1710261" cy="33104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416A2A99-0423-425E-8899-3DEF461202A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660903" y="2717798"/>
            <a:ext cx="2120892" cy="35686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A25BDB3-953D-4A15-A246-96E5349CB1E9}"/>
              </a:ext>
            </a:extLst>
          </p:cNvPr>
          <p:cNvSpPr/>
          <p:nvPr/>
        </p:nvSpPr>
        <p:spPr>
          <a:xfrm>
            <a:off x="1384301" y="1358900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GetAxisStart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9C7118-2E46-4334-A63A-D1509DD19CF5}"/>
              </a:ext>
            </a:extLst>
          </p:cNvPr>
          <p:cNvSpPr/>
          <p:nvPr/>
        </p:nvSpPr>
        <p:spPr>
          <a:xfrm>
            <a:off x="5190064" y="1159940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GetButtonBDown</a:t>
            </a:r>
            <a:endParaRPr lang="zh-CN" altLang="en-US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16E730C-7BCB-4FA3-9A7A-FED12A9277BA}"/>
              </a:ext>
            </a:extLst>
          </p:cNvPr>
          <p:cNvCxnSpPr>
            <a:stCxn id="3" idx="2"/>
            <a:endCxn id="2" idx="2"/>
          </p:cNvCxnSpPr>
          <p:nvPr/>
        </p:nvCxnSpPr>
        <p:spPr>
          <a:xfrm rot="5400000">
            <a:off x="872070" y="914401"/>
            <a:ext cx="2692395" cy="3183466"/>
          </a:xfrm>
          <a:prstGeom prst="curvedConnector3">
            <a:avLst>
              <a:gd name="adj1" fmla="val 10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366C228-C197-45BA-8E77-25DC314E21AA}"/>
              </a:ext>
            </a:extLst>
          </p:cNvPr>
          <p:cNvCxnSpPr>
            <a:stCxn id="4" idx="2"/>
            <a:endCxn id="3" idx="2"/>
          </p:cNvCxnSpPr>
          <p:nvPr/>
        </p:nvCxnSpPr>
        <p:spPr>
          <a:xfrm rot="5400000" flipH="1">
            <a:off x="4516967" y="452970"/>
            <a:ext cx="2281764" cy="3695698"/>
          </a:xfrm>
          <a:prstGeom prst="curvedConnector3">
            <a:avLst>
              <a:gd name="adj1" fmla="val -10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4FCA775-EF36-4A69-BEB2-19A91F61662B}"/>
              </a:ext>
            </a:extLst>
          </p:cNvPr>
          <p:cNvCxnSpPr>
            <a:stCxn id="4" idx="0"/>
            <a:endCxn id="2" idx="0"/>
          </p:cNvCxnSpPr>
          <p:nvPr/>
        </p:nvCxnSpPr>
        <p:spPr>
          <a:xfrm rot="16200000" flipH="1" flipV="1">
            <a:off x="3843867" y="-385232"/>
            <a:ext cx="444498" cy="6879164"/>
          </a:xfrm>
          <a:prstGeom prst="curvedConnector3">
            <a:avLst>
              <a:gd name="adj1" fmla="val -630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5A177917-0EE7-4285-8C4F-8AA20B62C3FF}"/>
              </a:ext>
            </a:extLst>
          </p:cNvPr>
          <p:cNvSpPr/>
          <p:nvPr/>
        </p:nvSpPr>
        <p:spPr>
          <a:xfrm>
            <a:off x="4157131" y="2988731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GetButtonBUp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774916B-3609-4A0B-A3F1-B55CC904540C}"/>
              </a:ext>
            </a:extLst>
          </p:cNvPr>
          <p:cNvSpPr/>
          <p:nvPr/>
        </p:nvSpPr>
        <p:spPr>
          <a:xfrm>
            <a:off x="1926166" y="3437465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GetAxisEnd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7B1B273-D432-40E6-9E31-3D4B879EE71C}"/>
              </a:ext>
            </a:extLst>
          </p:cNvPr>
          <p:cNvSpPr/>
          <p:nvPr/>
        </p:nvSpPr>
        <p:spPr>
          <a:xfrm>
            <a:off x="4969932" y="4182535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GetButtonADown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D1716C-B496-4E5E-AE41-3DF27C32F12B}"/>
              </a:ext>
            </a:extLst>
          </p:cNvPr>
          <p:cNvSpPr/>
          <p:nvPr/>
        </p:nvSpPr>
        <p:spPr>
          <a:xfrm>
            <a:off x="6654798" y="5604933"/>
            <a:ext cx="11853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ONAIR</a:t>
            </a:r>
            <a:endParaRPr lang="zh-CN" altLang="en-US" dirty="0"/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607D4BE0-14BA-4A28-AD34-8390DE3A4809}"/>
              </a:ext>
            </a:extLst>
          </p:cNvPr>
          <p:cNvCxnSpPr>
            <a:stCxn id="5" idx="3"/>
            <a:endCxn id="80" idx="1"/>
          </p:cNvCxnSpPr>
          <p:nvPr/>
        </p:nvCxnSpPr>
        <p:spPr>
          <a:xfrm>
            <a:off x="4656666" y="5867393"/>
            <a:ext cx="1998132" cy="423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723C97E0-6336-4E21-BE64-FFD8DA259D2E}"/>
              </a:ext>
            </a:extLst>
          </p:cNvPr>
          <p:cNvSpPr/>
          <p:nvPr/>
        </p:nvSpPr>
        <p:spPr>
          <a:xfrm>
            <a:off x="5010149" y="5350933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GetButtonAUp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AAC088-6905-4BF4-929B-D34B240F3C6C}"/>
              </a:ext>
            </a:extLst>
          </p:cNvPr>
          <p:cNvSpPr/>
          <p:nvPr/>
        </p:nvSpPr>
        <p:spPr>
          <a:xfrm>
            <a:off x="7207248" y="3869265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GetAxisStart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6CDBBC-1732-40F3-9AF1-F4609F181A7E}"/>
              </a:ext>
            </a:extLst>
          </p:cNvPr>
          <p:cNvSpPr/>
          <p:nvPr/>
        </p:nvSpPr>
        <p:spPr>
          <a:xfrm>
            <a:off x="9563094" y="2969678"/>
            <a:ext cx="11853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MOVEONAIR</a:t>
            </a:r>
            <a:endParaRPr lang="zh-CN" altLang="en-US" dirty="0"/>
          </a:p>
        </p:txBody>
      </p: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FA9D2C51-2168-4425-B49E-2EC0EE3EF17C}"/>
              </a:ext>
            </a:extLst>
          </p:cNvPr>
          <p:cNvCxnSpPr>
            <a:cxnSpLocks/>
            <a:stCxn id="80" idx="0"/>
            <a:endCxn id="92" idx="1"/>
          </p:cNvCxnSpPr>
          <p:nvPr/>
        </p:nvCxnSpPr>
        <p:spPr>
          <a:xfrm rot="5400000" flipH="1" flipV="1">
            <a:off x="7240052" y="3281892"/>
            <a:ext cx="2330455" cy="2315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9EB3AEBF-55E1-4CEF-89D5-C47833D2A693}"/>
              </a:ext>
            </a:extLst>
          </p:cNvPr>
          <p:cNvSpPr/>
          <p:nvPr/>
        </p:nvSpPr>
        <p:spPr>
          <a:xfrm>
            <a:off x="9444563" y="5562593"/>
            <a:ext cx="11853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DOUBLEJUMP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B97D7AF-57F0-48A1-8D52-DB02BB43166E}"/>
              </a:ext>
            </a:extLst>
          </p:cNvPr>
          <p:cNvSpPr/>
          <p:nvPr/>
        </p:nvSpPr>
        <p:spPr>
          <a:xfrm>
            <a:off x="5401728" y="52920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GetAxisEnd</a:t>
            </a:r>
            <a:endParaRPr lang="zh-CN" altLang="en-US" dirty="0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AE6E3E8D-B8FA-47EF-8C90-45321A6DE8B2}"/>
              </a:ext>
            </a:extLst>
          </p:cNvPr>
          <p:cNvCxnSpPr>
            <a:stCxn id="80" idx="3"/>
            <a:endCxn id="99" idx="1"/>
          </p:cNvCxnSpPr>
          <p:nvPr/>
        </p:nvCxnSpPr>
        <p:spPr>
          <a:xfrm flipV="1">
            <a:off x="7840131" y="5867393"/>
            <a:ext cx="1604432" cy="423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FB656213-BD1A-402A-9CDE-7549521CCE48}"/>
              </a:ext>
            </a:extLst>
          </p:cNvPr>
          <p:cNvSpPr/>
          <p:nvPr/>
        </p:nvSpPr>
        <p:spPr>
          <a:xfrm>
            <a:off x="7965013" y="5477933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GetButtonADown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0B28D9D-E280-4045-B4F6-405B48C705AC}"/>
              </a:ext>
            </a:extLst>
          </p:cNvPr>
          <p:cNvSpPr/>
          <p:nvPr/>
        </p:nvSpPr>
        <p:spPr>
          <a:xfrm>
            <a:off x="3259665" y="3930653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GetButtonADown</a:t>
            </a:r>
            <a:endParaRPr lang="zh-CN" altLang="en-US" dirty="0"/>
          </a:p>
        </p:txBody>
      </p: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F9B40D6E-DE1B-42B0-88D5-9EC468939450}"/>
              </a:ext>
            </a:extLst>
          </p:cNvPr>
          <p:cNvCxnSpPr>
            <a:stCxn id="5" idx="1"/>
            <a:endCxn id="2" idx="1"/>
          </p:cNvCxnSpPr>
          <p:nvPr/>
        </p:nvCxnSpPr>
        <p:spPr>
          <a:xfrm rot="10800000">
            <a:off x="1" y="3564467"/>
            <a:ext cx="3217333" cy="2302927"/>
          </a:xfrm>
          <a:prstGeom prst="curvedConnector3">
            <a:avLst>
              <a:gd name="adj1" fmla="val 10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78D3972-E29D-4E3D-9860-8864F997B2C5}"/>
              </a:ext>
            </a:extLst>
          </p:cNvPr>
          <p:cNvSpPr/>
          <p:nvPr/>
        </p:nvSpPr>
        <p:spPr>
          <a:xfrm>
            <a:off x="315804" y="5151963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OnGround</a:t>
            </a:r>
            <a:endParaRPr lang="zh-CN" altLang="en-US" dirty="0"/>
          </a:p>
        </p:txBody>
      </p: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CBABC210-58FB-4B01-A9FC-B2C30A3D9F77}"/>
              </a:ext>
            </a:extLst>
          </p:cNvPr>
          <p:cNvCxnSpPr>
            <a:stCxn id="92" idx="3"/>
            <a:endCxn id="2" idx="1"/>
          </p:cNvCxnSpPr>
          <p:nvPr/>
        </p:nvCxnSpPr>
        <p:spPr>
          <a:xfrm flipH="1">
            <a:off x="0" y="3274478"/>
            <a:ext cx="10748427" cy="289988"/>
          </a:xfrm>
          <a:prstGeom prst="curvedConnector5">
            <a:avLst>
              <a:gd name="adj1" fmla="val -2127"/>
              <a:gd name="adj2" fmla="val -1316036"/>
              <a:gd name="adj3" fmla="val 102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AC260FEE-61C2-43E4-B1F2-BB0E1D82974F}"/>
              </a:ext>
            </a:extLst>
          </p:cNvPr>
          <p:cNvSpPr/>
          <p:nvPr/>
        </p:nvSpPr>
        <p:spPr>
          <a:xfrm>
            <a:off x="8716430" y="-313263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OnGround</a:t>
            </a:r>
            <a:endParaRPr lang="zh-CN" altLang="en-US" dirty="0"/>
          </a:p>
        </p:txBody>
      </p:sp>
      <p:cxnSp>
        <p:nvCxnSpPr>
          <p:cNvPr id="143" name="连接符: 曲线 142">
            <a:extLst>
              <a:ext uri="{FF2B5EF4-FFF2-40B4-BE49-F238E27FC236}">
                <a16:creationId xmlns:a16="http://schemas.microsoft.com/office/drawing/2014/main" id="{7C716581-A9AE-4190-92CB-4D9E355762D5}"/>
              </a:ext>
            </a:extLst>
          </p:cNvPr>
          <p:cNvCxnSpPr>
            <a:stCxn id="99" idx="2"/>
            <a:endCxn id="2" idx="1"/>
          </p:cNvCxnSpPr>
          <p:nvPr/>
        </p:nvCxnSpPr>
        <p:spPr>
          <a:xfrm rot="5400000" flipH="1">
            <a:off x="3714751" y="-150285"/>
            <a:ext cx="2607727" cy="10037230"/>
          </a:xfrm>
          <a:prstGeom prst="curvedConnector4">
            <a:avLst>
              <a:gd name="adj1" fmla="val -97597"/>
              <a:gd name="adj2" fmla="val 104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53CC7F39-46DE-419B-A970-B040D1061C89}"/>
              </a:ext>
            </a:extLst>
          </p:cNvPr>
          <p:cNvSpPr/>
          <p:nvPr/>
        </p:nvSpPr>
        <p:spPr>
          <a:xfrm>
            <a:off x="4157131" y="8237208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OnGround</a:t>
            </a:r>
            <a:endParaRPr lang="zh-CN" altLang="en-US" dirty="0"/>
          </a:p>
        </p:txBody>
      </p: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62E365B9-02B6-4CE1-A2EB-ABE9B20DCB73}"/>
              </a:ext>
            </a:extLst>
          </p:cNvPr>
          <p:cNvCxnSpPr>
            <a:stCxn id="92" idx="2"/>
            <a:endCxn id="99" idx="0"/>
          </p:cNvCxnSpPr>
          <p:nvPr/>
        </p:nvCxnSpPr>
        <p:spPr>
          <a:xfrm rot="5400000">
            <a:off x="9104839" y="4511670"/>
            <a:ext cx="1983315" cy="118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048197C2-DDE9-4EA9-B229-C31C3A3EEB90}"/>
              </a:ext>
            </a:extLst>
          </p:cNvPr>
          <p:cNvSpPr/>
          <p:nvPr/>
        </p:nvSpPr>
        <p:spPr>
          <a:xfrm>
            <a:off x="9457255" y="4205802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GetButtonADown</a:t>
            </a:r>
            <a:r>
              <a:rPr lang="en-US" altLang="zh-CN" dirty="0"/>
              <a:t>&amp;&amp;</a:t>
            </a:r>
            <a:r>
              <a:rPr lang="en-US" altLang="zh-CN" dirty="0" err="1"/>
              <a:t>PreviousState</a:t>
            </a:r>
            <a:r>
              <a:rPr lang="en-US" altLang="zh-CN" dirty="0"/>
              <a:t>!=</a:t>
            </a:r>
            <a:r>
              <a:rPr lang="en-US" altLang="zh-CN" dirty="0" err="1"/>
              <a:t>DoubleJump</a:t>
            </a:r>
            <a:endParaRPr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DE27AC7-973A-4E03-9479-DE57B80F6DA4}"/>
              </a:ext>
            </a:extLst>
          </p:cNvPr>
          <p:cNvSpPr/>
          <p:nvPr/>
        </p:nvSpPr>
        <p:spPr>
          <a:xfrm>
            <a:off x="1339425" y="4265933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GetButtonADown</a:t>
            </a:r>
            <a:endParaRPr lang="zh-CN" altLang="en-US" dirty="0"/>
          </a:p>
        </p:txBody>
      </p:sp>
      <p:cxnSp>
        <p:nvCxnSpPr>
          <p:cNvPr id="165" name="连接符: 曲线 164">
            <a:extLst>
              <a:ext uri="{FF2B5EF4-FFF2-40B4-BE49-F238E27FC236}">
                <a16:creationId xmlns:a16="http://schemas.microsoft.com/office/drawing/2014/main" id="{ECDDBAAA-6BBF-4C91-A1A8-D05748A4B099}"/>
              </a:ext>
            </a:extLst>
          </p:cNvPr>
          <p:cNvCxnSpPr>
            <a:stCxn id="99" idx="3"/>
            <a:endCxn id="92" idx="3"/>
          </p:cNvCxnSpPr>
          <p:nvPr/>
        </p:nvCxnSpPr>
        <p:spPr>
          <a:xfrm flipV="1">
            <a:off x="10629896" y="3274478"/>
            <a:ext cx="118531" cy="2592915"/>
          </a:xfrm>
          <a:prstGeom prst="curvedConnector3">
            <a:avLst>
              <a:gd name="adj1" fmla="val 1154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5D1A4122-07DE-4BBF-942B-5ED37BC2619D}"/>
              </a:ext>
            </a:extLst>
          </p:cNvPr>
          <p:cNvSpPr/>
          <p:nvPr/>
        </p:nvSpPr>
        <p:spPr>
          <a:xfrm>
            <a:off x="10971528" y="4021665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GetAxisStart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32E6E3B-0905-4147-941E-C432B265C067}"/>
              </a:ext>
            </a:extLst>
          </p:cNvPr>
          <p:cNvSpPr/>
          <p:nvPr/>
        </p:nvSpPr>
        <p:spPr>
          <a:xfrm>
            <a:off x="12873558" y="2819400"/>
            <a:ext cx="143933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ONWALL</a:t>
            </a:r>
            <a:endParaRPr lang="zh-CN" altLang="en-US" dirty="0"/>
          </a:p>
        </p:txBody>
      </p: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9FBAADCF-9606-4C33-9A65-AF88B848C97A}"/>
              </a:ext>
            </a:extLst>
          </p:cNvPr>
          <p:cNvCxnSpPr>
            <a:stCxn id="92" idx="3"/>
            <a:endCxn id="173" idx="1"/>
          </p:cNvCxnSpPr>
          <p:nvPr/>
        </p:nvCxnSpPr>
        <p:spPr>
          <a:xfrm flipV="1">
            <a:off x="10748427" y="3124200"/>
            <a:ext cx="2125131" cy="15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A77D2C7-38C0-48CA-B38A-96B808396D27}"/>
              </a:ext>
            </a:extLst>
          </p:cNvPr>
          <p:cNvSpPr/>
          <p:nvPr/>
        </p:nvSpPr>
        <p:spPr>
          <a:xfrm>
            <a:off x="11387659" y="2692400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TouchWall</a:t>
            </a:r>
            <a:endParaRPr lang="zh-CN" altLang="en-US" dirty="0"/>
          </a:p>
        </p:txBody>
      </p: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32F337DF-55CC-40AC-A9A9-428E35870E5A}"/>
              </a:ext>
            </a:extLst>
          </p:cNvPr>
          <p:cNvCxnSpPr>
            <a:stCxn id="173" idx="3"/>
            <a:endCxn id="5" idx="2"/>
          </p:cNvCxnSpPr>
          <p:nvPr/>
        </p:nvCxnSpPr>
        <p:spPr>
          <a:xfrm flipH="1">
            <a:off x="3937000" y="3124200"/>
            <a:ext cx="10375891" cy="3047993"/>
          </a:xfrm>
          <a:prstGeom prst="curvedConnector4">
            <a:avLst>
              <a:gd name="adj1" fmla="val -2203"/>
              <a:gd name="adj2" fmla="val 13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6D79B928-D3F8-45A4-BC1C-D2D55649A9F2}"/>
              </a:ext>
            </a:extLst>
          </p:cNvPr>
          <p:cNvSpPr/>
          <p:nvPr/>
        </p:nvSpPr>
        <p:spPr>
          <a:xfrm>
            <a:off x="12989971" y="5608746"/>
            <a:ext cx="1354667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GetButtonADown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63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Xiaotong CHEN</dc:creator>
  <cp:lastModifiedBy>Xiaotong CHEN</cp:lastModifiedBy>
  <cp:revision>7</cp:revision>
  <dcterms:created xsi:type="dcterms:W3CDTF">2019-10-09T08:43:18Z</dcterms:created>
  <dcterms:modified xsi:type="dcterms:W3CDTF">2019-10-09T10:41:04Z</dcterms:modified>
</cp:coreProperties>
</file>