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EF"/>
    <a:srgbClr val="261002"/>
    <a:srgbClr val="C5CED1"/>
    <a:srgbClr val="AE9B9A"/>
    <a:srgbClr val="D0CEC1"/>
    <a:srgbClr val="E5D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37" autoAdjust="0"/>
  </p:normalViewPr>
  <p:slideViewPr>
    <p:cSldViewPr snapToGrid="0">
      <p:cViewPr varScale="1">
        <p:scale>
          <a:sx n="92" d="100"/>
          <a:sy n="92" d="100"/>
        </p:scale>
        <p:origin x="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15:48:0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1 136,'68'-3,"104"-22,-73 9,364-23,4 32,-369 7,111-1,418 3,-11 54,-233-13,-275-38,566 17,260-33,-932 10,413-19,306-87,-628 92,115-3,95 17,-148 3,-53 7,-77-8,-1 2,47 12,-20-3,-41-10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6338-3C04-4D96-BEA9-A30B615DF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D26B7-A9B2-4403-891A-CFBD069793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5D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AE9B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9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C5C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D0CE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0C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BE0C-9500-46F7-8BEC-399F1024CF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47FD-B8BF-461E-8F57-8A3ED13938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SpPr/>
          <p:nvPr/>
        </p:nvSpPr>
        <p:spPr>
          <a:xfrm>
            <a:off x="2559414" y="1881868"/>
            <a:ext cx="2536372" cy="3781417"/>
          </a:xfrm>
          <a:prstGeom prst="rect">
            <a:avLst/>
          </a:prstGeom>
          <a:blipFill>
            <a:blip r:embed="rId1"/>
            <a:stretch>
              <a:fillRect l="-1084" t="-1791" r="-1404" b="-5223"/>
            </a:stretch>
          </a:blipFill>
          <a:ln>
            <a:noFill/>
          </a:ln>
          <a:effectLst>
            <a:outerShdw blurRad="12700" dist="254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SpPr/>
          <p:nvPr/>
        </p:nvSpPr>
        <p:spPr>
          <a:xfrm>
            <a:off x="4751063" y="1145854"/>
            <a:ext cx="2947816" cy="2064719"/>
          </a:xfrm>
          <a:prstGeom prst="rect">
            <a:avLst/>
          </a:prstGeom>
          <a:blipFill>
            <a:blip r:embed="rId2"/>
            <a:stretch>
              <a:fillRect l="-1084" t="-929" r="-1404" b="-1249"/>
            </a:stretch>
          </a:blipFill>
          <a:ln>
            <a:noFill/>
          </a:ln>
          <a:effectLst>
            <a:outerShdw blurRad="12700" dist="254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SpPr/>
          <p:nvPr/>
        </p:nvSpPr>
        <p:spPr>
          <a:xfrm>
            <a:off x="7431626" y="1588369"/>
            <a:ext cx="2411204" cy="3781417"/>
          </a:xfrm>
          <a:prstGeom prst="rect">
            <a:avLst/>
          </a:prstGeom>
          <a:solidFill>
            <a:srgbClr val="F5F4EF"/>
          </a:solidFill>
          <a:ln>
            <a:noFill/>
          </a:ln>
          <a:effectLst>
            <a:outerShdw blurRad="12700" dist="254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SpPr/>
          <p:nvPr/>
        </p:nvSpPr>
        <p:spPr>
          <a:xfrm>
            <a:off x="5446382" y="3810001"/>
            <a:ext cx="1643742" cy="2413668"/>
          </a:xfrm>
          <a:prstGeom prst="rect">
            <a:avLst/>
          </a:prstGeom>
          <a:solidFill>
            <a:srgbClr val="AE9B9A"/>
          </a:solidFill>
          <a:ln>
            <a:noFill/>
          </a:ln>
          <a:effectLst>
            <a:outerShdw blurRad="12700" dist="254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SpPr txBox="1"/>
          <p:nvPr/>
        </p:nvSpPr>
        <p:spPr>
          <a:xfrm rot="5400000">
            <a:off x="9188920" y="2360715"/>
            <a:ext cx="32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latin typeface="Ink Free" panose="03080402000500000000" pitchFamily="66" charset="0"/>
                <a:ea typeface="DotumChe" panose="020B0609000101010101" pitchFamily="49" charset="-127"/>
              </a:defRPr>
            </a:lvl1pPr>
          </a:lstStyle>
          <a:p>
            <a:r>
              <a:rPr lang="en-US" altLang="zh-CN" sz="1400" b="0" dirty="0">
                <a:solidFill>
                  <a:srgbClr val="261002"/>
                </a:solidFill>
                <a:latin typeface="Segoe Script" panose="030B0504020000000003" pitchFamily="66" charset="0"/>
              </a:rPr>
              <a:t>No one indebted for others,</a:t>
            </a:r>
            <a:endParaRPr lang="zh-CN" altLang="en-US" sz="1400" b="0" dirty="0">
              <a:solidFill>
                <a:srgbClr val="261002"/>
              </a:solidFill>
              <a:latin typeface="Segoe Script" panose="030B0504020000000003" pitchFamily="66" charset="0"/>
            </a:endParaRPr>
          </a:p>
        </p:txBody>
      </p:sp>
      <p:sp>
        <p:nvSpPr>
          <p:cNvPr id="8" name="文本框 7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SpPr txBox="1"/>
          <p:nvPr/>
        </p:nvSpPr>
        <p:spPr>
          <a:xfrm>
            <a:off x="1354211" y="1119350"/>
            <a:ext cx="294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spc="300" dirty="0">
                <a:solidFill>
                  <a:srgbClr val="261002"/>
                </a:solidFill>
                <a:latin typeface="Segoe Script" panose="030B0504020000000003" pitchFamily="66" charset="0"/>
                <a:ea typeface="DotumChe" panose="020B0609000101010101" pitchFamily="49" charset="-127"/>
              </a:rPr>
              <a:t>Art Display</a:t>
            </a:r>
            <a:endParaRPr lang="zh-CN" altLang="en-US" sz="2400" spc="300" dirty="0">
              <a:solidFill>
                <a:srgbClr val="261002"/>
              </a:solidFill>
              <a:latin typeface="Segoe Script" panose="030B0504020000000003" pitchFamily="66" charset="0"/>
              <a:ea typeface="DotumChe" panose="020B0609000101010101" pitchFamily="49" charset="-127"/>
            </a:endParaRPr>
          </a:p>
        </p:txBody>
      </p:sp>
      <p:sp>
        <p:nvSpPr>
          <p:cNvPr id="9" name="文本框 8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SpPr txBox="1"/>
          <p:nvPr/>
        </p:nvSpPr>
        <p:spPr>
          <a:xfrm>
            <a:off x="8846452" y="4310046"/>
            <a:ext cx="2454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latin typeface="Ink Free" panose="03080402000500000000" pitchFamily="66" charset="0"/>
                <a:ea typeface="DotumChe" panose="020B0609000101010101" pitchFamily="49" charset="-127"/>
              </a:defRPr>
            </a:lvl1pPr>
          </a:lstStyle>
          <a:p>
            <a:r>
              <a:rPr lang="en-US" altLang="zh-CN" sz="1600" b="0" dirty="0">
                <a:solidFill>
                  <a:srgbClr val="261002"/>
                </a:solidFill>
                <a:highlight>
                  <a:srgbClr val="C5CED1"/>
                </a:highlight>
                <a:latin typeface="Segoe Script" panose="030B0504020000000003" pitchFamily="66" charset="0"/>
              </a:rPr>
              <a:t>while many people don't know how to cherish others.</a:t>
            </a:r>
            <a:endParaRPr lang="zh-CN" altLang="en-US" sz="1600" b="0" dirty="0">
              <a:solidFill>
                <a:srgbClr val="261002"/>
              </a:solidFill>
              <a:highlight>
                <a:srgbClr val="C5CED1"/>
              </a:highlight>
              <a:latin typeface="Segoe Script" panose="030B0504020000000003" pitchFamily="66" charset="0"/>
            </a:endParaRPr>
          </a:p>
        </p:txBody>
      </p:sp>
      <p:sp>
        <p:nvSpPr>
          <p:cNvPr id="10" name="文本框 9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SpPr txBox="1"/>
          <p:nvPr/>
        </p:nvSpPr>
        <p:spPr>
          <a:xfrm rot="5400000">
            <a:off x="-56368" y="4241138"/>
            <a:ext cx="272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latin typeface="Ink Free" panose="03080402000500000000" pitchFamily="66" charset="0"/>
                <a:ea typeface="DotumChe" panose="020B0609000101010101" pitchFamily="49" charset="-127"/>
              </a:defRPr>
            </a:lvl1pPr>
          </a:lstStyle>
          <a:p>
            <a:r>
              <a:rPr lang="en-US" altLang="zh-CN" sz="1600" b="0" dirty="0">
                <a:solidFill>
                  <a:srgbClr val="261002"/>
                </a:solidFill>
                <a:latin typeface="Segoe Script" panose="030B0504020000000003" pitchFamily="66" charset="0"/>
              </a:rPr>
              <a:t>while many people don't know how to cherish others.</a:t>
            </a:r>
            <a:endParaRPr lang="zh-CN" altLang="en-US" sz="1600" b="0" dirty="0">
              <a:solidFill>
                <a:srgbClr val="261002"/>
              </a:solidFill>
              <a:latin typeface="Segoe Script" panose="030B0504020000000003" pitchFamily="66" charset="0"/>
            </a:endParaRPr>
          </a:p>
        </p:txBody>
      </p:sp>
      <p:pic>
        <p:nvPicPr>
          <p:cNvPr id="12" name="图片 11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t="29079" r="30699" b="31048"/>
          <a:stretch>
            <a:fillRect/>
          </a:stretch>
        </p:blipFill>
        <p:spPr>
          <a:xfrm>
            <a:off x="7746154" y="2023844"/>
            <a:ext cx="1782147" cy="1748732"/>
          </a:xfrm>
          <a:prstGeom prst="rect">
            <a:avLst/>
          </a:prstGeom>
        </p:spPr>
      </p:pic>
      <p:sp>
        <p:nvSpPr>
          <p:cNvPr id="13" name="矩形 12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<p:cNvSpPr/>
          <p:nvPr/>
        </p:nvSpPr>
        <p:spPr>
          <a:xfrm>
            <a:off x="5632387" y="4014392"/>
            <a:ext cx="1262638" cy="2004885"/>
          </a:xfrm>
          <a:prstGeom prst="rect">
            <a:avLst/>
          </a:prstGeom>
          <a:blipFill>
            <a:blip r:embed="rId4"/>
            <a:stretch>
              <a:fillRect l="-8680" t="-1791" r="-7696" b="-2985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4" name="墨迹 13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    <p14:cNvContentPartPr/>
              <p14:nvPr/>
            </p14:nvContentPartPr>
            <p14:xfrm>
              <a:off x="1721771" y="1544979"/>
              <a:ext cx="2556000" cy="62640"/>
            </p14:xfrm>
          </p:contentPart>
        </mc:Choice>
        <mc:Fallback xmlns="">
          <p:pic>
            <p:nvPicPr>
              <p:cNvPr id="14" name="墨迹 13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/>
            </p:nvPicPr>
            <p:blipFill>
              <a:blip r:embed="rId6"/>
            </p:blipFill>
            <p:spPr>
              <a:xfrm>
                <a:off x="1721771" y="1544979"/>
                <a:ext cx="2556000" cy="62640"/>
              </a:xfrm>
              <a:prstGeom prst="rect"/>
            </p:spPr>
          </p:pic>
        </mc:Fallback>
      </mc:AlternateContent>
      <p:sp>
        <p:nvSpPr>
          <p:cNvPr id="2" name="e7d195523061f1c0" descr="e7d195523061f1c0600ade85ab8d19863d296bbd6d3c8047FB0A4867354E4F1E3A7DEAE3C4C4B5C9777EC9E9D7F78045DB0296A4194571101A21F67FC7D6C39966CE50B69116E2EE84E571E25F3C0CCE375BA9AB8E2FF4E6D9D0C1C35563931394241DC8F669934FB1945BAB0BE0B181424D3BC14C779E56EC751240B9492826DF2C83B1974180C9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e7d195523061f1c0600ade85ab8d19863d296bbd6d3c8047FB0A4867354E4F1E3A7DEAE3C4C4B5C9777EC9E9D7F78045DB0296A4194571101A21F67FC7D6C39966CE50B69116E2EE84E571E25F3C0CCE375BA9AB8E2FF4E6C4991744954DE30A65F6361712FB012D587CB9AE052732BD566AF3D765C6378C2D17F149F143B0AD26C731EBF0F7D949</a:t>
            </a:r>
            <a:endParaRPr lang="zh-CN" altLang="en-US" sz="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Ink Free</vt:lpstr>
      <vt:lpstr>DotumChe</vt:lpstr>
      <vt:lpstr>Malgun Gothic</vt:lpstr>
      <vt:lpstr>Segoe Script</vt:lpstr>
      <vt:lpstr>等线</vt:lpstr>
      <vt:lpstr>微软雅黑</vt:lpstr>
      <vt:lpstr>Arial Unicode MS</vt:lpstr>
      <vt:lpstr>等线 Light</vt:lpstr>
      <vt:lpstr>Office 主题​​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49728</cp:lastModifiedBy>
  <cp:revision>51</cp:revision>
  <dcterms:created xsi:type="dcterms:W3CDTF">2021-09-20T02:18:00Z</dcterms:created>
  <dcterms:modified xsi:type="dcterms:W3CDTF">2022-03-29T07:48:00Z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9E38D5E2C3084AA7887F765154AEBEAB</vt:lpwstr>
  </property>
  <property fmtid="{D5CDD505-2E9C-101B-9397-08002B2CF9AE}" pid="3" name="KSOProductBuildVer">
    <vt:lpwstr>2052-11.1.0.11365</vt:lpwstr>
  </property>
</Properties>
</file>