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8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0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0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2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2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6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0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82CD-953E-4EDB-856F-080931E796E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1D99-0B55-4316-973C-0B67977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7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83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759644"/>
              </p:ext>
            </p:extLst>
          </p:nvPr>
        </p:nvGraphicFramePr>
        <p:xfrm>
          <a:off x="-406402" y="3331152"/>
          <a:ext cx="12459860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9980">
                  <a:extLst>
                    <a:ext uri="{9D8B030D-6E8A-4147-A177-3AD203B41FA5}">
                      <a16:colId xmlns:a16="http://schemas.microsoft.com/office/drawing/2014/main" val="3475340088"/>
                    </a:ext>
                  </a:extLst>
                </a:gridCol>
                <a:gridCol w="1779980">
                  <a:extLst>
                    <a:ext uri="{9D8B030D-6E8A-4147-A177-3AD203B41FA5}">
                      <a16:colId xmlns:a16="http://schemas.microsoft.com/office/drawing/2014/main" val="646809624"/>
                    </a:ext>
                  </a:extLst>
                </a:gridCol>
                <a:gridCol w="1779980">
                  <a:extLst>
                    <a:ext uri="{9D8B030D-6E8A-4147-A177-3AD203B41FA5}">
                      <a16:colId xmlns:a16="http://schemas.microsoft.com/office/drawing/2014/main" val="2703983399"/>
                    </a:ext>
                  </a:extLst>
                </a:gridCol>
                <a:gridCol w="1779980">
                  <a:extLst>
                    <a:ext uri="{9D8B030D-6E8A-4147-A177-3AD203B41FA5}">
                      <a16:colId xmlns:a16="http://schemas.microsoft.com/office/drawing/2014/main" val="1137662224"/>
                    </a:ext>
                  </a:extLst>
                </a:gridCol>
                <a:gridCol w="1779980">
                  <a:extLst>
                    <a:ext uri="{9D8B030D-6E8A-4147-A177-3AD203B41FA5}">
                      <a16:colId xmlns:a16="http://schemas.microsoft.com/office/drawing/2014/main" val="1159457570"/>
                    </a:ext>
                  </a:extLst>
                </a:gridCol>
                <a:gridCol w="1779980">
                  <a:extLst>
                    <a:ext uri="{9D8B030D-6E8A-4147-A177-3AD203B41FA5}">
                      <a16:colId xmlns:a16="http://schemas.microsoft.com/office/drawing/2014/main" val="66835418"/>
                    </a:ext>
                  </a:extLst>
                </a:gridCol>
                <a:gridCol w="1779980">
                  <a:extLst>
                    <a:ext uri="{9D8B030D-6E8A-4147-A177-3AD203B41FA5}">
                      <a16:colId xmlns:a16="http://schemas.microsoft.com/office/drawing/2014/main" val="401337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DBR</a:t>
                      </a:r>
                      <a:r>
                        <a:rPr lang="zh-CN" altLang="en-US" sz="1600" dirty="0" smtClean="0"/>
                        <a:t>扇区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保留扇区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FAT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FAT 2 </a:t>
                      </a:r>
                      <a:r>
                        <a:rPr lang="zh-CN" altLang="en-US" sz="1600" dirty="0" smtClean="0"/>
                        <a:t>（重复的）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根目录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数据区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剩余扇区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6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占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扇区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可能存在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大小取决于实际情况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与</a:t>
                      </a:r>
                      <a:r>
                        <a:rPr lang="en-US" altLang="zh-CN" sz="1600" dirty="0" smtClean="0"/>
                        <a:t>FAT</a:t>
                      </a:r>
                      <a:r>
                        <a:rPr lang="en-US" altLang="zh-CN" sz="1600" baseline="0" dirty="0" smtClean="0"/>
                        <a:t> 1</a:t>
                      </a:r>
                      <a:r>
                        <a:rPr lang="zh-CN" altLang="en-US" sz="1600" baseline="0" dirty="0" smtClean="0"/>
                        <a:t>相同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一般占</a:t>
                      </a:r>
                      <a:r>
                        <a:rPr lang="en-US" altLang="zh-CN" sz="1600" dirty="0" smtClean="0"/>
                        <a:t>32</a:t>
                      </a:r>
                      <a:r>
                        <a:rPr lang="zh-CN" altLang="en-US" sz="1600" dirty="0" smtClean="0"/>
                        <a:t>个扇区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号簇开始编号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不足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簇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86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2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42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ChengJin</dc:creator>
  <cp:lastModifiedBy>Tian ChengJin</cp:lastModifiedBy>
  <cp:revision>3</cp:revision>
  <dcterms:created xsi:type="dcterms:W3CDTF">2019-05-15T05:51:00Z</dcterms:created>
  <dcterms:modified xsi:type="dcterms:W3CDTF">2019-05-15T10:04:57Z</dcterms:modified>
</cp:coreProperties>
</file>