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1"/>
  <c:chart>
    <c:title>
      <c:tx>
        <c:rich>
          <a:bodyPr/>
          <a:lstStyle/>
          <a:p>
            <a:pPr>
              <a:defRPr/>
            </a:pPr>
          </a:p>
          <a:p>
            <a:pPr>
              <a:defRPr sz="1500"/>
            </a:pPr>
            <a:r>
              <a:t>得分率对比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得分率对比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A班级得分率</c:v>
                </c:pt>
                <c:pt idx="1">
                  <c:v>B班级得分率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80.5</c:v>
                </c:pt>
                <c:pt idx="1">
                  <c:v>60.5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00FF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FF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l"/>
        <c:majorGridlines/>
        <c:minorGridlines/>
        <c:numFmt formatCode="0%" sourceLinked="0"/>
        <c:majorTickMark val="out"/>
        <c:tickLblPos val="nextTo"/>
        <c:txPr>
          <a:bodyPr/>
          <a:lstStyle/>
          <a:p>
            <a:pPr>
              <a:defRPr b="1" sz="1400">
                <a:solidFill>
                  <a:srgbClr val="00FF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A班级选项占比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B班级选项占比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得分占比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1-3</c:v>
                </c:pt>
                <c:pt idx="2">
                  <c:v>4-6</c:v>
                </c:pt>
                <c:pt idx="3">
                  <c:v>7-9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18</c:v>
                </c:pt>
                <c:pt idx="2">
                  <c:v>30</c:v>
                </c:pt>
                <c:pt idx="3">
                  <c:v>34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txPr>
        <a:bodyPr/>
        <a:lstStyle/>
        <a:p>
          <a:pPr>
            <a:defRPr sz="13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3200400"/>
          <a:ext cx="36576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3657600"/>
          <a:ext cx="36576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