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3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3.png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8.svg"/><Relationship Id="rId16" Type="http://schemas.openxmlformats.org/officeDocument/2006/relationships/image" Target="../media/image7.png"/><Relationship Id="rId15" Type="http://schemas.openxmlformats.org/officeDocument/2006/relationships/tags" Target="../tags/tag9.xml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3.png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tags" Target="../tags/tag11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8.svg"/><Relationship Id="rId16" Type="http://schemas.openxmlformats.org/officeDocument/2006/relationships/image" Target="../media/image7.png"/><Relationship Id="rId15" Type="http://schemas.openxmlformats.org/officeDocument/2006/relationships/tags" Target="../tags/tag18.xml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3.png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tags" Target="../tags/tag20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8.svg"/><Relationship Id="rId16" Type="http://schemas.openxmlformats.org/officeDocument/2006/relationships/image" Target="../media/image7.png"/><Relationship Id="rId15" Type="http://schemas.openxmlformats.org/officeDocument/2006/relationships/tags" Target="../tags/tag27.xml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3.png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tags" Target="../tags/tag29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8.svg"/><Relationship Id="rId16" Type="http://schemas.openxmlformats.org/officeDocument/2006/relationships/image" Target="../media/image7.png"/><Relationship Id="rId15" Type="http://schemas.openxmlformats.org/officeDocument/2006/relationships/tags" Target="../tags/tag36.xml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403985" y="0"/>
            <a:ext cx="3919220" cy="6858000"/>
            <a:chOff x="13028" y="0"/>
            <a:chExt cx="6172" cy="10800"/>
          </a:xfrm>
        </p:grpSpPr>
        <p:sp>
          <p:nvSpPr>
            <p:cNvPr id="4" name="同侧圆角矩形 3"/>
            <p:cNvSpPr/>
            <p:nvPr/>
          </p:nvSpPr>
          <p:spPr>
            <a:xfrm rot="5400000" flipH="1">
              <a:off x="10714" y="2314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 rot="0">
              <a:off x="16331" y="1186"/>
              <a:ext cx="2564" cy="6491"/>
              <a:chOff x="3094" y="1186"/>
              <a:chExt cx="2564" cy="6491"/>
            </a:xfrm>
          </p:grpSpPr>
          <p:sp>
            <p:nvSpPr>
              <p:cNvPr id="44" name="文本框 4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312" y="1186"/>
                <a:ext cx="1946" cy="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800"/>
                  <a:t>4</a:t>
                </a:r>
                <a:endParaRPr lang="en-US" altLang="zh-CN" sz="8800"/>
              </a:p>
            </p:txBody>
          </p:sp>
          <p:sp>
            <p:nvSpPr>
              <p:cNvPr id="45" name="文本框 4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094" y="3462"/>
                <a:ext cx="2564" cy="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/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endParaRPr lang="en-US" altLang="zh-CN" sz="2800"/>
              </a:p>
            </p:txBody>
          </p:sp>
        </p:grpSp>
        <p:pic>
          <p:nvPicPr>
            <p:cNvPr id="47" name="图片 46" descr="3b32303238383032323bc8d5c0fa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49" y="7677"/>
              <a:ext cx="1440" cy="1440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916940" y="0"/>
            <a:ext cx="3919220" cy="6858000"/>
            <a:chOff x="8991" y="-1"/>
            <a:chExt cx="6172" cy="10800"/>
          </a:xfrm>
        </p:grpSpPr>
        <p:sp>
          <p:nvSpPr>
            <p:cNvPr id="5" name="同侧圆角矩形 4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677" y="2313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2221" y="1186"/>
              <a:ext cx="2564" cy="7830"/>
              <a:chOff x="12221" y="1186"/>
              <a:chExt cx="2564" cy="7830"/>
            </a:xfrm>
          </p:grpSpPr>
          <p:grpSp>
            <p:nvGrpSpPr>
              <p:cNvPr id="19" name="组合 18"/>
              <p:cNvGrpSpPr/>
              <p:nvPr/>
            </p:nvGrpSpPr>
            <p:grpSpPr>
              <a:xfrm rot="0">
                <a:off x="12221" y="1186"/>
                <a:ext cx="2564" cy="6491"/>
                <a:chOff x="3094" y="1186"/>
                <a:chExt cx="2564" cy="6491"/>
              </a:xfrm>
            </p:grpSpPr>
            <p:sp>
              <p:nvSpPr>
                <p:cNvPr id="20" name="文本框 19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3312" y="1186"/>
                  <a:ext cx="1946" cy="2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800"/>
                    <a:t>3</a:t>
                  </a:r>
                  <a:endParaRPr lang="en-US" altLang="zh-CN" sz="8800"/>
                </a:p>
              </p:txBody>
            </p:sp>
            <p:sp>
              <p:nvSpPr>
                <p:cNvPr id="21" name="文本框 20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3094" y="3462"/>
                  <a:ext cx="2564" cy="42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/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endParaRPr lang="en-US" altLang="zh-CN" sz="2800"/>
                </a:p>
              </p:txBody>
            </p:sp>
          </p:grpSp>
          <p:pic>
            <p:nvPicPr>
              <p:cNvPr id="23" name="图片 22" descr="3b32303238383033353bc7aeb4fc"/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39" y="7576"/>
                <a:ext cx="1440" cy="1440"/>
              </a:xfrm>
              <a:prstGeom prst="rect">
                <a:avLst/>
              </a:prstGeom>
            </p:spPr>
          </p:pic>
        </p:grpSp>
      </p:grpSp>
      <p:grpSp>
        <p:nvGrpSpPr>
          <p:cNvPr id="49" name="组合 48"/>
          <p:cNvGrpSpPr/>
          <p:nvPr/>
        </p:nvGrpSpPr>
        <p:grpSpPr>
          <a:xfrm>
            <a:off x="455930" y="-635"/>
            <a:ext cx="3919220" cy="6858000"/>
            <a:chOff x="4502" y="-1"/>
            <a:chExt cx="6172" cy="10800"/>
          </a:xfrm>
        </p:grpSpPr>
        <p:sp>
          <p:nvSpPr>
            <p:cNvPr id="6" name="同侧圆角矩形 5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2188" y="2313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769" y="1186"/>
              <a:ext cx="2564" cy="7830"/>
              <a:chOff x="7769" y="1186"/>
              <a:chExt cx="2564" cy="783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7769" y="1186"/>
                <a:ext cx="2564" cy="6491"/>
                <a:chOff x="3094" y="1186"/>
                <a:chExt cx="2564" cy="6491"/>
              </a:xfrm>
            </p:grpSpPr>
            <p:sp>
              <p:nvSpPr>
                <p:cNvPr id="13" name="文本框 12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3312" y="1186"/>
                  <a:ext cx="1946" cy="2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800"/>
                    <a:t>2</a:t>
                  </a:r>
                  <a:endParaRPr lang="en-US" altLang="zh-CN" sz="8800"/>
                </a:p>
              </p:txBody>
            </p:sp>
            <p:sp>
              <p:nvSpPr>
                <p:cNvPr id="14" name="文本框 13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3094" y="3462"/>
                  <a:ext cx="2564" cy="42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/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endParaRPr lang="en-US" altLang="zh-CN" sz="2800"/>
                </a:p>
              </p:txBody>
            </p:sp>
          </p:grpSp>
          <p:pic>
            <p:nvPicPr>
              <p:cNvPr id="16" name="图片 15" descr="3b32303238373939313bc8cbd4b1cdc5b6d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878" y="7576"/>
                <a:ext cx="1440" cy="1440"/>
              </a:xfrm>
              <a:prstGeom prst="rect">
                <a:avLst/>
              </a:prstGeom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-5715" y="-635"/>
            <a:ext cx="3919220" cy="6858000"/>
            <a:chOff x="-1" y="-1"/>
            <a:chExt cx="6172" cy="10800"/>
          </a:xfrm>
        </p:grpSpPr>
        <p:sp>
          <p:nvSpPr>
            <p:cNvPr id="7" name="同侧圆角矩形 6"/>
            <p:cNvSpPr/>
            <p:nvPr>
              <p:custDataLst>
                <p:tags r:id="rId15"/>
              </p:custDataLst>
            </p:nvPr>
          </p:nvSpPr>
          <p:spPr>
            <a:xfrm rot="5400000" flipH="1">
              <a:off x="-2315" y="2313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727" y="1186"/>
              <a:ext cx="2564" cy="7830"/>
              <a:chOff x="3094" y="1186"/>
              <a:chExt cx="2564" cy="783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312" y="1186"/>
                <a:ext cx="1946" cy="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800"/>
                  <a:t>1</a:t>
                </a:r>
                <a:endParaRPr lang="en-US" altLang="zh-CN" sz="88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094" y="3462"/>
                <a:ext cx="2564" cy="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/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endParaRPr lang="en-US" altLang="zh-CN" sz="2800"/>
              </a:p>
            </p:txBody>
          </p:sp>
          <p:pic>
            <p:nvPicPr>
              <p:cNvPr id="10" name="图片 9" descr="3b32303238383033383bb1fdcdbc"/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094" y="7576"/>
                <a:ext cx="1440" cy="14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3720465" y="0"/>
            <a:ext cx="3919220" cy="6858000"/>
            <a:chOff x="13028" y="0"/>
            <a:chExt cx="6172" cy="10800"/>
          </a:xfrm>
        </p:grpSpPr>
        <p:sp>
          <p:nvSpPr>
            <p:cNvPr id="4" name="同侧圆角矩形 3"/>
            <p:cNvSpPr/>
            <p:nvPr/>
          </p:nvSpPr>
          <p:spPr>
            <a:xfrm rot="5400000" flipH="1">
              <a:off x="10714" y="2314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 rot="0">
              <a:off x="16331" y="1186"/>
              <a:ext cx="2564" cy="6491"/>
              <a:chOff x="3094" y="1186"/>
              <a:chExt cx="2564" cy="6491"/>
            </a:xfrm>
          </p:grpSpPr>
          <p:sp>
            <p:nvSpPr>
              <p:cNvPr id="44" name="文本框 4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312" y="1186"/>
                <a:ext cx="1946" cy="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800"/>
                  <a:t>4</a:t>
                </a:r>
                <a:endParaRPr lang="en-US" altLang="zh-CN" sz="8800"/>
              </a:p>
            </p:txBody>
          </p:sp>
          <p:sp>
            <p:nvSpPr>
              <p:cNvPr id="45" name="文本框 4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094" y="3462"/>
                <a:ext cx="2564" cy="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/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endParaRPr lang="en-US" altLang="zh-CN" sz="2800"/>
              </a:p>
            </p:txBody>
          </p:sp>
        </p:grpSp>
        <p:pic>
          <p:nvPicPr>
            <p:cNvPr id="47" name="图片 46" descr="3b32303238383032323bc8d5c0fa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49" y="7677"/>
              <a:ext cx="1440" cy="1440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3233420" y="0"/>
            <a:ext cx="3919220" cy="6858000"/>
            <a:chOff x="8991" y="-1"/>
            <a:chExt cx="6172" cy="10800"/>
          </a:xfrm>
        </p:grpSpPr>
        <p:sp>
          <p:nvSpPr>
            <p:cNvPr id="5" name="同侧圆角矩形 4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677" y="2313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2221" y="1186"/>
              <a:ext cx="2564" cy="7830"/>
              <a:chOff x="12221" y="1186"/>
              <a:chExt cx="2564" cy="7830"/>
            </a:xfrm>
          </p:grpSpPr>
          <p:grpSp>
            <p:nvGrpSpPr>
              <p:cNvPr id="19" name="组合 18"/>
              <p:cNvGrpSpPr/>
              <p:nvPr/>
            </p:nvGrpSpPr>
            <p:grpSpPr>
              <a:xfrm rot="0">
                <a:off x="12221" y="1186"/>
                <a:ext cx="2564" cy="6491"/>
                <a:chOff x="3094" y="1186"/>
                <a:chExt cx="2564" cy="6491"/>
              </a:xfrm>
            </p:grpSpPr>
            <p:sp>
              <p:nvSpPr>
                <p:cNvPr id="20" name="文本框 19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3312" y="1186"/>
                  <a:ext cx="1946" cy="2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800"/>
                    <a:t>3</a:t>
                  </a:r>
                  <a:endParaRPr lang="en-US" altLang="zh-CN" sz="8800"/>
                </a:p>
              </p:txBody>
            </p:sp>
            <p:sp>
              <p:nvSpPr>
                <p:cNvPr id="21" name="文本框 20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3094" y="3462"/>
                  <a:ext cx="2564" cy="42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/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endParaRPr lang="en-US" altLang="zh-CN" sz="2800"/>
                </a:p>
              </p:txBody>
            </p:sp>
          </p:grpSp>
          <p:pic>
            <p:nvPicPr>
              <p:cNvPr id="23" name="图片 22" descr="3b32303238383033353bc7aeb4fc"/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39" y="7576"/>
                <a:ext cx="1440" cy="1440"/>
              </a:xfrm>
              <a:prstGeom prst="rect">
                <a:avLst/>
              </a:prstGeom>
            </p:spPr>
          </p:pic>
        </p:grpSp>
      </p:grpSp>
      <p:grpSp>
        <p:nvGrpSpPr>
          <p:cNvPr id="49" name="组合 48"/>
          <p:cNvGrpSpPr/>
          <p:nvPr/>
        </p:nvGrpSpPr>
        <p:grpSpPr>
          <a:xfrm>
            <a:off x="2772410" y="-635"/>
            <a:ext cx="3919220" cy="6858000"/>
            <a:chOff x="4502" y="-1"/>
            <a:chExt cx="6172" cy="10800"/>
          </a:xfrm>
        </p:grpSpPr>
        <p:sp>
          <p:nvSpPr>
            <p:cNvPr id="6" name="同侧圆角矩形 5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2188" y="2313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769" y="1186"/>
              <a:ext cx="2564" cy="7830"/>
              <a:chOff x="7769" y="1186"/>
              <a:chExt cx="2564" cy="783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7769" y="1186"/>
                <a:ext cx="2564" cy="6491"/>
                <a:chOff x="3094" y="1186"/>
                <a:chExt cx="2564" cy="6491"/>
              </a:xfrm>
            </p:grpSpPr>
            <p:sp>
              <p:nvSpPr>
                <p:cNvPr id="13" name="文本框 12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3312" y="1186"/>
                  <a:ext cx="1946" cy="2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800"/>
                    <a:t>2</a:t>
                  </a:r>
                  <a:endParaRPr lang="en-US" altLang="zh-CN" sz="8800"/>
                </a:p>
              </p:txBody>
            </p:sp>
            <p:sp>
              <p:nvSpPr>
                <p:cNvPr id="14" name="文本框 13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3094" y="3462"/>
                  <a:ext cx="2564" cy="42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/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endParaRPr lang="en-US" altLang="zh-CN" sz="2800"/>
                </a:p>
              </p:txBody>
            </p:sp>
          </p:grpSp>
          <p:pic>
            <p:nvPicPr>
              <p:cNvPr id="16" name="图片 15" descr="3b32303238373939313bc8cbd4b1cdc5b6d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878" y="7576"/>
                <a:ext cx="1440" cy="1440"/>
              </a:xfrm>
              <a:prstGeom prst="rect">
                <a:avLst/>
              </a:prstGeom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-5715" y="-635"/>
            <a:ext cx="3919220" cy="6858000"/>
            <a:chOff x="-1" y="-1"/>
            <a:chExt cx="6172" cy="10800"/>
          </a:xfrm>
        </p:grpSpPr>
        <p:sp>
          <p:nvSpPr>
            <p:cNvPr id="7" name="同侧圆角矩形 6"/>
            <p:cNvSpPr/>
            <p:nvPr>
              <p:custDataLst>
                <p:tags r:id="rId15"/>
              </p:custDataLst>
            </p:nvPr>
          </p:nvSpPr>
          <p:spPr>
            <a:xfrm rot="5400000" flipH="1">
              <a:off x="-2315" y="2313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727" y="1186"/>
              <a:ext cx="2564" cy="7830"/>
              <a:chOff x="3094" y="1186"/>
              <a:chExt cx="2564" cy="783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312" y="1186"/>
                <a:ext cx="1946" cy="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800"/>
                  <a:t>1</a:t>
                </a:r>
                <a:endParaRPr lang="en-US" altLang="zh-CN" sz="88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094" y="3462"/>
                <a:ext cx="2564" cy="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/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endParaRPr lang="en-US" altLang="zh-CN" sz="2800"/>
              </a:p>
            </p:txBody>
          </p:sp>
          <p:pic>
            <p:nvPicPr>
              <p:cNvPr id="10" name="图片 9" descr="3b32303238383033383bb1fdcdbc"/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094" y="7576"/>
                <a:ext cx="1440" cy="14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5991225" y="0"/>
            <a:ext cx="3919220" cy="6858000"/>
            <a:chOff x="13028" y="0"/>
            <a:chExt cx="6172" cy="10800"/>
          </a:xfrm>
        </p:grpSpPr>
        <p:sp>
          <p:nvSpPr>
            <p:cNvPr id="4" name="同侧圆角矩形 3"/>
            <p:cNvSpPr/>
            <p:nvPr/>
          </p:nvSpPr>
          <p:spPr>
            <a:xfrm rot="5400000" flipH="1">
              <a:off x="10714" y="2314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 rot="0">
              <a:off x="16331" y="1186"/>
              <a:ext cx="2564" cy="6491"/>
              <a:chOff x="3094" y="1186"/>
              <a:chExt cx="2564" cy="6491"/>
            </a:xfrm>
          </p:grpSpPr>
          <p:sp>
            <p:nvSpPr>
              <p:cNvPr id="44" name="文本框 4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312" y="1186"/>
                <a:ext cx="1946" cy="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800"/>
                  <a:t>4</a:t>
                </a:r>
                <a:endParaRPr lang="en-US" altLang="zh-CN" sz="8800"/>
              </a:p>
            </p:txBody>
          </p:sp>
          <p:sp>
            <p:nvSpPr>
              <p:cNvPr id="45" name="文本框 4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094" y="3462"/>
                <a:ext cx="2564" cy="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/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endParaRPr lang="en-US" altLang="zh-CN" sz="2800"/>
              </a:p>
            </p:txBody>
          </p:sp>
        </p:grpSp>
        <p:pic>
          <p:nvPicPr>
            <p:cNvPr id="47" name="图片 46" descr="3b32303238383032323bc8d5c0fa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49" y="7677"/>
              <a:ext cx="1440" cy="1440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5504180" y="0"/>
            <a:ext cx="3919220" cy="6858000"/>
            <a:chOff x="8991" y="-1"/>
            <a:chExt cx="6172" cy="10800"/>
          </a:xfrm>
        </p:grpSpPr>
        <p:sp>
          <p:nvSpPr>
            <p:cNvPr id="5" name="同侧圆角矩形 4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677" y="2313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2221" y="1186"/>
              <a:ext cx="2564" cy="7830"/>
              <a:chOff x="12221" y="1186"/>
              <a:chExt cx="2564" cy="7830"/>
            </a:xfrm>
          </p:grpSpPr>
          <p:grpSp>
            <p:nvGrpSpPr>
              <p:cNvPr id="19" name="组合 18"/>
              <p:cNvGrpSpPr/>
              <p:nvPr/>
            </p:nvGrpSpPr>
            <p:grpSpPr>
              <a:xfrm rot="0">
                <a:off x="12221" y="1186"/>
                <a:ext cx="2564" cy="6491"/>
                <a:chOff x="3094" y="1186"/>
                <a:chExt cx="2564" cy="6491"/>
              </a:xfrm>
            </p:grpSpPr>
            <p:sp>
              <p:nvSpPr>
                <p:cNvPr id="20" name="文本框 19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3312" y="1186"/>
                  <a:ext cx="1946" cy="2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800"/>
                    <a:t>3</a:t>
                  </a:r>
                  <a:endParaRPr lang="en-US" altLang="zh-CN" sz="8800"/>
                </a:p>
              </p:txBody>
            </p:sp>
            <p:sp>
              <p:nvSpPr>
                <p:cNvPr id="21" name="文本框 20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3094" y="3462"/>
                  <a:ext cx="2564" cy="42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/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endParaRPr lang="en-US" altLang="zh-CN" sz="2800"/>
                </a:p>
              </p:txBody>
            </p:sp>
          </p:grpSp>
          <p:pic>
            <p:nvPicPr>
              <p:cNvPr id="23" name="图片 22" descr="3b32303238383033353bc7aeb4fc"/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39" y="7576"/>
                <a:ext cx="1440" cy="1440"/>
              </a:xfrm>
              <a:prstGeom prst="rect">
                <a:avLst/>
              </a:prstGeom>
            </p:spPr>
          </p:pic>
        </p:grpSp>
      </p:grpSp>
      <p:grpSp>
        <p:nvGrpSpPr>
          <p:cNvPr id="49" name="组合 48"/>
          <p:cNvGrpSpPr/>
          <p:nvPr/>
        </p:nvGrpSpPr>
        <p:grpSpPr>
          <a:xfrm>
            <a:off x="2772410" y="-635"/>
            <a:ext cx="3919220" cy="6858000"/>
            <a:chOff x="4502" y="-1"/>
            <a:chExt cx="6172" cy="10800"/>
          </a:xfrm>
        </p:grpSpPr>
        <p:sp>
          <p:nvSpPr>
            <p:cNvPr id="6" name="同侧圆角矩形 5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2188" y="2313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769" y="1186"/>
              <a:ext cx="2564" cy="7830"/>
              <a:chOff x="7769" y="1186"/>
              <a:chExt cx="2564" cy="783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7769" y="1186"/>
                <a:ext cx="2564" cy="6491"/>
                <a:chOff x="3094" y="1186"/>
                <a:chExt cx="2564" cy="6491"/>
              </a:xfrm>
            </p:grpSpPr>
            <p:sp>
              <p:nvSpPr>
                <p:cNvPr id="13" name="文本框 12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3312" y="1186"/>
                  <a:ext cx="1946" cy="2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800"/>
                    <a:t>2</a:t>
                  </a:r>
                  <a:endParaRPr lang="en-US" altLang="zh-CN" sz="8800"/>
                </a:p>
              </p:txBody>
            </p:sp>
            <p:sp>
              <p:nvSpPr>
                <p:cNvPr id="14" name="文本框 13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3094" y="3462"/>
                  <a:ext cx="2564" cy="42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/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endParaRPr lang="en-US" altLang="zh-CN" sz="2800"/>
                </a:p>
              </p:txBody>
            </p:sp>
          </p:grpSp>
          <p:pic>
            <p:nvPicPr>
              <p:cNvPr id="16" name="图片 15" descr="3b32303238373939313bc8cbd4b1cdc5b6d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878" y="7576"/>
                <a:ext cx="1440" cy="1440"/>
              </a:xfrm>
              <a:prstGeom prst="rect">
                <a:avLst/>
              </a:prstGeom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-5715" y="-635"/>
            <a:ext cx="3919220" cy="6858000"/>
            <a:chOff x="-1" y="-1"/>
            <a:chExt cx="6172" cy="10800"/>
          </a:xfrm>
        </p:grpSpPr>
        <p:sp>
          <p:nvSpPr>
            <p:cNvPr id="7" name="同侧圆角矩形 6"/>
            <p:cNvSpPr/>
            <p:nvPr>
              <p:custDataLst>
                <p:tags r:id="rId15"/>
              </p:custDataLst>
            </p:nvPr>
          </p:nvSpPr>
          <p:spPr>
            <a:xfrm rot="5400000" flipH="1">
              <a:off x="-2315" y="2313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727" y="1186"/>
              <a:ext cx="2564" cy="7830"/>
              <a:chOff x="3094" y="1186"/>
              <a:chExt cx="2564" cy="783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312" y="1186"/>
                <a:ext cx="1946" cy="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800"/>
                  <a:t>1</a:t>
                </a:r>
                <a:endParaRPr lang="en-US" altLang="zh-CN" sz="88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094" y="3462"/>
                <a:ext cx="2564" cy="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/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endParaRPr lang="en-US" altLang="zh-CN" sz="2800"/>
              </a:p>
            </p:txBody>
          </p:sp>
          <p:pic>
            <p:nvPicPr>
              <p:cNvPr id="10" name="图片 9" descr="3b32303238383033383bb1fdcdbc"/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094" y="7576"/>
                <a:ext cx="1440" cy="14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8231505" y="0"/>
            <a:ext cx="3919220" cy="6858000"/>
            <a:chOff x="13028" y="0"/>
            <a:chExt cx="6172" cy="10800"/>
          </a:xfrm>
        </p:grpSpPr>
        <p:sp>
          <p:nvSpPr>
            <p:cNvPr id="4" name="同侧圆角矩形 3"/>
            <p:cNvSpPr/>
            <p:nvPr/>
          </p:nvSpPr>
          <p:spPr>
            <a:xfrm rot="5400000" flipH="1">
              <a:off x="10714" y="2314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 rot="0">
              <a:off x="16331" y="1186"/>
              <a:ext cx="2564" cy="6491"/>
              <a:chOff x="3094" y="1186"/>
              <a:chExt cx="2564" cy="6491"/>
            </a:xfrm>
          </p:grpSpPr>
          <p:sp>
            <p:nvSpPr>
              <p:cNvPr id="44" name="文本框 4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312" y="1186"/>
                <a:ext cx="1946" cy="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800"/>
                  <a:t>4</a:t>
                </a:r>
                <a:endParaRPr lang="en-US" altLang="zh-CN" sz="8800"/>
              </a:p>
            </p:txBody>
          </p:sp>
          <p:sp>
            <p:nvSpPr>
              <p:cNvPr id="45" name="文本框 4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094" y="3462"/>
                <a:ext cx="2564" cy="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/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part4</a:t>
                </a:r>
                <a:endParaRPr lang="en-US" altLang="zh-CN" sz="2800"/>
              </a:p>
              <a:p>
                <a:endParaRPr lang="en-US" altLang="zh-CN" sz="2800"/>
              </a:p>
            </p:txBody>
          </p:sp>
        </p:grpSp>
        <p:pic>
          <p:nvPicPr>
            <p:cNvPr id="47" name="图片 46" descr="3b32303238383032323bc8d5c0fa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49" y="7677"/>
              <a:ext cx="1440" cy="1440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5504180" y="0"/>
            <a:ext cx="3919220" cy="6858000"/>
            <a:chOff x="8991" y="-1"/>
            <a:chExt cx="6172" cy="10800"/>
          </a:xfrm>
        </p:grpSpPr>
        <p:sp>
          <p:nvSpPr>
            <p:cNvPr id="5" name="同侧圆角矩形 4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677" y="2313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2221" y="1186"/>
              <a:ext cx="2564" cy="7830"/>
              <a:chOff x="12221" y="1186"/>
              <a:chExt cx="2564" cy="7830"/>
            </a:xfrm>
          </p:grpSpPr>
          <p:grpSp>
            <p:nvGrpSpPr>
              <p:cNvPr id="19" name="组合 18"/>
              <p:cNvGrpSpPr/>
              <p:nvPr/>
            </p:nvGrpSpPr>
            <p:grpSpPr>
              <a:xfrm rot="0">
                <a:off x="12221" y="1186"/>
                <a:ext cx="2564" cy="6491"/>
                <a:chOff x="3094" y="1186"/>
                <a:chExt cx="2564" cy="6491"/>
              </a:xfrm>
            </p:grpSpPr>
            <p:sp>
              <p:nvSpPr>
                <p:cNvPr id="20" name="文本框 19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3312" y="1186"/>
                  <a:ext cx="1946" cy="2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800"/>
                    <a:t>3</a:t>
                  </a:r>
                  <a:endParaRPr lang="en-US" altLang="zh-CN" sz="8800"/>
                </a:p>
              </p:txBody>
            </p:sp>
            <p:sp>
              <p:nvSpPr>
                <p:cNvPr id="21" name="文本框 20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3094" y="3462"/>
                  <a:ext cx="2564" cy="42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/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part3</a:t>
                  </a:r>
                  <a:endParaRPr lang="en-US" altLang="zh-CN" sz="2800"/>
                </a:p>
                <a:p>
                  <a:endParaRPr lang="en-US" altLang="zh-CN" sz="2800"/>
                </a:p>
              </p:txBody>
            </p:sp>
          </p:grpSp>
          <p:pic>
            <p:nvPicPr>
              <p:cNvPr id="23" name="图片 22" descr="3b32303238383033353bc7aeb4fc"/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39" y="7576"/>
                <a:ext cx="1440" cy="1440"/>
              </a:xfrm>
              <a:prstGeom prst="rect">
                <a:avLst/>
              </a:prstGeom>
            </p:spPr>
          </p:pic>
        </p:grpSp>
      </p:grpSp>
      <p:grpSp>
        <p:nvGrpSpPr>
          <p:cNvPr id="49" name="组合 48"/>
          <p:cNvGrpSpPr/>
          <p:nvPr/>
        </p:nvGrpSpPr>
        <p:grpSpPr>
          <a:xfrm>
            <a:off x="2772410" y="-635"/>
            <a:ext cx="3919220" cy="6858000"/>
            <a:chOff x="4502" y="-1"/>
            <a:chExt cx="6172" cy="10800"/>
          </a:xfrm>
        </p:grpSpPr>
        <p:sp>
          <p:nvSpPr>
            <p:cNvPr id="6" name="同侧圆角矩形 5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2188" y="2313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769" y="1186"/>
              <a:ext cx="2564" cy="7830"/>
              <a:chOff x="7769" y="1186"/>
              <a:chExt cx="2564" cy="783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7769" y="1186"/>
                <a:ext cx="2564" cy="6491"/>
                <a:chOff x="3094" y="1186"/>
                <a:chExt cx="2564" cy="6491"/>
              </a:xfrm>
            </p:grpSpPr>
            <p:sp>
              <p:nvSpPr>
                <p:cNvPr id="13" name="文本框 12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3312" y="1186"/>
                  <a:ext cx="1946" cy="2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800"/>
                    <a:t>2</a:t>
                  </a:r>
                  <a:endParaRPr lang="en-US" altLang="zh-CN" sz="8800"/>
                </a:p>
              </p:txBody>
            </p:sp>
            <p:sp>
              <p:nvSpPr>
                <p:cNvPr id="14" name="文本框 13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3094" y="3462"/>
                  <a:ext cx="2564" cy="42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/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r>
                    <a:rPr lang="en-US" altLang="zh-CN" sz="2800">
                      <a:sym typeface="+mn-ea"/>
                    </a:rPr>
                    <a:t>part2</a:t>
                  </a:r>
                  <a:endParaRPr lang="en-US" altLang="zh-CN" sz="2800"/>
                </a:p>
                <a:p>
                  <a:endParaRPr lang="en-US" altLang="zh-CN" sz="2800"/>
                </a:p>
              </p:txBody>
            </p:sp>
          </p:grpSp>
          <p:pic>
            <p:nvPicPr>
              <p:cNvPr id="16" name="图片 15" descr="3b32303238373939313bc8cbd4b1cdc5b6d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878" y="7576"/>
                <a:ext cx="1440" cy="1440"/>
              </a:xfrm>
              <a:prstGeom prst="rect">
                <a:avLst/>
              </a:prstGeom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-5715" y="-635"/>
            <a:ext cx="3919220" cy="6858000"/>
            <a:chOff x="-1" y="-1"/>
            <a:chExt cx="6172" cy="10800"/>
          </a:xfrm>
        </p:grpSpPr>
        <p:sp>
          <p:nvSpPr>
            <p:cNvPr id="7" name="同侧圆角矩形 6"/>
            <p:cNvSpPr/>
            <p:nvPr>
              <p:custDataLst>
                <p:tags r:id="rId15"/>
              </p:custDataLst>
            </p:nvPr>
          </p:nvSpPr>
          <p:spPr>
            <a:xfrm rot="5400000" flipH="1">
              <a:off x="-2315" y="2313"/>
              <a:ext cx="10801" cy="617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727" y="1186"/>
              <a:ext cx="2564" cy="7830"/>
              <a:chOff x="3094" y="1186"/>
              <a:chExt cx="2564" cy="783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312" y="1186"/>
                <a:ext cx="1946" cy="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800"/>
                  <a:t>1</a:t>
                </a:r>
                <a:endParaRPr lang="en-US" altLang="zh-CN" sz="88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094" y="3462"/>
                <a:ext cx="2564" cy="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/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r>
                  <a:rPr lang="en-US" altLang="zh-CN" sz="2800">
                    <a:sym typeface="+mn-ea"/>
                  </a:rPr>
                  <a:t>part1</a:t>
                </a:r>
                <a:endParaRPr lang="en-US" altLang="zh-CN" sz="2800"/>
              </a:p>
              <a:p>
                <a:endParaRPr lang="en-US" altLang="zh-CN" sz="2800"/>
              </a:p>
            </p:txBody>
          </p:sp>
          <p:pic>
            <p:nvPicPr>
              <p:cNvPr id="10" name="图片 9" descr="3b32303238383033383bb1fdcdbc"/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094" y="7576"/>
                <a:ext cx="1440" cy="14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COMMONDATA" val="eyJoZGlkIjoiMTRhMWIzZjk2YjdlMzIxM2E1MjI4ZjA4NWUwNjI4Mzc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演示</Application>
  <PresentationFormat>宽屏</PresentationFormat>
  <Paragraphs>144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12087</dc:creator>
  <cp:lastModifiedBy>Mr.W.</cp:lastModifiedBy>
  <cp:revision>2</cp:revision>
  <dcterms:created xsi:type="dcterms:W3CDTF">2023-04-14T15:28:00Z</dcterms:created>
  <dcterms:modified xsi:type="dcterms:W3CDTF">2023-04-14T15:38:47Z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6417AAC636F346E7B5A7825C6BD37109_12</vt:lpwstr>
  </property>
  <property fmtid="{D5CDD505-2E9C-101B-9397-08002B2CF9AE}" pid="3" name="KSOProductBuildVer">
    <vt:lpwstr>2052-11.1.0.14036</vt:lpwstr>
  </property>
</Properties>
</file>