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3" r:id="rId4"/>
    <p:sldId id="296" r:id="rId5"/>
    <p:sldId id="291" r:id="rId6"/>
    <p:sldId id="290" r:id="rId7"/>
    <p:sldId id="288" r:id="rId8"/>
    <p:sldId id="289" r:id="rId9"/>
    <p:sldId id="295" r:id="rId10"/>
    <p:sldId id="294" r:id="rId11"/>
    <p:sldId id="29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199"/>
    <a:srgbClr val="263137"/>
    <a:srgbClr val="C0C8B4"/>
    <a:srgbClr val="43613E"/>
    <a:srgbClr val="C6C398"/>
    <a:srgbClr val="D3C7B9"/>
    <a:srgbClr val="94A187"/>
    <a:srgbClr val="D2C39C"/>
    <a:srgbClr val="C3B497"/>
    <a:srgbClr val="807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61871-83AF-4745-BDA5-83AAF6522584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2BBEB98-B928-42DD-97D7-C6E8ED8EA9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EA789-74C6-466B-A2AC-1890F71F2ADC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9A33A-BDF9-4644-9EEE-0EA644B5A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BA22-C5E3-4E54-A19C-4C30CA78F7B3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79183-F078-412B-9C1D-028F55901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D5A00-9B42-4355-89EB-32B1509F7388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F8D8C-6388-4480-8CB3-B3519137A0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A8EAC-14AA-44C2-BBF2-7AD3A2E0049A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B9AD-DC6C-4BBB-BA13-8DCF81FD7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D6E31-202D-4BC4-A5FD-C2DD9BDF4846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9DA06-D7E7-4876-ADB3-C390167704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08705-09C4-4DA0-9BD3-52866CD7F326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2308-8E00-42D2-83C3-038B70514B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49BD-537D-480A-8A82-E88BD5910568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4FC4-7172-4CFD-A5E8-23CCB626CB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85D3-D8FA-4C13-BD4F-CB1D70F1974D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C2F1D-B685-469D-B6A3-10CE93DC6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0439A-8EE1-4506-95B8-99CA740C629D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B826D-8127-46B4-B828-BEF5F0E2D5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99B27-D892-43E5-B70E-B4C3E35F66A1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6FC2-89AC-4EB5-A464-EDDB4B528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57460-A971-41A5-B786-3BC4DD4FBA32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291D2-762A-4DA9-B3F6-6C2FEAFA5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E1B825-4C3E-4C9F-B45E-DCF5AC2F5E33}" type="datetimeFigureOut">
              <a:rPr lang="zh-CN" altLang="en-US"/>
              <a:pPr>
                <a:defRPr/>
              </a:pPr>
              <a:t>2022/4/27/Wednesday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20762C-45A1-4A9D-A932-4EE16BF92F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076056" y="190476"/>
            <a:ext cx="3857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solidFill>
                  <a:srgbClr val="93B199"/>
                </a:solidFill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solidFill>
                <a:srgbClr val="93B1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59">
            <a:extLst>
              <a:ext uri="{FF2B5EF4-FFF2-40B4-BE49-F238E27FC236}">
                <a16:creationId xmlns:a16="http://schemas.microsoft.com/office/drawing/2014/main" id="{0CC00D09-5D78-4805-A80E-90478BE4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2575123"/>
            <a:ext cx="173355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 cap="all" dirty="0">
                <a:solidFill>
                  <a:srgbClr val="93B1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汇报人：站长素材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2B9B32-48F5-4051-A64F-A2E067CCB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95" y="1394892"/>
            <a:ext cx="4191913" cy="13860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A687C-C580-4924-BF1A-5F55289440DF}"/>
              </a:ext>
            </a:extLst>
          </p:cNvPr>
          <p:cNvSpPr/>
          <p:nvPr/>
        </p:nvSpPr>
        <p:spPr>
          <a:xfrm>
            <a:off x="1043608" y="1988840"/>
            <a:ext cx="2952328" cy="2968536"/>
          </a:xfrm>
          <a:prstGeom prst="rect">
            <a:avLst/>
          </a:prstGeom>
          <a:solidFill>
            <a:srgbClr val="9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5CC27C-2244-4F11-B4E2-7F1C9D28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495D8501-0862-45B8-8C58-53CA896F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813" y="328861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C72CF1-1368-4351-ADEF-30C398725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33565"/>
            <a:ext cx="3987827" cy="29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1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F65932A-E5D2-4FD2-BE41-82790D37FDB0}"/>
              </a:ext>
            </a:extLst>
          </p:cNvPr>
          <p:cNvSpPr/>
          <p:nvPr/>
        </p:nvSpPr>
        <p:spPr>
          <a:xfrm rot="2751947">
            <a:off x="732612" y="2015050"/>
            <a:ext cx="3096344" cy="3351565"/>
          </a:xfrm>
          <a:prstGeom prst="rect">
            <a:avLst/>
          </a:prstGeom>
          <a:solidFill>
            <a:srgbClr val="9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5CC27C-2244-4F11-B4E2-7F1C9D28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495D8501-0862-45B8-8C58-53CA896F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765" y="3244056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12CE5E-7F20-4CC6-8272-BDA20FDB5E63}"/>
              </a:ext>
            </a:extLst>
          </p:cNvPr>
          <p:cNvSpPr/>
          <p:nvPr/>
        </p:nvSpPr>
        <p:spPr>
          <a:xfrm rot="2751947">
            <a:off x="4736990" y="2437433"/>
            <a:ext cx="5477336" cy="3351565"/>
          </a:xfrm>
          <a:prstGeom prst="rect">
            <a:avLst/>
          </a:prstGeom>
          <a:blipFill>
            <a:blip r:embed="rId2"/>
            <a:stretch>
              <a:fillRect t="-1000" r="-6000" b="-1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1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9" name="矩形 20">
            <a:extLst>
              <a:ext uri="{FF2B5EF4-FFF2-40B4-BE49-F238E27FC236}">
                <a16:creationId xmlns:a16="http://schemas.microsoft.com/office/drawing/2014/main" id="{8ED655C9-2C91-4C45-BD80-940754BF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68" y="2494945"/>
            <a:ext cx="1125185" cy="26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20" name="矩形 21">
            <a:extLst>
              <a:ext uri="{FF2B5EF4-FFF2-40B4-BE49-F238E27FC236}">
                <a16:creationId xmlns:a16="http://schemas.microsoft.com/office/drawing/2014/main" id="{1F4569A6-5FCB-4EF9-97B4-603B9F559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065" y="2494945"/>
            <a:ext cx="1125185" cy="26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21" name="矩形 22">
            <a:extLst>
              <a:ext uri="{FF2B5EF4-FFF2-40B4-BE49-F238E27FC236}">
                <a16:creationId xmlns:a16="http://schemas.microsoft.com/office/drawing/2014/main" id="{EB9556C9-594C-4F7E-98E7-93BE221E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08" y="3966752"/>
            <a:ext cx="1125185" cy="26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7" name="矩形 20">
            <a:extLst>
              <a:ext uri="{FF2B5EF4-FFF2-40B4-BE49-F238E27FC236}">
                <a16:creationId xmlns:a16="http://schemas.microsoft.com/office/drawing/2014/main" id="{502400B1-FC7A-4FF8-951E-8A30E330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922" y="3991865"/>
            <a:ext cx="1125185" cy="26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7A8238-9EBF-4F01-8D6F-3432EDAFB6D3}"/>
              </a:ext>
            </a:extLst>
          </p:cNvPr>
          <p:cNvGrpSpPr/>
          <p:nvPr/>
        </p:nvGrpSpPr>
        <p:grpSpPr>
          <a:xfrm>
            <a:off x="1403648" y="2273338"/>
            <a:ext cx="6445769" cy="2286143"/>
            <a:chOff x="907576" y="2034344"/>
            <a:chExt cx="10400470" cy="3688770"/>
          </a:xfrm>
        </p:grpSpPr>
        <p:grpSp>
          <p:nvGrpSpPr>
            <p:cNvPr id="31" name="Group 20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>
              <a:extLst>
                <a:ext uri="{FF2B5EF4-FFF2-40B4-BE49-F238E27FC236}">
                  <a16:creationId xmlns:a16="http://schemas.microsoft.com/office/drawing/2014/main" id="{8FD7D8BB-5DD2-4663-92B4-C2F3CEA417AB}"/>
                </a:ext>
              </a:extLst>
            </p:cNvPr>
            <p:cNvGrpSpPr/>
            <p:nvPr/>
          </p:nvGrpSpPr>
          <p:grpSpPr>
            <a:xfrm>
              <a:off x="907576" y="2034344"/>
              <a:ext cx="3360273" cy="1339693"/>
              <a:chOff x="902191" y="1923200"/>
              <a:chExt cx="3360273" cy="1339693"/>
            </a:xfrm>
          </p:grpSpPr>
          <p:sp>
            <p:nvSpPr>
              <p:cNvPr id="33" name="Rectangle 25">
                <a:extLst>
                  <a:ext uri="{FF2B5EF4-FFF2-40B4-BE49-F238E27FC236}">
                    <a16:creationId xmlns:a16="http://schemas.microsoft.com/office/drawing/2014/main" id="{2111F40E-838D-4FB7-A84F-88FBC9080688}"/>
                  </a:ext>
                </a:extLst>
              </p:cNvPr>
              <p:cNvSpPr/>
              <p:nvPr/>
            </p:nvSpPr>
            <p:spPr>
              <a:xfrm>
                <a:off x="902191" y="1923200"/>
                <a:ext cx="3048000" cy="1339693"/>
              </a:xfrm>
              <a:prstGeom prst="rect">
                <a:avLst/>
              </a:prstGeom>
              <a:noFill/>
              <a:ln w="22225" cap="flat" cmpd="sng" algn="ctr">
                <a:solidFill>
                  <a:srgbClr val="26313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4" name="Group 22">
                <a:extLst>
                  <a:ext uri="{FF2B5EF4-FFF2-40B4-BE49-F238E27FC236}">
                    <a16:creationId xmlns:a16="http://schemas.microsoft.com/office/drawing/2014/main" id="{FBA436A6-E67B-4F49-8E7F-3E905C4FF4AE}"/>
                  </a:ext>
                </a:extLst>
              </p:cNvPr>
              <p:cNvGrpSpPr/>
              <p:nvPr/>
            </p:nvGrpSpPr>
            <p:grpSpPr>
              <a:xfrm>
                <a:off x="3637916" y="2277465"/>
                <a:ext cx="624548" cy="627854"/>
                <a:chOff x="3867343" y="2277465"/>
                <a:chExt cx="624548" cy="627854"/>
              </a:xfrm>
            </p:grpSpPr>
            <p:sp>
              <p:nvSpPr>
                <p:cNvPr id="35" name="Rounded Rectangle 23">
                  <a:extLst>
                    <a:ext uri="{FF2B5EF4-FFF2-40B4-BE49-F238E27FC236}">
                      <a16:creationId xmlns:a16="http://schemas.microsoft.com/office/drawing/2014/main" id="{967DAD8B-5F4A-4E35-A313-A8E09332B818}"/>
                    </a:ext>
                  </a:extLst>
                </p:cNvPr>
                <p:cNvSpPr/>
                <p:nvPr/>
              </p:nvSpPr>
              <p:spPr>
                <a:xfrm>
                  <a:off x="3867343" y="2280771"/>
                  <a:ext cx="624548" cy="624548"/>
                </a:xfrm>
                <a:prstGeom prst="roundRect">
                  <a:avLst/>
                </a:prstGeom>
                <a:solidFill>
                  <a:srgbClr val="263137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TextBox 24">
                  <a:extLst>
                    <a:ext uri="{FF2B5EF4-FFF2-40B4-BE49-F238E27FC236}">
                      <a16:creationId xmlns:a16="http://schemas.microsoft.com/office/drawing/2014/main" id="{B4DF951D-B7A3-44C9-B285-84B3C181931B}"/>
                    </a:ext>
                  </a:extLst>
                </p:cNvPr>
                <p:cNvSpPr txBox="1"/>
                <p:nvPr/>
              </p:nvSpPr>
              <p:spPr>
                <a:xfrm>
                  <a:off x="3947365" y="2277465"/>
                  <a:ext cx="470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01</a:t>
                  </a:r>
                </a:p>
              </p:txBody>
            </p:sp>
          </p:grpSp>
        </p:grpSp>
        <p:grpSp>
          <p:nvGrpSpPr>
            <p:cNvPr id="53" name="Group 29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>
              <a:extLst>
                <a:ext uri="{FF2B5EF4-FFF2-40B4-BE49-F238E27FC236}">
                  <a16:creationId xmlns:a16="http://schemas.microsoft.com/office/drawing/2014/main" id="{A0D7CCC3-D6BD-4605-86E0-97979FBBA0A8}"/>
                </a:ext>
              </a:extLst>
            </p:cNvPr>
            <p:cNvGrpSpPr/>
            <p:nvPr/>
          </p:nvGrpSpPr>
          <p:grpSpPr>
            <a:xfrm>
              <a:off x="907576" y="4383421"/>
              <a:ext cx="3360273" cy="1339693"/>
              <a:chOff x="902191" y="4627242"/>
              <a:chExt cx="3360273" cy="1339693"/>
            </a:xfrm>
          </p:grpSpPr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81E60930-2CEB-4EAA-A73E-CDC2A43F7F88}"/>
                  </a:ext>
                </a:extLst>
              </p:cNvPr>
              <p:cNvSpPr/>
              <p:nvPr/>
            </p:nvSpPr>
            <p:spPr>
              <a:xfrm>
                <a:off x="902191" y="4627242"/>
                <a:ext cx="3048000" cy="1339693"/>
              </a:xfrm>
              <a:prstGeom prst="rect">
                <a:avLst/>
              </a:prstGeom>
              <a:noFill/>
              <a:ln w="22225" cap="flat" cmpd="sng" algn="ctr">
                <a:solidFill>
                  <a:srgbClr val="93B1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55" name="Group 31">
                <a:extLst>
                  <a:ext uri="{FF2B5EF4-FFF2-40B4-BE49-F238E27FC236}">
                    <a16:creationId xmlns:a16="http://schemas.microsoft.com/office/drawing/2014/main" id="{862558E0-7191-4EC6-8318-56585A55D8DA}"/>
                  </a:ext>
                </a:extLst>
              </p:cNvPr>
              <p:cNvGrpSpPr/>
              <p:nvPr/>
            </p:nvGrpSpPr>
            <p:grpSpPr>
              <a:xfrm>
                <a:off x="3637916" y="4981507"/>
                <a:ext cx="624548" cy="627854"/>
                <a:chOff x="3867343" y="4981507"/>
                <a:chExt cx="624548" cy="627854"/>
              </a:xfrm>
            </p:grpSpPr>
            <p:sp>
              <p:nvSpPr>
                <p:cNvPr id="56" name="Rounded Rectangle 32">
                  <a:extLst>
                    <a:ext uri="{FF2B5EF4-FFF2-40B4-BE49-F238E27FC236}">
                      <a16:creationId xmlns:a16="http://schemas.microsoft.com/office/drawing/2014/main" id="{ADA35A44-1096-4924-A2DE-0D346A30CCD4}"/>
                    </a:ext>
                  </a:extLst>
                </p:cNvPr>
                <p:cNvSpPr/>
                <p:nvPr/>
              </p:nvSpPr>
              <p:spPr>
                <a:xfrm>
                  <a:off x="3867343" y="4984813"/>
                  <a:ext cx="624548" cy="624548"/>
                </a:xfrm>
                <a:prstGeom prst="roundRect">
                  <a:avLst/>
                </a:prstGeom>
                <a:solidFill>
                  <a:srgbClr val="93B199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TextBox 33">
                  <a:extLst>
                    <a:ext uri="{FF2B5EF4-FFF2-40B4-BE49-F238E27FC236}">
                      <a16:creationId xmlns:a16="http://schemas.microsoft.com/office/drawing/2014/main" id="{E5B034D3-2A54-44B5-BF5B-BEA6D105E34A}"/>
                    </a:ext>
                  </a:extLst>
                </p:cNvPr>
                <p:cNvSpPr txBox="1"/>
                <p:nvPr/>
              </p:nvSpPr>
              <p:spPr>
                <a:xfrm>
                  <a:off x="3947366" y="4981507"/>
                  <a:ext cx="470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03</a:t>
                  </a:r>
                </a:p>
              </p:txBody>
            </p:sp>
          </p:grpSp>
        </p:grpSp>
        <p:grpSp>
          <p:nvGrpSpPr>
            <p:cNvPr id="58" name="Group 38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>
              <a:extLst>
                <a:ext uri="{FF2B5EF4-FFF2-40B4-BE49-F238E27FC236}">
                  <a16:creationId xmlns:a16="http://schemas.microsoft.com/office/drawing/2014/main" id="{0E48A41D-A278-4924-B385-8B0CC284D15D}"/>
                </a:ext>
              </a:extLst>
            </p:cNvPr>
            <p:cNvGrpSpPr/>
            <p:nvPr/>
          </p:nvGrpSpPr>
          <p:grpSpPr>
            <a:xfrm>
              <a:off x="7940946" y="2035392"/>
              <a:ext cx="3367100" cy="1339693"/>
              <a:chOff x="7935561" y="1924248"/>
              <a:chExt cx="3367100" cy="1339693"/>
            </a:xfrm>
          </p:grpSpPr>
          <p:sp>
            <p:nvSpPr>
              <p:cNvPr id="59" name="Rectangle 43">
                <a:extLst>
                  <a:ext uri="{FF2B5EF4-FFF2-40B4-BE49-F238E27FC236}">
                    <a16:creationId xmlns:a16="http://schemas.microsoft.com/office/drawing/2014/main" id="{E51078CA-9B6D-4C24-B443-33ECE6442AC6}"/>
                  </a:ext>
                </a:extLst>
              </p:cNvPr>
              <p:cNvSpPr/>
              <p:nvPr/>
            </p:nvSpPr>
            <p:spPr>
              <a:xfrm>
                <a:off x="8254661" y="1924248"/>
                <a:ext cx="3048000" cy="1339693"/>
              </a:xfrm>
              <a:prstGeom prst="rect">
                <a:avLst/>
              </a:prstGeom>
              <a:noFill/>
              <a:ln w="22225" cap="flat" cmpd="sng" algn="ctr">
                <a:solidFill>
                  <a:srgbClr val="93B1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60" name="Group 40">
                <a:extLst>
                  <a:ext uri="{FF2B5EF4-FFF2-40B4-BE49-F238E27FC236}">
                    <a16:creationId xmlns:a16="http://schemas.microsoft.com/office/drawing/2014/main" id="{5857E230-38E5-4593-AA67-4D881FDE4F7A}"/>
                  </a:ext>
                </a:extLst>
              </p:cNvPr>
              <p:cNvGrpSpPr/>
              <p:nvPr/>
            </p:nvGrpSpPr>
            <p:grpSpPr>
              <a:xfrm>
                <a:off x="7935561" y="2277466"/>
                <a:ext cx="624548" cy="628901"/>
                <a:chOff x="7758504" y="2277466"/>
                <a:chExt cx="624548" cy="628901"/>
              </a:xfrm>
            </p:grpSpPr>
            <p:sp>
              <p:nvSpPr>
                <p:cNvPr id="61" name="Rounded Rectangle 41">
                  <a:extLst>
                    <a:ext uri="{FF2B5EF4-FFF2-40B4-BE49-F238E27FC236}">
                      <a16:creationId xmlns:a16="http://schemas.microsoft.com/office/drawing/2014/main" id="{2F80EB14-9B07-463F-85BD-D655D35FC66E}"/>
                    </a:ext>
                  </a:extLst>
                </p:cNvPr>
                <p:cNvSpPr/>
                <p:nvPr/>
              </p:nvSpPr>
              <p:spPr>
                <a:xfrm>
                  <a:off x="7758504" y="2281819"/>
                  <a:ext cx="624548" cy="624548"/>
                </a:xfrm>
                <a:prstGeom prst="roundRect">
                  <a:avLst/>
                </a:prstGeom>
                <a:solidFill>
                  <a:srgbClr val="93B199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TextBox 42">
                  <a:extLst>
                    <a:ext uri="{FF2B5EF4-FFF2-40B4-BE49-F238E27FC236}">
                      <a16:creationId xmlns:a16="http://schemas.microsoft.com/office/drawing/2014/main" id="{D6F13FE4-F55F-4623-BA6C-E12C6B07C4FF}"/>
                    </a:ext>
                  </a:extLst>
                </p:cNvPr>
                <p:cNvSpPr txBox="1"/>
                <p:nvPr/>
              </p:nvSpPr>
              <p:spPr>
                <a:xfrm>
                  <a:off x="7832099" y="2277466"/>
                  <a:ext cx="470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02</a:t>
                  </a:r>
                </a:p>
              </p:txBody>
            </p:sp>
          </p:grpSp>
        </p:grpSp>
        <p:grpSp>
          <p:nvGrpSpPr>
            <p:cNvPr id="63" name="Group 4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>
              <a:extLst>
                <a:ext uri="{FF2B5EF4-FFF2-40B4-BE49-F238E27FC236}">
                  <a16:creationId xmlns:a16="http://schemas.microsoft.com/office/drawing/2014/main" id="{6E17AFFA-AF52-464B-8083-EA7CCE215326}"/>
                </a:ext>
              </a:extLst>
            </p:cNvPr>
            <p:cNvGrpSpPr/>
            <p:nvPr/>
          </p:nvGrpSpPr>
          <p:grpSpPr>
            <a:xfrm>
              <a:off x="7940946" y="4383421"/>
              <a:ext cx="3367100" cy="1339693"/>
              <a:chOff x="7935561" y="4627242"/>
              <a:chExt cx="3367100" cy="1339693"/>
            </a:xfrm>
          </p:grpSpPr>
          <p:sp>
            <p:nvSpPr>
              <p:cNvPr id="64" name="Rectangle 52">
                <a:extLst>
                  <a:ext uri="{FF2B5EF4-FFF2-40B4-BE49-F238E27FC236}">
                    <a16:creationId xmlns:a16="http://schemas.microsoft.com/office/drawing/2014/main" id="{33325FF9-98CD-448A-8A6C-4F8D9658D5C4}"/>
                  </a:ext>
                </a:extLst>
              </p:cNvPr>
              <p:cNvSpPr/>
              <p:nvPr/>
            </p:nvSpPr>
            <p:spPr>
              <a:xfrm>
                <a:off x="8254661" y="4627242"/>
                <a:ext cx="3048000" cy="1339693"/>
              </a:xfrm>
              <a:prstGeom prst="rect">
                <a:avLst/>
              </a:prstGeom>
              <a:noFill/>
              <a:ln w="22225" cap="flat" cmpd="sng" algn="ctr">
                <a:solidFill>
                  <a:srgbClr val="26313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65" name="Group 49">
                <a:extLst>
                  <a:ext uri="{FF2B5EF4-FFF2-40B4-BE49-F238E27FC236}">
                    <a16:creationId xmlns:a16="http://schemas.microsoft.com/office/drawing/2014/main" id="{C55724D1-6EF0-4378-BEA9-BB861D77BC59}"/>
                  </a:ext>
                </a:extLst>
              </p:cNvPr>
              <p:cNvGrpSpPr/>
              <p:nvPr/>
            </p:nvGrpSpPr>
            <p:grpSpPr>
              <a:xfrm>
                <a:off x="7935561" y="4981759"/>
                <a:ext cx="624548" cy="627602"/>
                <a:chOff x="7758504" y="4981759"/>
                <a:chExt cx="624548" cy="627602"/>
              </a:xfrm>
            </p:grpSpPr>
            <p:sp>
              <p:nvSpPr>
                <p:cNvPr id="66" name="Rounded Rectangle 50">
                  <a:extLst>
                    <a:ext uri="{FF2B5EF4-FFF2-40B4-BE49-F238E27FC236}">
                      <a16:creationId xmlns:a16="http://schemas.microsoft.com/office/drawing/2014/main" id="{42382FD5-06D2-4E73-8683-F9224C90017A}"/>
                    </a:ext>
                  </a:extLst>
                </p:cNvPr>
                <p:cNvSpPr/>
                <p:nvPr/>
              </p:nvSpPr>
              <p:spPr>
                <a:xfrm>
                  <a:off x="7758504" y="4984813"/>
                  <a:ext cx="624548" cy="624548"/>
                </a:xfrm>
                <a:prstGeom prst="roundRect">
                  <a:avLst/>
                </a:prstGeom>
                <a:solidFill>
                  <a:srgbClr val="263137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TextBox 51">
                  <a:extLst>
                    <a:ext uri="{FF2B5EF4-FFF2-40B4-BE49-F238E27FC236}">
                      <a16:creationId xmlns:a16="http://schemas.microsoft.com/office/drawing/2014/main" id="{1045EEA4-8D13-495B-8AA1-7E0427827FA7}"/>
                    </a:ext>
                  </a:extLst>
                </p:cNvPr>
                <p:cNvSpPr txBox="1"/>
                <p:nvPr/>
              </p:nvSpPr>
              <p:spPr>
                <a:xfrm>
                  <a:off x="7832101" y="4981759"/>
                  <a:ext cx="470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04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6D21F47-D32A-4521-99A7-BC2F2530148F}"/>
              </a:ext>
            </a:extLst>
          </p:cNvPr>
          <p:cNvSpPr/>
          <p:nvPr/>
        </p:nvSpPr>
        <p:spPr>
          <a:xfrm>
            <a:off x="395536" y="2374199"/>
            <a:ext cx="2952328" cy="1561432"/>
          </a:xfrm>
          <a:prstGeom prst="rect">
            <a:avLst/>
          </a:prstGeom>
          <a:solidFill>
            <a:srgbClr val="26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A687C-C580-4924-BF1A-5F55289440DF}"/>
              </a:ext>
            </a:extLst>
          </p:cNvPr>
          <p:cNvSpPr/>
          <p:nvPr/>
        </p:nvSpPr>
        <p:spPr>
          <a:xfrm>
            <a:off x="547936" y="2526599"/>
            <a:ext cx="2952328" cy="1561432"/>
          </a:xfrm>
          <a:prstGeom prst="rect">
            <a:avLst/>
          </a:prstGeom>
          <a:solidFill>
            <a:srgbClr val="9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5CC27C-2244-4F11-B4E2-7F1C9D28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495D8501-0862-45B8-8C58-53CA896F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00" y="3156439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1C4CE5-231D-4378-B6D7-DD47D33CA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82" y="1806397"/>
            <a:ext cx="1629668" cy="24146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518933-72D2-49FA-A178-11CBD8620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12" y="2153762"/>
            <a:ext cx="1565078" cy="20023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47F202-3247-41E2-AEFA-1B45FE933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2" y="1904818"/>
            <a:ext cx="1638237" cy="22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9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E267EFC1-4A2E-490A-ACAD-8AB0FE033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80" y="2276872"/>
            <a:ext cx="2891543" cy="2168657"/>
          </a:xfrm>
          <a:prstGeom prst="rect">
            <a:avLst/>
          </a:prstGeom>
        </p:spPr>
      </p:pic>
      <p:sp>
        <p:nvSpPr>
          <p:cNvPr id="35" name="Freeform 6">
            <a:extLst>
              <a:ext uri="{FF2B5EF4-FFF2-40B4-BE49-F238E27FC236}">
                <a16:creationId xmlns:a16="http://schemas.microsoft.com/office/drawing/2014/main" id="{32B443FF-D4A4-436C-A2C0-4E2D959C756C}"/>
              </a:ext>
            </a:extLst>
          </p:cNvPr>
          <p:cNvSpPr/>
          <p:nvPr/>
        </p:nvSpPr>
        <p:spPr>
          <a:xfrm>
            <a:off x="5076825" y="4141788"/>
            <a:ext cx="2576513" cy="1030287"/>
          </a:xfrm>
          <a:custGeom>
            <a:avLst/>
            <a:gdLst>
              <a:gd name="connsiteX0" fmla="*/ 152939 w 3406466"/>
              <a:gd name="connsiteY0" fmla="*/ 0 h 1653744"/>
              <a:gd name="connsiteX1" fmla="*/ 3386108 w 3406466"/>
              <a:gd name="connsiteY1" fmla="*/ 0 h 1653744"/>
              <a:gd name="connsiteX2" fmla="*/ 3406466 w 3406466"/>
              <a:gd name="connsiteY2" fmla="*/ 20358 h 1653744"/>
              <a:gd name="connsiteX3" fmla="*/ 3406466 w 3406466"/>
              <a:gd name="connsiteY3" fmla="*/ 1633386 h 1653744"/>
              <a:gd name="connsiteX4" fmla="*/ 3386108 w 3406466"/>
              <a:gd name="connsiteY4" fmla="*/ 1653744 h 1653744"/>
              <a:gd name="connsiteX5" fmla="*/ 152939 w 3406466"/>
              <a:gd name="connsiteY5" fmla="*/ 1653744 h 1653744"/>
              <a:gd name="connsiteX6" fmla="*/ 132581 w 3406466"/>
              <a:gd name="connsiteY6" fmla="*/ 1633386 h 1653744"/>
              <a:gd name="connsiteX7" fmla="*/ 132581 w 3406466"/>
              <a:gd name="connsiteY7" fmla="*/ 957741 h 1653744"/>
              <a:gd name="connsiteX8" fmla="*/ 0 w 3406466"/>
              <a:gd name="connsiteY8" fmla="*/ 825160 h 1653744"/>
              <a:gd name="connsiteX9" fmla="*/ 132581 w 3406466"/>
              <a:gd name="connsiteY9" fmla="*/ 692579 h 1653744"/>
              <a:gd name="connsiteX10" fmla="*/ 132581 w 3406466"/>
              <a:gd name="connsiteY10" fmla="*/ 20358 h 1653744"/>
              <a:gd name="connsiteX11" fmla="*/ 152939 w 3406466"/>
              <a:gd name="connsiteY11" fmla="*/ 0 h 165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6466" h="1653744">
                <a:moveTo>
                  <a:pt x="152939" y="0"/>
                </a:moveTo>
                <a:lnTo>
                  <a:pt x="3386108" y="0"/>
                </a:lnTo>
                <a:cubicBezTo>
                  <a:pt x="3397351" y="0"/>
                  <a:pt x="3406466" y="9115"/>
                  <a:pt x="3406466" y="20358"/>
                </a:cubicBezTo>
                <a:lnTo>
                  <a:pt x="3406466" y="1633386"/>
                </a:lnTo>
                <a:cubicBezTo>
                  <a:pt x="3406466" y="1644629"/>
                  <a:pt x="3397351" y="1653744"/>
                  <a:pt x="3386108" y="1653744"/>
                </a:cubicBezTo>
                <a:lnTo>
                  <a:pt x="152939" y="1653744"/>
                </a:lnTo>
                <a:cubicBezTo>
                  <a:pt x="141696" y="1653744"/>
                  <a:pt x="132581" y="1644629"/>
                  <a:pt x="132581" y="1633386"/>
                </a:cubicBezTo>
                <a:lnTo>
                  <a:pt x="132581" y="957741"/>
                </a:lnTo>
                <a:lnTo>
                  <a:pt x="0" y="825160"/>
                </a:lnTo>
                <a:lnTo>
                  <a:pt x="132581" y="692579"/>
                </a:lnTo>
                <a:lnTo>
                  <a:pt x="132581" y="20358"/>
                </a:lnTo>
                <a:cubicBezTo>
                  <a:pt x="132581" y="9115"/>
                  <a:pt x="141696" y="0"/>
                  <a:pt x="152939" y="0"/>
                </a:cubicBezTo>
                <a:close/>
              </a:path>
            </a:pathLst>
          </a:custGeom>
          <a:solidFill>
            <a:srgbClr val="93B199"/>
          </a:solidFill>
          <a:ln>
            <a:noFill/>
          </a:ln>
          <a:effectLst>
            <a:outerShdw blurRad="38100" dist="254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41C36358-DED2-4BAB-8967-900391DECF66}"/>
              </a:ext>
            </a:extLst>
          </p:cNvPr>
          <p:cNvCxnSpPr>
            <a:endCxn id="14" idx="4"/>
          </p:cNvCxnSpPr>
          <p:nvPr/>
        </p:nvCxnSpPr>
        <p:spPr bwMode="auto">
          <a:xfrm>
            <a:off x="4840288" y="2284413"/>
            <a:ext cx="0" cy="2352675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2">
            <a:extLst>
              <a:ext uri="{FF2B5EF4-FFF2-40B4-BE49-F238E27FC236}">
                <a16:creationId xmlns:a16="http://schemas.microsoft.com/office/drawing/2014/main" id="{AA1A62B3-02E4-4767-AABE-0B4FE968EC01}"/>
              </a:ext>
            </a:extLst>
          </p:cNvPr>
          <p:cNvSpPr>
            <a:spLocks noChangeAspect="1"/>
          </p:cNvSpPr>
          <p:nvPr/>
        </p:nvSpPr>
        <p:spPr bwMode="auto">
          <a:xfrm>
            <a:off x="4803775" y="3417888"/>
            <a:ext cx="73025" cy="73025"/>
          </a:xfrm>
          <a:prstGeom prst="ellipse">
            <a:avLst/>
          </a:prstGeom>
          <a:solidFill>
            <a:srgbClr val="263137"/>
          </a:solidFill>
          <a:ln w="12700">
            <a:noFill/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4" name="Oval 33">
            <a:extLst>
              <a:ext uri="{FF2B5EF4-FFF2-40B4-BE49-F238E27FC236}">
                <a16:creationId xmlns:a16="http://schemas.microsoft.com/office/drawing/2014/main" id="{EDD6ECFA-0852-4132-9438-F272D9E502B3}"/>
              </a:ext>
            </a:extLst>
          </p:cNvPr>
          <p:cNvSpPr>
            <a:spLocks noChangeAspect="1"/>
          </p:cNvSpPr>
          <p:nvPr/>
        </p:nvSpPr>
        <p:spPr bwMode="auto">
          <a:xfrm>
            <a:off x="4803775" y="4562475"/>
            <a:ext cx="73025" cy="74613"/>
          </a:xfrm>
          <a:prstGeom prst="ellipse">
            <a:avLst/>
          </a:prstGeom>
          <a:solidFill>
            <a:srgbClr val="93B199"/>
          </a:solidFill>
          <a:ln w="12700">
            <a:noFill/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C0C1C442-DEDA-4949-AD7D-45181A4ECA80}"/>
              </a:ext>
            </a:extLst>
          </p:cNvPr>
          <p:cNvSpPr>
            <a:spLocks noChangeAspect="1"/>
          </p:cNvSpPr>
          <p:nvPr/>
        </p:nvSpPr>
        <p:spPr bwMode="auto">
          <a:xfrm>
            <a:off x="4803775" y="2239963"/>
            <a:ext cx="73025" cy="74612"/>
          </a:xfrm>
          <a:prstGeom prst="ellipse">
            <a:avLst/>
          </a:prstGeom>
          <a:solidFill>
            <a:srgbClr val="93B199"/>
          </a:solidFill>
          <a:ln w="12700">
            <a:noFill/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BEB3F9-74B1-4A1A-9DF2-D5CE164FB732}"/>
              </a:ext>
            </a:extLst>
          </p:cNvPr>
          <p:cNvSpPr/>
          <p:nvPr/>
        </p:nvSpPr>
        <p:spPr bwMode="auto">
          <a:xfrm>
            <a:off x="5070475" y="2940050"/>
            <a:ext cx="2578100" cy="1028700"/>
          </a:xfrm>
          <a:custGeom>
            <a:avLst/>
            <a:gdLst>
              <a:gd name="connsiteX0" fmla="*/ 152939 w 3406466"/>
              <a:gd name="connsiteY0" fmla="*/ 0 h 1653744"/>
              <a:gd name="connsiteX1" fmla="*/ 3386108 w 3406466"/>
              <a:gd name="connsiteY1" fmla="*/ 0 h 1653744"/>
              <a:gd name="connsiteX2" fmla="*/ 3406466 w 3406466"/>
              <a:gd name="connsiteY2" fmla="*/ 20358 h 1653744"/>
              <a:gd name="connsiteX3" fmla="*/ 3406466 w 3406466"/>
              <a:gd name="connsiteY3" fmla="*/ 1633386 h 1653744"/>
              <a:gd name="connsiteX4" fmla="*/ 3386108 w 3406466"/>
              <a:gd name="connsiteY4" fmla="*/ 1653744 h 1653744"/>
              <a:gd name="connsiteX5" fmla="*/ 152939 w 3406466"/>
              <a:gd name="connsiteY5" fmla="*/ 1653744 h 1653744"/>
              <a:gd name="connsiteX6" fmla="*/ 132581 w 3406466"/>
              <a:gd name="connsiteY6" fmla="*/ 1633386 h 1653744"/>
              <a:gd name="connsiteX7" fmla="*/ 132581 w 3406466"/>
              <a:gd name="connsiteY7" fmla="*/ 957741 h 1653744"/>
              <a:gd name="connsiteX8" fmla="*/ 0 w 3406466"/>
              <a:gd name="connsiteY8" fmla="*/ 825160 h 1653744"/>
              <a:gd name="connsiteX9" fmla="*/ 132581 w 3406466"/>
              <a:gd name="connsiteY9" fmla="*/ 692579 h 1653744"/>
              <a:gd name="connsiteX10" fmla="*/ 132581 w 3406466"/>
              <a:gd name="connsiteY10" fmla="*/ 20358 h 1653744"/>
              <a:gd name="connsiteX11" fmla="*/ 152939 w 3406466"/>
              <a:gd name="connsiteY11" fmla="*/ 0 h 165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6466" h="1653744">
                <a:moveTo>
                  <a:pt x="152939" y="0"/>
                </a:moveTo>
                <a:lnTo>
                  <a:pt x="3386108" y="0"/>
                </a:lnTo>
                <a:cubicBezTo>
                  <a:pt x="3397351" y="0"/>
                  <a:pt x="3406466" y="9115"/>
                  <a:pt x="3406466" y="20358"/>
                </a:cubicBezTo>
                <a:lnTo>
                  <a:pt x="3406466" y="1633386"/>
                </a:lnTo>
                <a:cubicBezTo>
                  <a:pt x="3406466" y="1644629"/>
                  <a:pt x="3397351" y="1653744"/>
                  <a:pt x="3386108" y="1653744"/>
                </a:cubicBezTo>
                <a:lnTo>
                  <a:pt x="152939" y="1653744"/>
                </a:lnTo>
                <a:cubicBezTo>
                  <a:pt x="141696" y="1653744"/>
                  <a:pt x="132581" y="1644629"/>
                  <a:pt x="132581" y="1633386"/>
                </a:cubicBezTo>
                <a:lnTo>
                  <a:pt x="132581" y="957741"/>
                </a:lnTo>
                <a:lnTo>
                  <a:pt x="0" y="825160"/>
                </a:lnTo>
                <a:lnTo>
                  <a:pt x="132581" y="692579"/>
                </a:lnTo>
                <a:lnTo>
                  <a:pt x="132581" y="20358"/>
                </a:lnTo>
                <a:cubicBezTo>
                  <a:pt x="132581" y="9115"/>
                  <a:pt x="141696" y="0"/>
                  <a:pt x="152939" y="0"/>
                </a:cubicBezTo>
                <a:close/>
              </a:path>
            </a:pathLst>
          </a:custGeom>
          <a:solidFill>
            <a:srgbClr val="263137"/>
          </a:solidFill>
          <a:ln>
            <a:noFill/>
          </a:ln>
          <a:effectLst>
            <a:outerShdw blurRad="38100" dist="254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0275D63-6397-427D-B588-A52286B72735}"/>
              </a:ext>
            </a:extLst>
          </p:cNvPr>
          <p:cNvSpPr/>
          <p:nvPr/>
        </p:nvSpPr>
        <p:spPr bwMode="auto">
          <a:xfrm rot="28940">
            <a:off x="1473200" y="2192338"/>
            <a:ext cx="2727325" cy="2305050"/>
          </a:xfrm>
          <a:prstGeom prst="rect">
            <a:avLst/>
          </a:prstGeom>
          <a:noFill/>
          <a:ln w="127000">
            <a:solidFill>
              <a:srgbClr val="93B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943FD3A2-952B-48DA-92CA-450E2CEE838B}"/>
              </a:ext>
            </a:extLst>
          </p:cNvPr>
          <p:cNvSpPr/>
          <p:nvPr/>
        </p:nvSpPr>
        <p:spPr bwMode="auto">
          <a:xfrm>
            <a:off x="5059363" y="1773238"/>
            <a:ext cx="2578100" cy="1028700"/>
          </a:xfrm>
          <a:custGeom>
            <a:avLst/>
            <a:gdLst>
              <a:gd name="connsiteX0" fmla="*/ 152939 w 3406466"/>
              <a:gd name="connsiteY0" fmla="*/ 0 h 1653744"/>
              <a:gd name="connsiteX1" fmla="*/ 3386108 w 3406466"/>
              <a:gd name="connsiteY1" fmla="*/ 0 h 1653744"/>
              <a:gd name="connsiteX2" fmla="*/ 3406466 w 3406466"/>
              <a:gd name="connsiteY2" fmla="*/ 20358 h 1653744"/>
              <a:gd name="connsiteX3" fmla="*/ 3406466 w 3406466"/>
              <a:gd name="connsiteY3" fmla="*/ 1633386 h 1653744"/>
              <a:gd name="connsiteX4" fmla="*/ 3386108 w 3406466"/>
              <a:gd name="connsiteY4" fmla="*/ 1653744 h 1653744"/>
              <a:gd name="connsiteX5" fmla="*/ 152939 w 3406466"/>
              <a:gd name="connsiteY5" fmla="*/ 1653744 h 1653744"/>
              <a:gd name="connsiteX6" fmla="*/ 132581 w 3406466"/>
              <a:gd name="connsiteY6" fmla="*/ 1633386 h 1653744"/>
              <a:gd name="connsiteX7" fmla="*/ 132581 w 3406466"/>
              <a:gd name="connsiteY7" fmla="*/ 957741 h 1653744"/>
              <a:gd name="connsiteX8" fmla="*/ 0 w 3406466"/>
              <a:gd name="connsiteY8" fmla="*/ 825160 h 1653744"/>
              <a:gd name="connsiteX9" fmla="*/ 132581 w 3406466"/>
              <a:gd name="connsiteY9" fmla="*/ 692579 h 1653744"/>
              <a:gd name="connsiteX10" fmla="*/ 132581 w 3406466"/>
              <a:gd name="connsiteY10" fmla="*/ 20358 h 1653744"/>
              <a:gd name="connsiteX11" fmla="*/ 152939 w 3406466"/>
              <a:gd name="connsiteY11" fmla="*/ 0 h 165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6466" h="1653744">
                <a:moveTo>
                  <a:pt x="152939" y="0"/>
                </a:moveTo>
                <a:lnTo>
                  <a:pt x="3386108" y="0"/>
                </a:lnTo>
                <a:cubicBezTo>
                  <a:pt x="3397351" y="0"/>
                  <a:pt x="3406466" y="9115"/>
                  <a:pt x="3406466" y="20358"/>
                </a:cubicBezTo>
                <a:lnTo>
                  <a:pt x="3406466" y="1633386"/>
                </a:lnTo>
                <a:cubicBezTo>
                  <a:pt x="3406466" y="1644629"/>
                  <a:pt x="3397351" y="1653744"/>
                  <a:pt x="3386108" y="1653744"/>
                </a:cubicBezTo>
                <a:lnTo>
                  <a:pt x="152939" y="1653744"/>
                </a:lnTo>
                <a:cubicBezTo>
                  <a:pt x="141696" y="1653744"/>
                  <a:pt x="132581" y="1644629"/>
                  <a:pt x="132581" y="1633386"/>
                </a:cubicBezTo>
                <a:lnTo>
                  <a:pt x="132581" y="957741"/>
                </a:lnTo>
                <a:lnTo>
                  <a:pt x="0" y="825160"/>
                </a:lnTo>
                <a:lnTo>
                  <a:pt x="132581" y="692579"/>
                </a:lnTo>
                <a:lnTo>
                  <a:pt x="132581" y="20358"/>
                </a:lnTo>
                <a:cubicBezTo>
                  <a:pt x="132581" y="9115"/>
                  <a:pt x="141696" y="0"/>
                  <a:pt x="152939" y="0"/>
                </a:cubicBezTo>
                <a:close/>
              </a:path>
            </a:pathLst>
          </a:custGeom>
          <a:solidFill>
            <a:srgbClr val="93B199"/>
          </a:solidFill>
          <a:ln>
            <a:noFill/>
          </a:ln>
          <a:effectLst>
            <a:outerShdw blurRad="38100" dist="254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7172" name="TextBox 5" hidden="1">
            <a:extLst>
              <a:ext uri="{FF2B5EF4-FFF2-40B4-BE49-F238E27FC236}">
                <a16:creationId xmlns:a16="http://schemas.microsoft.com/office/drawing/2014/main" id="{896F0881-8786-4863-B768-0AD8E4ED8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3" name="矩形 6" hidden="1">
            <a:extLst>
              <a:ext uri="{FF2B5EF4-FFF2-40B4-BE49-F238E27FC236}">
                <a16:creationId xmlns:a16="http://schemas.microsoft.com/office/drawing/2014/main" id="{9583EAA5-9DA9-46BD-ADC5-9119F49C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4" name="矩形 7" hidden="1">
            <a:extLst>
              <a:ext uri="{FF2B5EF4-FFF2-40B4-BE49-F238E27FC236}">
                <a16:creationId xmlns:a16="http://schemas.microsoft.com/office/drawing/2014/main" id="{B5E4A7DE-1A6B-4F9C-8CDA-F374EEA7C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5" name="矩形 8" hidden="1">
            <a:extLst>
              <a:ext uri="{FF2B5EF4-FFF2-40B4-BE49-F238E27FC236}">
                <a16:creationId xmlns:a16="http://schemas.microsoft.com/office/drawing/2014/main" id="{D0202D3D-85F7-4CEE-93F4-F1049B5C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6" name="矩形 6">
            <a:extLst>
              <a:ext uri="{FF2B5EF4-FFF2-40B4-BE49-F238E27FC236}">
                <a16:creationId xmlns:a16="http://schemas.microsoft.com/office/drawing/2014/main" id="{CA10C406-E33F-4BF1-88E8-0A8488A6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7177" name="矩形 15">
            <a:extLst>
              <a:ext uri="{FF2B5EF4-FFF2-40B4-BE49-F238E27FC236}">
                <a16:creationId xmlns:a16="http://schemas.microsoft.com/office/drawing/2014/main" id="{EA68A0E1-AEB6-4657-B55D-0CF939FE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146300"/>
            <a:ext cx="157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8" name="矩形 15">
            <a:extLst>
              <a:ext uri="{FF2B5EF4-FFF2-40B4-BE49-F238E27FC236}">
                <a16:creationId xmlns:a16="http://schemas.microsoft.com/office/drawing/2014/main" id="{DC538031-E0BB-43FF-B667-663D3F64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360738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9" name="矩形 15">
            <a:extLst>
              <a:ext uri="{FF2B5EF4-FFF2-40B4-BE49-F238E27FC236}">
                <a16:creationId xmlns:a16="http://schemas.microsoft.com/office/drawing/2014/main" id="{6FB27C4E-9E07-4BDA-A8AF-AA2E74C9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522788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393903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B25CCF-A9C7-4EC3-8FC7-CE868C79C30B}"/>
              </a:ext>
            </a:extLst>
          </p:cNvPr>
          <p:cNvGrpSpPr/>
          <p:nvPr/>
        </p:nvGrpSpPr>
        <p:grpSpPr>
          <a:xfrm>
            <a:off x="1073861" y="1700808"/>
            <a:ext cx="7412327" cy="3263641"/>
            <a:chOff x="568610" y="893972"/>
            <a:chExt cx="10048682" cy="4424424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76C36B32-A00B-4F85-B69E-19DF4E7E3FB9}"/>
                </a:ext>
              </a:extLst>
            </p:cNvPr>
            <p:cNvSpPr/>
            <p:nvPr/>
          </p:nvSpPr>
          <p:spPr>
            <a:xfrm>
              <a:off x="6987699" y="893972"/>
              <a:ext cx="3629593" cy="4424424"/>
            </a:xfrm>
            <a:prstGeom prst="rect">
              <a:avLst/>
            </a:prstGeom>
            <a:solidFill>
              <a:srgbClr val="93B1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922696E-B292-4692-9C09-6D583013A49F}"/>
                </a:ext>
              </a:extLst>
            </p:cNvPr>
            <p:cNvGrpSpPr/>
            <p:nvPr/>
          </p:nvGrpSpPr>
          <p:grpSpPr>
            <a:xfrm>
              <a:off x="568610" y="2923269"/>
              <a:ext cx="956441" cy="957600"/>
              <a:chOff x="1240221" y="2890345"/>
              <a:chExt cx="956441" cy="957600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F578568-4337-4DB4-92F4-163A08419935}"/>
                  </a:ext>
                </a:extLst>
              </p:cNvPr>
              <p:cNvSpPr/>
              <p:nvPr/>
            </p:nvSpPr>
            <p:spPr>
              <a:xfrm>
                <a:off x="1240221" y="2890345"/>
                <a:ext cx="956441" cy="957600"/>
              </a:xfrm>
              <a:prstGeom prst="ellipse">
                <a:avLst/>
              </a:prstGeom>
              <a:solidFill>
                <a:srgbClr val="93B19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91C5BDB6-BEB1-41F0-8151-05D12F9904DB}"/>
                  </a:ext>
                </a:extLst>
              </p:cNvPr>
              <p:cNvGrpSpPr/>
              <p:nvPr/>
            </p:nvGrpSpPr>
            <p:grpSpPr>
              <a:xfrm>
                <a:off x="1477933" y="3146101"/>
                <a:ext cx="481013" cy="446088"/>
                <a:chOff x="1477933" y="3146101"/>
                <a:chExt cx="481013" cy="44608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223">
                  <a:extLst>
                    <a:ext uri="{FF2B5EF4-FFF2-40B4-BE49-F238E27FC236}">
                      <a16:creationId xmlns:a16="http://schemas.microsoft.com/office/drawing/2014/main" id="{BE1CECAC-4EEA-4741-AA4E-1705968D5F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33" y="3146101"/>
                  <a:ext cx="481013" cy="250825"/>
                </a:xfrm>
                <a:custGeom>
                  <a:avLst/>
                  <a:gdLst>
                    <a:gd name="T0" fmla="*/ 127 w 128"/>
                    <a:gd name="T1" fmla="*/ 63 h 67"/>
                    <a:gd name="T2" fmla="*/ 66 w 128"/>
                    <a:gd name="T3" fmla="*/ 1 h 67"/>
                    <a:gd name="T4" fmla="*/ 64 w 128"/>
                    <a:gd name="T5" fmla="*/ 0 h 67"/>
                    <a:gd name="T6" fmla="*/ 62 w 128"/>
                    <a:gd name="T7" fmla="*/ 1 h 67"/>
                    <a:gd name="T8" fmla="*/ 1 w 128"/>
                    <a:gd name="T9" fmla="*/ 63 h 67"/>
                    <a:gd name="T10" fmla="*/ 1 w 128"/>
                    <a:gd name="T11" fmla="*/ 66 h 67"/>
                    <a:gd name="T12" fmla="*/ 4 w 128"/>
                    <a:gd name="T13" fmla="*/ 66 h 67"/>
                    <a:gd name="T14" fmla="*/ 64 w 128"/>
                    <a:gd name="T15" fmla="*/ 6 h 67"/>
                    <a:gd name="T16" fmla="*/ 124 w 128"/>
                    <a:gd name="T17" fmla="*/ 66 h 67"/>
                    <a:gd name="T18" fmla="*/ 127 w 128"/>
                    <a:gd name="T19" fmla="*/ 66 h 67"/>
                    <a:gd name="T20" fmla="*/ 127 w 128"/>
                    <a:gd name="T21" fmla="*/ 63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67">
                      <a:moveTo>
                        <a:pt x="127" y="63"/>
                      </a:moveTo>
                      <a:cubicBezTo>
                        <a:pt x="66" y="1"/>
                        <a:pt x="66" y="1"/>
                        <a:pt x="66" y="1"/>
                      </a:cubicBezTo>
                      <a:cubicBezTo>
                        <a:pt x="65" y="1"/>
                        <a:pt x="65" y="0"/>
                        <a:pt x="64" y="0"/>
                      </a:cubicBezTo>
                      <a:cubicBezTo>
                        <a:pt x="63" y="0"/>
                        <a:pt x="63" y="1"/>
                        <a:pt x="62" y="1"/>
                      </a:cubicBezTo>
                      <a:cubicBezTo>
                        <a:pt x="62" y="1"/>
                        <a:pt x="1" y="63"/>
                        <a:pt x="1" y="63"/>
                      </a:cubicBezTo>
                      <a:cubicBezTo>
                        <a:pt x="0" y="64"/>
                        <a:pt x="0" y="65"/>
                        <a:pt x="1" y="66"/>
                      </a:cubicBezTo>
                      <a:cubicBezTo>
                        <a:pt x="2" y="67"/>
                        <a:pt x="3" y="67"/>
                        <a:pt x="4" y="66"/>
                      </a:cubicBezTo>
                      <a:cubicBezTo>
                        <a:pt x="64" y="6"/>
                        <a:pt x="64" y="6"/>
                        <a:pt x="64" y="6"/>
                      </a:cubicBezTo>
                      <a:cubicBezTo>
                        <a:pt x="124" y="66"/>
                        <a:pt x="124" y="66"/>
                        <a:pt x="124" y="66"/>
                      </a:cubicBezTo>
                      <a:cubicBezTo>
                        <a:pt x="125" y="67"/>
                        <a:pt x="126" y="67"/>
                        <a:pt x="127" y="66"/>
                      </a:cubicBezTo>
                      <a:cubicBezTo>
                        <a:pt x="128" y="65"/>
                        <a:pt x="128" y="64"/>
                        <a:pt x="127" y="63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224">
                  <a:extLst>
                    <a:ext uri="{FF2B5EF4-FFF2-40B4-BE49-F238E27FC236}">
                      <a16:creationId xmlns:a16="http://schemas.microsoft.com/office/drawing/2014/main" id="{8944A8B1-5CEB-4722-AA3C-2C380EAC88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43020" y="3223889"/>
                  <a:ext cx="352425" cy="368300"/>
                </a:xfrm>
                <a:custGeom>
                  <a:avLst/>
                  <a:gdLst>
                    <a:gd name="T0" fmla="*/ 93 w 94"/>
                    <a:gd name="T1" fmla="*/ 45 h 98"/>
                    <a:gd name="T2" fmla="*/ 49 w 94"/>
                    <a:gd name="T3" fmla="*/ 1 h 98"/>
                    <a:gd name="T4" fmla="*/ 45 w 94"/>
                    <a:gd name="T5" fmla="*/ 1 h 98"/>
                    <a:gd name="T6" fmla="*/ 1 w 94"/>
                    <a:gd name="T7" fmla="*/ 46 h 98"/>
                    <a:gd name="T8" fmla="*/ 0 w 94"/>
                    <a:gd name="T9" fmla="*/ 47 h 98"/>
                    <a:gd name="T10" fmla="*/ 0 w 94"/>
                    <a:gd name="T11" fmla="*/ 92 h 98"/>
                    <a:gd name="T12" fmla="*/ 6 w 94"/>
                    <a:gd name="T13" fmla="*/ 98 h 98"/>
                    <a:gd name="T14" fmla="*/ 88 w 94"/>
                    <a:gd name="T15" fmla="*/ 98 h 98"/>
                    <a:gd name="T16" fmla="*/ 94 w 94"/>
                    <a:gd name="T17" fmla="*/ 92 h 98"/>
                    <a:gd name="T18" fmla="*/ 94 w 94"/>
                    <a:gd name="T19" fmla="*/ 47 h 98"/>
                    <a:gd name="T20" fmla="*/ 93 w 94"/>
                    <a:gd name="T21" fmla="*/ 45 h 98"/>
                    <a:gd name="T22" fmla="*/ 60 w 94"/>
                    <a:gd name="T23" fmla="*/ 94 h 98"/>
                    <a:gd name="T24" fmla="*/ 34 w 94"/>
                    <a:gd name="T25" fmla="*/ 94 h 98"/>
                    <a:gd name="T26" fmla="*/ 34 w 94"/>
                    <a:gd name="T27" fmla="*/ 54 h 98"/>
                    <a:gd name="T28" fmla="*/ 60 w 94"/>
                    <a:gd name="T29" fmla="*/ 54 h 98"/>
                    <a:gd name="T30" fmla="*/ 60 w 94"/>
                    <a:gd name="T31" fmla="*/ 94 h 98"/>
                    <a:gd name="T32" fmla="*/ 64 w 94"/>
                    <a:gd name="T33" fmla="*/ 94 h 98"/>
                    <a:gd name="T34" fmla="*/ 64 w 94"/>
                    <a:gd name="T35" fmla="*/ 55 h 98"/>
                    <a:gd name="T36" fmla="*/ 58 w 94"/>
                    <a:gd name="T37" fmla="*/ 49 h 98"/>
                    <a:gd name="T38" fmla="*/ 36 w 94"/>
                    <a:gd name="T39" fmla="*/ 49 h 98"/>
                    <a:gd name="T40" fmla="*/ 30 w 94"/>
                    <a:gd name="T41" fmla="*/ 55 h 98"/>
                    <a:gd name="T42" fmla="*/ 30 w 94"/>
                    <a:gd name="T43" fmla="*/ 94 h 98"/>
                    <a:gd name="T44" fmla="*/ 5 w 94"/>
                    <a:gd name="T45" fmla="*/ 94 h 98"/>
                    <a:gd name="T46" fmla="*/ 5 w 94"/>
                    <a:gd name="T47" fmla="*/ 48 h 98"/>
                    <a:gd name="T48" fmla="*/ 47 w 94"/>
                    <a:gd name="T49" fmla="*/ 6 h 98"/>
                    <a:gd name="T50" fmla="*/ 89 w 94"/>
                    <a:gd name="T51" fmla="*/ 48 h 98"/>
                    <a:gd name="T52" fmla="*/ 89 w 94"/>
                    <a:gd name="T53" fmla="*/ 94 h 98"/>
                    <a:gd name="T54" fmla="*/ 64 w 94"/>
                    <a:gd name="T55" fmla="*/ 9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" h="98">
                      <a:moveTo>
                        <a:pt x="93" y="45"/>
                      </a:move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8" y="0"/>
                        <a:pt x="46" y="0"/>
                        <a:pt x="45" y="1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6"/>
                        <a:pt x="0" y="47"/>
                        <a:pt x="0" y="47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96"/>
                        <a:pt x="3" y="98"/>
                        <a:pt x="6" y="98"/>
                      </a:cubicBezTo>
                      <a:cubicBezTo>
                        <a:pt x="88" y="98"/>
                        <a:pt x="88" y="98"/>
                        <a:pt x="88" y="98"/>
                      </a:cubicBezTo>
                      <a:cubicBezTo>
                        <a:pt x="91" y="98"/>
                        <a:pt x="94" y="96"/>
                        <a:pt x="94" y="92"/>
                      </a:cubicBezTo>
                      <a:cubicBezTo>
                        <a:pt x="94" y="47"/>
                        <a:pt x="94" y="47"/>
                        <a:pt x="94" y="47"/>
                      </a:cubicBezTo>
                      <a:cubicBezTo>
                        <a:pt x="94" y="46"/>
                        <a:pt x="94" y="46"/>
                        <a:pt x="93" y="45"/>
                      </a:cubicBezTo>
                      <a:close/>
                      <a:moveTo>
                        <a:pt x="60" y="94"/>
                      </a:moveTo>
                      <a:cubicBezTo>
                        <a:pt x="34" y="94"/>
                        <a:pt x="34" y="94"/>
                        <a:pt x="34" y="94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60" y="54"/>
                        <a:pt x="60" y="54"/>
                        <a:pt x="60" y="54"/>
                      </a:cubicBezTo>
                      <a:lnTo>
                        <a:pt x="60" y="94"/>
                      </a:lnTo>
                      <a:close/>
                      <a:moveTo>
                        <a:pt x="64" y="94"/>
                      </a:move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4" y="52"/>
                        <a:pt x="61" y="49"/>
                        <a:pt x="58" y="49"/>
                      </a:cubicBezTo>
                      <a:cubicBezTo>
                        <a:pt x="36" y="49"/>
                        <a:pt x="36" y="49"/>
                        <a:pt x="36" y="49"/>
                      </a:cubicBezTo>
                      <a:cubicBezTo>
                        <a:pt x="33" y="49"/>
                        <a:pt x="30" y="52"/>
                        <a:pt x="30" y="55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47" y="6"/>
                        <a:pt x="47" y="6"/>
                        <a:pt x="47" y="6"/>
                      </a:cubicBezTo>
                      <a:cubicBezTo>
                        <a:pt x="89" y="48"/>
                        <a:pt x="89" y="48"/>
                        <a:pt x="89" y="48"/>
                      </a:cubicBezTo>
                      <a:cubicBezTo>
                        <a:pt x="89" y="94"/>
                        <a:pt x="89" y="94"/>
                        <a:pt x="89" y="94"/>
                      </a:cubicBezTo>
                      <a:lnTo>
                        <a:pt x="64" y="9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93F29AD-54EB-4458-AB2C-B6584169D42E}"/>
                </a:ext>
              </a:extLst>
            </p:cNvPr>
            <p:cNvGrpSpPr/>
            <p:nvPr/>
          </p:nvGrpSpPr>
          <p:grpSpPr>
            <a:xfrm>
              <a:off x="3847836" y="2923269"/>
              <a:ext cx="956441" cy="957600"/>
              <a:chOff x="4519447" y="2890345"/>
              <a:chExt cx="956441" cy="9576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31DA596-F819-489F-9803-2410595DBC72}"/>
                  </a:ext>
                </a:extLst>
              </p:cNvPr>
              <p:cNvSpPr/>
              <p:nvPr/>
            </p:nvSpPr>
            <p:spPr>
              <a:xfrm>
                <a:off x="4519447" y="2890345"/>
                <a:ext cx="956441" cy="957600"/>
              </a:xfrm>
              <a:prstGeom prst="ellipse">
                <a:avLst/>
              </a:prstGeom>
              <a:solidFill>
                <a:srgbClr val="26313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Freeform 98">
                <a:extLst>
                  <a:ext uri="{FF2B5EF4-FFF2-40B4-BE49-F238E27FC236}">
                    <a16:creationId xmlns:a16="http://schemas.microsoft.com/office/drawing/2014/main" id="{DAF2E402-F72F-42A6-ADD7-A768CE231F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53985" y="3146101"/>
                <a:ext cx="487363" cy="479425"/>
              </a:xfrm>
              <a:custGeom>
                <a:avLst/>
                <a:gdLst>
                  <a:gd name="T0" fmla="*/ 92 w 130"/>
                  <a:gd name="T1" fmla="*/ 65 h 128"/>
                  <a:gd name="T2" fmla="*/ 124 w 130"/>
                  <a:gd name="T3" fmla="*/ 36 h 128"/>
                  <a:gd name="T4" fmla="*/ 124 w 130"/>
                  <a:gd name="T5" fmla="*/ 6 h 128"/>
                  <a:gd name="T6" fmla="*/ 94 w 130"/>
                  <a:gd name="T7" fmla="*/ 6 h 128"/>
                  <a:gd name="T8" fmla="*/ 65 w 130"/>
                  <a:gd name="T9" fmla="*/ 38 h 128"/>
                  <a:gd name="T10" fmla="*/ 19 w 130"/>
                  <a:gd name="T11" fmla="*/ 0 h 128"/>
                  <a:gd name="T12" fmla="*/ 7 w 130"/>
                  <a:gd name="T13" fmla="*/ 29 h 128"/>
                  <a:gd name="T14" fmla="*/ 26 w 130"/>
                  <a:gd name="T15" fmla="*/ 81 h 128"/>
                  <a:gd name="T16" fmla="*/ 27 w 130"/>
                  <a:gd name="T17" fmla="*/ 85 h 128"/>
                  <a:gd name="T18" fmla="*/ 3 w 130"/>
                  <a:gd name="T19" fmla="*/ 97 h 128"/>
                  <a:gd name="T20" fmla="*/ 2 w 130"/>
                  <a:gd name="T21" fmla="*/ 126 h 128"/>
                  <a:gd name="T22" fmla="*/ 4 w 130"/>
                  <a:gd name="T23" fmla="*/ 128 h 128"/>
                  <a:gd name="T24" fmla="*/ 31 w 130"/>
                  <a:gd name="T25" fmla="*/ 128 h 128"/>
                  <a:gd name="T26" fmla="*/ 33 w 130"/>
                  <a:gd name="T27" fmla="*/ 127 h 128"/>
                  <a:gd name="T28" fmla="*/ 46 w 130"/>
                  <a:gd name="T29" fmla="*/ 104 h 128"/>
                  <a:gd name="T30" fmla="*/ 66 w 130"/>
                  <a:gd name="T31" fmla="*/ 89 h 128"/>
                  <a:gd name="T32" fmla="*/ 107 w 130"/>
                  <a:gd name="T33" fmla="*/ 128 h 128"/>
                  <a:gd name="T34" fmla="*/ 128 w 130"/>
                  <a:gd name="T35" fmla="*/ 128 h 128"/>
                  <a:gd name="T36" fmla="*/ 130 w 130"/>
                  <a:gd name="T37" fmla="*/ 126 h 128"/>
                  <a:gd name="T38" fmla="*/ 130 w 130"/>
                  <a:gd name="T39" fmla="*/ 105 h 128"/>
                  <a:gd name="T40" fmla="*/ 96 w 130"/>
                  <a:gd name="T41" fmla="*/ 11 h 128"/>
                  <a:gd name="T42" fmla="*/ 109 w 130"/>
                  <a:gd name="T43" fmla="*/ 5 h 128"/>
                  <a:gd name="T44" fmla="*/ 121 w 130"/>
                  <a:gd name="T45" fmla="*/ 33 h 128"/>
                  <a:gd name="T46" fmla="*/ 88 w 130"/>
                  <a:gd name="T47" fmla="*/ 62 h 128"/>
                  <a:gd name="T48" fmla="*/ 96 w 130"/>
                  <a:gd name="T49" fmla="*/ 11 h 128"/>
                  <a:gd name="T50" fmla="*/ 10 w 130"/>
                  <a:gd name="T51" fmla="*/ 26 h 128"/>
                  <a:gd name="T52" fmla="*/ 10 w 130"/>
                  <a:gd name="T53" fmla="*/ 8 h 128"/>
                  <a:gd name="T54" fmla="*/ 32 w 130"/>
                  <a:gd name="T55" fmla="*/ 12 h 128"/>
                  <a:gd name="T56" fmla="*/ 12 w 130"/>
                  <a:gd name="T57" fmla="*/ 28 h 128"/>
                  <a:gd name="T58" fmla="*/ 35 w 130"/>
                  <a:gd name="T59" fmla="*/ 15 h 128"/>
                  <a:gd name="T60" fmla="*/ 24 w 130"/>
                  <a:gd name="T61" fmla="*/ 40 h 128"/>
                  <a:gd name="T62" fmla="*/ 30 w 130"/>
                  <a:gd name="T63" fmla="*/ 123 h 128"/>
                  <a:gd name="T64" fmla="*/ 7 w 130"/>
                  <a:gd name="T65" fmla="*/ 100 h 128"/>
                  <a:gd name="T66" fmla="*/ 35 w 130"/>
                  <a:gd name="T67" fmla="*/ 92 h 128"/>
                  <a:gd name="T68" fmla="*/ 22 w 130"/>
                  <a:gd name="T69" fmla="*/ 108 h 128"/>
                  <a:gd name="T70" fmla="*/ 38 w 130"/>
                  <a:gd name="T71" fmla="*/ 95 h 128"/>
                  <a:gd name="T72" fmla="*/ 30 w 130"/>
                  <a:gd name="T73" fmla="*/ 123 h 128"/>
                  <a:gd name="T74" fmla="*/ 31 w 130"/>
                  <a:gd name="T75" fmla="*/ 82 h 128"/>
                  <a:gd name="T76" fmla="*/ 63 w 130"/>
                  <a:gd name="T77" fmla="*/ 85 h 128"/>
                  <a:gd name="T78" fmla="*/ 125 w 130"/>
                  <a:gd name="T79" fmla="*/ 123 h 128"/>
                  <a:gd name="T80" fmla="*/ 28 w 130"/>
                  <a:gd name="T81" fmla="*/ 43 h 128"/>
                  <a:gd name="T82" fmla="*/ 46 w 130"/>
                  <a:gd name="T83" fmla="*/ 27 h 128"/>
                  <a:gd name="T84" fmla="*/ 125 w 130"/>
                  <a:gd name="T8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128">
                    <a:moveTo>
                      <a:pt x="129" y="103"/>
                    </a:moveTo>
                    <a:cubicBezTo>
                      <a:pt x="92" y="65"/>
                      <a:pt x="92" y="65"/>
                      <a:pt x="92" y="65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3" y="37"/>
                      <a:pt x="123" y="37"/>
                      <a:pt x="124" y="36"/>
                    </a:cubicBezTo>
                    <a:cubicBezTo>
                      <a:pt x="128" y="32"/>
                      <a:pt x="130" y="27"/>
                      <a:pt x="130" y="21"/>
                    </a:cubicBezTo>
                    <a:cubicBezTo>
                      <a:pt x="130" y="16"/>
                      <a:pt x="128" y="10"/>
                      <a:pt x="124" y="6"/>
                    </a:cubicBezTo>
                    <a:cubicBezTo>
                      <a:pt x="120" y="2"/>
                      <a:pt x="114" y="0"/>
                      <a:pt x="109" y="0"/>
                    </a:cubicBezTo>
                    <a:cubicBezTo>
                      <a:pt x="103" y="0"/>
                      <a:pt x="98" y="2"/>
                      <a:pt x="94" y="6"/>
                    </a:cubicBezTo>
                    <a:cubicBezTo>
                      <a:pt x="93" y="7"/>
                      <a:pt x="93" y="7"/>
                      <a:pt x="93" y="8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8" y="2"/>
                      <a:pt x="24" y="0"/>
                      <a:pt x="19" y="0"/>
                    </a:cubicBezTo>
                    <a:cubicBezTo>
                      <a:pt x="15" y="0"/>
                      <a:pt x="10" y="2"/>
                      <a:pt x="7" y="5"/>
                    </a:cubicBezTo>
                    <a:cubicBezTo>
                      <a:pt x="0" y="12"/>
                      <a:pt x="0" y="23"/>
                      <a:pt x="7" y="29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5" y="82"/>
                      <a:pt x="25" y="83"/>
                      <a:pt x="26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4" y="97"/>
                      <a:pt x="4" y="97"/>
                      <a:pt x="4" y="97"/>
                    </a:cubicBezTo>
                    <a:cubicBezTo>
                      <a:pt x="3" y="97"/>
                      <a:pt x="3" y="97"/>
                      <a:pt x="3" y="97"/>
                    </a:cubicBezTo>
                    <a:cubicBezTo>
                      <a:pt x="2" y="98"/>
                      <a:pt x="2" y="98"/>
                      <a:pt x="2" y="99"/>
                    </a:cubicBezTo>
                    <a:cubicBezTo>
                      <a:pt x="2" y="126"/>
                      <a:pt x="2" y="126"/>
                      <a:pt x="2" y="126"/>
                    </a:cubicBezTo>
                    <a:cubicBezTo>
                      <a:pt x="2" y="126"/>
                      <a:pt x="2" y="127"/>
                      <a:pt x="3" y="127"/>
                    </a:cubicBezTo>
                    <a:cubicBezTo>
                      <a:pt x="3" y="128"/>
                      <a:pt x="4" y="128"/>
                      <a:pt x="4" y="128"/>
                    </a:cubicBezTo>
                    <a:cubicBezTo>
                      <a:pt x="31" y="128"/>
                      <a:pt x="31" y="128"/>
                      <a:pt x="31" y="128"/>
                    </a:cubicBezTo>
                    <a:cubicBezTo>
                      <a:pt x="31" y="128"/>
                      <a:pt x="31" y="128"/>
                      <a:pt x="31" y="128"/>
                    </a:cubicBezTo>
                    <a:cubicBezTo>
                      <a:pt x="32" y="128"/>
                      <a:pt x="32" y="128"/>
                      <a:pt x="33" y="127"/>
                    </a:cubicBezTo>
                    <a:cubicBezTo>
                      <a:pt x="33" y="127"/>
                      <a:pt x="33" y="127"/>
                      <a:pt x="33" y="127"/>
                    </a:cubicBezTo>
                    <a:cubicBezTo>
                      <a:pt x="45" y="103"/>
                      <a:pt x="45" y="103"/>
                      <a:pt x="45" y="103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7" y="105"/>
                      <a:pt x="48" y="105"/>
                      <a:pt x="49" y="104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105" y="127"/>
                      <a:pt x="105" y="127"/>
                      <a:pt x="105" y="127"/>
                    </a:cubicBezTo>
                    <a:cubicBezTo>
                      <a:pt x="106" y="128"/>
                      <a:pt x="106" y="128"/>
                      <a:pt x="107" y="128"/>
                    </a:cubicBezTo>
                    <a:cubicBezTo>
                      <a:pt x="107" y="128"/>
                      <a:pt x="107" y="128"/>
                      <a:pt x="107" y="12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28"/>
                      <a:pt x="129" y="128"/>
                      <a:pt x="129" y="127"/>
                    </a:cubicBezTo>
                    <a:cubicBezTo>
                      <a:pt x="130" y="127"/>
                      <a:pt x="130" y="126"/>
                      <a:pt x="130" y="126"/>
                    </a:cubicBezTo>
                    <a:cubicBezTo>
                      <a:pt x="130" y="105"/>
                      <a:pt x="130" y="105"/>
                      <a:pt x="130" y="105"/>
                    </a:cubicBezTo>
                    <a:cubicBezTo>
                      <a:pt x="130" y="105"/>
                      <a:pt x="130" y="105"/>
                      <a:pt x="130" y="105"/>
                    </a:cubicBezTo>
                    <a:cubicBezTo>
                      <a:pt x="130" y="104"/>
                      <a:pt x="130" y="104"/>
                      <a:pt x="129" y="103"/>
                    </a:cubicBezTo>
                    <a:close/>
                    <a:moveTo>
                      <a:pt x="96" y="11"/>
                    </a:moveTo>
                    <a:cubicBezTo>
                      <a:pt x="96" y="10"/>
                      <a:pt x="97" y="10"/>
                      <a:pt x="97" y="9"/>
                    </a:cubicBezTo>
                    <a:cubicBezTo>
                      <a:pt x="100" y="6"/>
                      <a:pt x="104" y="5"/>
                      <a:pt x="109" y="5"/>
                    </a:cubicBezTo>
                    <a:cubicBezTo>
                      <a:pt x="113" y="5"/>
                      <a:pt x="117" y="6"/>
                      <a:pt x="121" y="9"/>
                    </a:cubicBezTo>
                    <a:cubicBezTo>
                      <a:pt x="127" y="16"/>
                      <a:pt x="127" y="26"/>
                      <a:pt x="121" y="33"/>
                    </a:cubicBezTo>
                    <a:cubicBezTo>
                      <a:pt x="120" y="33"/>
                      <a:pt x="120" y="34"/>
                      <a:pt x="119" y="34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68" y="42"/>
                      <a:pt x="68" y="42"/>
                      <a:pt x="68" y="42"/>
                    </a:cubicBezTo>
                    <a:lnTo>
                      <a:pt x="96" y="11"/>
                    </a:lnTo>
                    <a:close/>
                    <a:moveTo>
                      <a:pt x="12" y="28"/>
                    </a:moveTo>
                    <a:cubicBezTo>
                      <a:pt x="11" y="27"/>
                      <a:pt x="10" y="26"/>
                      <a:pt x="10" y="26"/>
                    </a:cubicBezTo>
                    <a:cubicBezTo>
                      <a:pt x="8" y="24"/>
                      <a:pt x="7" y="20"/>
                      <a:pt x="7" y="17"/>
                    </a:cubicBezTo>
                    <a:cubicBezTo>
                      <a:pt x="7" y="14"/>
                      <a:pt x="8" y="11"/>
                      <a:pt x="10" y="8"/>
                    </a:cubicBezTo>
                    <a:cubicBezTo>
                      <a:pt x="15" y="3"/>
                      <a:pt x="23" y="3"/>
                      <a:pt x="28" y="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14" y="30"/>
                      <a:pt x="14" y="30"/>
                      <a:pt x="14" y="30"/>
                    </a:cubicBezTo>
                    <a:lnTo>
                      <a:pt x="12" y="28"/>
                    </a:lnTo>
                    <a:close/>
                    <a:moveTo>
                      <a:pt x="17" y="33"/>
                    </a:moveTo>
                    <a:cubicBezTo>
                      <a:pt x="35" y="15"/>
                      <a:pt x="35" y="15"/>
                      <a:pt x="35" y="15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24" y="40"/>
                      <a:pt x="24" y="40"/>
                      <a:pt x="24" y="40"/>
                    </a:cubicBezTo>
                    <a:lnTo>
                      <a:pt x="17" y="33"/>
                    </a:lnTo>
                    <a:close/>
                    <a:moveTo>
                      <a:pt x="30" y="123"/>
                    </a:move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6"/>
                      <a:pt x="21" y="108"/>
                      <a:pt x="22" y="108"/>
                    </a:cubicBezTo>
                    <a:cubicBezTo>
                      <a:pt x="22" y="109"/>
                      <a:pt x="24" y="109"/>
                      <a:pt x="25" y="108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42" y="99"/>
                      <a:pt x="42" y="99"/>
                      <a:pt x="42" y="99"/>
                    </a:cubicBezTo>
                    <a:lnTo>
                      <a:pt x="30" y="123"/>
                    </a:lnTo>
                    <a:close/>
                    <a:moveTo>
                      <a:pt x="48" y="99"/>
                    </a:moveTo>
                    <a:cubicBezTo>
                      <a:pt x="31" y="82"/>
                      <a:pt x="31" y="82"/>
                      <a:pt x="31" y="82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63" y="85"/>
                      <a:pt x="63" y="85"/>
                      <a:pt x="63" y="85"/>
                    </a:cubicBezTo>
                    <a:lnTo>
                      <a:pt x="48" y="99"/>
                    </a:lnTo>
                    <a:close/>
                    <a:moveTo>
                      <a:pt x="125" y="123"/>
                    </a:moveTo>
                    <a:cubicBezTo>
                      <a:pt x="108" y="123"/>
                      <a:pt x="108" y="123"/>
                      <a:pt x="108" y="12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72" y="53"/>
                      <a:pt x="117" y="98"/>
                      <a:pt x="125" y="105"/>
                    </a:cubicBezTo>
                    <a:cubicBezTo>
                      <a:pt x="125" y="106"/>
                      <a:pt x="125" y="106"/>
                      <a:pt x="125" y="106"/>
                    </a:cubicBezTo>
                    <a:lnTo>
                      <a:pt x="125" y="1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矩形 6">
            <a:extLst>
              <a:ext uri="{FF2B5EF4-FFF2-40B4-BE49-F238E27FC236}">
                <a16:creationId xmlns:a16="http://schemas.microsoft.com/office/drawing/2014/main" id="{0F363813-6C30-4609-B70C-46573FC37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8" name="矩形 14">
            <a:extLst>
              <a:ext uri="{FF2B5EF4-FFF2-40B4-BE49-F238E27FC236}">
                <a16:creationId xmlns:a16="http://schemas.microsoft.com/office/drawing/2014/main" id="{F319767C-C31C-4355-B0EA-BC9294CC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87" y="406944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4BC1C451-9D02-4914-9B63-FF3A0295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12" y="406944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335A399-7592-421A-8944-B5AF8DBC3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44" y="2013078"/>
            <a:ext cx="1949400" cy="26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E17B8A64-8D7E-4006-9DB8-909DAB396607}"/>
              </a:ext>
            </a:extLst>
          </p:cNvPr>
          <p:cNvSpPr/>
          <p:nvPr/>
        </p:nvSpPr>
        <p:spPr>
          <a:xfrm>
            <a:off x="-36511" y="3944633"/>
            <a:ext cx="4705364" cy="1839597"/>
          </a:xfrm>
          <a:prstGeom prst="rect">
            <a:avLst/>
          </a:prstGeom>
          <a:solidFill>
            <a:srgbClr val="26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723FDBE-10A8-45DC-9636-B3C844B0AE0C}"/>
              </a:ext>
            </a:extLst>
          </p:cNvPr>
          <p:cNvSpPr/>
          <p:nvPr/>
        </p:nvSpPr>
        <p:spPr>
          <a:xfrm>
            <a:off x="4788024" y="2066028"/>
            <a:ext cx="2513257" cy="3739236"/>
          </a:xfrm>
          <a:prstGeom prst="rect">
            <a:avLst/>
          </a:prstGeom>
          <a:solidFill>
            <a:srgbClr val="9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5CC27C-2244-4F11-B4E2-7F1C9D28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0" name="矩形 14">
            <a:extLst>
              <a:ext uri="{FF2B5EF4-FFF2-40B4-BE49-F238E27FC236}">
                <a16:creationId xmlns:a16="http://schemas.microsoft.com/office/drawing/2014/main" id="{AA1D65AC-F97D-4C0B-BE51-F7071C27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6453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DD8723-A64D-4B79-AD3C-CE0C40B7C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21" y="2866953"/>
            <a:ext cx="1670662" cy="21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DA4F7CD-1CA5-4962-9860-24CE1C3357BB}"/>
              </a:ext>
            </a:extLst>
          </p:cNvPr>
          <p:cNvSpPr/>
          <p:nvPr/>
        </p:nvSpPr>
        <p:spPr>
          <a:xfrm>
            <a:off x="916104" y="2203509"/>
            <a:ext cx="2580828" cy="2580828"/>
          </a:xfrm>
          <a:prstGeom prst="ellipse">
            <a:avLst/>
          </a:prstGeom>
          <a:solidFill>
            <a:srgbClr val="9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77D0263-9C3A-4880-953A-CFF3884D933F}"/>
              </a:ext>
            </a:extLst>
          </p:cNvPr>
          <p:cNvSpPr/>
          <p:nvPr/>
        </p:nvSpPr>
        <p:spPr>
          <a:xfrm>
            <a:off x="5447556" y="2144316"/>
            <a:ext cx="2580828" cy="2580828"/>
          </a:xfrm>
          <a:prstGeom prst="ellipse">
            <a:avLst/>
          </a:prstGeom>
          <a:solidFill>
            <a:srgbClr val="26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67544" y="1700808"/>
            <a:ext cx="3413125" cy="13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22" name="矩形 14">
            <a:extLst>
              <a:ext uri="{FF2B5EF4-FFF2-40B4-BE49-F238E27FC236}">
                <a16:creationId xmlns:a16="http://schemas.microsoft.com/office/drawing/2014/main" id="{517699B5-3CFC-4EE4-B67F-ABE5C7E45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209" y="3227039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61E20954-6BD5-412A-80EA-1C77397F6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3275136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5EFC42B-8E8B-48C4-9E2E-64AB68478446}"/>
              </a:ext>
            </a:extLst>
          </p:cNvPr>
          <p:cNvSpPr/>
          <p:nvPr/>
        </p:nvSpPr>
        <p:spPr>
          <a:xfrm>
            <a:off x="3191969" y="2117005"/>
            <a:ext cx="2580828" cy="258082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4">
            <a:extLst>
              <a:ext uri="{FF2B5EF4-FFF2-40B4-BE49-F238E27FC236}">
                <a16:creationId xmlns:a16="http://schemas.microsoft.com/office/drawing/2014/main" id="{6C2C4EE5-BB8D-4013-80DF-835F8DEC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30" y="3340059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150497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CF2F6A2-FD2F-4A88-A051-6BBC1DCA5EBE}"/>
              </a:ext>
            </a:extLst>
          </p:cNvPr>
          <p:cNvSpPr/>
          <p:nvPr/>
        </p:nvSpPr>
        <p:spPr>
          <a:xfrm>
            <a:off x="4674969" y="2379041"/>
            <a:ext cx="3857471" cy="2232248"/>
          </a:xfrm>
          <a:prstGeom prst="rect">
            <a:avLst/>
          </a:prstGeom>
          <a:solidFill>
            <a:srgbClr val="9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84"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27584" y="1635885"/>
            <a:ext cx="3413125" cy="13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61E20954-6BD5-412A-80EA-1C77397F6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101" y="3327138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21" name="Picture 2" descr="C:\Users\Administrator\Desktop\ppt展示模板-8.png">
            <a:extLst>
              <a:ext uri="{FF2B5EF4-FFF2-40B4-BE49-F238E27FC236}">
                <a16:creationId xmlns:a16="http://schemas.microsoft.com/office/drawing/2014/main" id="{2FC9E727-AE8D-4956-99F9-FAC7BDB8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2227013"/>
            <a:ext cx="4271786" cy="257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64C961-3DC4-4056-AFC6-181022A28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06" y="2575306"/>
            <a:ext cx="2540298" cy="17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A687C-C580-4924-BF1A-5F55289440DF}"/>
              </a:ext>
            </a:extLst>
          </p:cNvPr>
          <p:cNvSpPr/>
          <p:nvPr/>
        </p:nvSpPr>
        <p:spPr>
          <a:xfrm>
            <a:off x="3292740" y="2339803"/>
            <a:ext cx="2952328" cy="2241325"/>
          </a:xfrm>
          <a:prstGeom prst="rect">
            <a:avLst/>
          </a:prstGeom>
          <a:solidFill>
            <a:srgbClr val="9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5CC27C-2244-4F11-B4E2-7F1C9D28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495D8501-0862-45B8-8C58-53CA896F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817" y="3275136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519A1B-0862-44C6-9E73-DED85AB4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284407"/>
            <a:ext cx="1711308" cy="23167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316766-99A4-41BA-AB02-3D002137D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98" y="2463792"/>
            <a:ext cx="1670662" cy="21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3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145</Words>
  <Application>Microsoft Office PowerPoint</Application>
  <PresentationFormat>全屏显示(4:3)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阿里巴巴普惠体 2.0 55 Regular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337</cp:revision>
  <dcterms:created xsi:type="dcterms:W3CDTF">2013-10-30T09:04:50Z</dcterms:created>
  <dcterms:modified xsi:type="dcterms:W3CDTF">2022-04-27T02:20:40Z</dcterms:modified>
</cp:coreProperties>
</file>