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2" r:id="rId5"/>
    <p:sldId id="271" r:id="rId6"/>
    <p:sldId id="266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D4D"/>
    <a:srgbClr val="436343"/>
    <a:srgbClr val="C4C4C2"/>
    <a:srgbClr val="C2A67F"/>
    <a:srgbClr val="7A777E"/>
    <a:srgbClr val="F0E637"/>
    <a:srgbClr val="C4304A"/>
    <a:srgbClr val="DC4D01"/>
    <a:srgbClr val="9C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F0113EA-0245-4AF6-A90A-CA7F9DB0998C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C0A2807-4625-4408-A08B-ED238B8FA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D13E-6B9E-44EC-8C25-C41ED5BFAF3E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6B82-2C81-4A28-880D-4A1783172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A13C8-142A-4C1E-9055-B6493803D3D0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671C5-9172-46FB-84D1-69F38730C5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7D88-9342-4F41-9D31-1A097FE715F7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B48C-AD69-42E9-B74D-C7589A642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DEAB-7729-40A1-A75B-5B6012602693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1B33-9C92-4F2A-87EB-1A737E859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5FC7-09BF-491F-8ECB-3FED33F1E210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A8AAF-F8C8-4907-A2A7-D23B21E891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626B4-4106-4399-83AE-B4ADA59737F4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489DA-7336-4AF6-BCB0-0E4527F7AA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8CFE-B2FD-4049-85CA-DCDC72E95855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A39D-74A5-4673-B954-4BE4A7C5D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13FD-D38A-4511-AAF1-2BC6E51FFBA6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685EB-B79E-45F0-9065-E97721EB4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1B734-7A44-44B8-AA2F-D079D18C0C45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582-EE7C-4256-8B2D-3F8431C0B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22B5-25CC-445B-843A-753D0A66C345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9D1B-A475-4F33-BDD5-0BA6EDE87F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43B6-35B7-41A8-A0BB-4B63F3DFBFA8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1975-439A-4CAE-919A-C90E9426D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CFE0C3-2857-4340-A7EA-7F353093ECB8}" type="datetimeFigureOut">
              <a:rPr lang="zh-CN" altLang="en-US"/>
              <a:pPr>
                <a:defRPr/>
              </a:pPr>
              <a:t>2022/4/24/Sunday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406FA4-BB35-42F5-8482-136DF905C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72816"/>
            <a:ext cx="9144001" cy="2448272"/>
          </a:xfrm>
          <a:prstGeom prst="rect">
            <a:avLst/>
          </a:prstGeom>
          <a:solidFill>
            <a:srgbClr val="303D4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107504" y="6413326"/>
            <a:ext cx="3857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76921" y="3356992"/>
            <a:ext cx="3315159" cy="416455"/>
            <a:chOff x="1811867" y="3185013"/>
            <a:chExt cx="4035239" cy="416455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6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圆角矩形 16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Shape 74"/>
          <p:cNvSpPr txBox="1">
            <a:spLocks/>
          </p:cNvSpPr>
          <p:nvPr/>
        </p:nvSpPr>
        <p:spPr>
          <a:xfrm>
            <a:off x="1907331" y="2204864"/>
            <a:ext cx="8569325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3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项目中期总结汇报</a:t>
            </a:r>
            <a:r>
              <a:rPr lang="en-US" altLang="zh-CN" sz="3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zh-CN" altLang="en-US" sz="3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模板</a:t>
            </a:r>
            <a:endParaRPr lang="en-US" sz="3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hape 75"/>
          <p:cNvSpPr/>
          <p:nvPr/>
        </p:nvSpPr>
        <p:spPr>
          <a:xfrm>
            <a:off x="1115616" y="3429000"/>
            <a:ext cx="5162551" cy="657225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汇报人：站长素材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35696" y="2852936"/>
            <a:ext cx="407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适用于工作汇报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工作计划等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52"/>
          <p:cNvGrpSpPr>
            <a:grpSpLocks/>
          </p:cNvGrpSpPr>
          <p:nvPr/>
        </p:nvGrpSpPr>
        <p:grpSpPr bwMode="auto">
          <a:xfrm>
            <a:off x="1169988" y="1928813"/>
            <a:ext cx="7045325" cy="3167062"/>
            <a:chOff x="723900" y="1371600"/>
            <a:chExt cx="10761685" cy="4838700"/>
          </a:xfrm>
        </p:grpSpPr>
        <p:sp>
          <p:nvSpPr>
            <p:cNvPr id="11" name="矩形 10"/>
            <p:cNvSpPr/>
            <p:nvPr/>
          </p:nvSpPr>
          <p:spPr>
            <a:xfrm>
              <a:off x="8076182" y="1371600"/>
              <a:ext cx="3392428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400041" y="1371600"/>
              <a:ext cx="3392428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3900" y="1371600"/>
              <a:ext cx="3390004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3900" y="1371600"/>
              <a:ext cx="3390004" cy="839193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0041" y="1371600"/>
              <a:ext cx="3392428" cy="1295171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95581" y="1371600"/>
              <a:ext cx="3390004" cy="839193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3900" y="5235284"/>
              <a:ext cx="3390004" cy="516614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00041" y="5409913"/>
              <a:ext cx="3392428" cy="800387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76182" y="5235284"/>
              <a:ext cx="3392428" cy="516614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25746" y="3353162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3900" y="477203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3900" y="392556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17015" y="3733953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400041" y="4856919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076182" y="3353162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076182" y="4801135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76182" y="3954665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875724" y="1825152"/>
              <a:ext cx="1086353" cy="1086585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230432" y="1825152"/>
              <a:ext cx="1086353" cy="1086585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384549" y="1830002"/>
              <a:ext cx="1522834" cy="1523160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05875" y="5339577"/>
              <a:ext cx="2228478" cy="315304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658157" y="5339577"/>
              <a:ext cx="2228478" cy="315304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812273" y="5654881"/>
              <a:ext cx="2567963" cy="363812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417015" y="435971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0" name="矩形 12"/>
          <p:cNvSpPr>
            <a:spLocks noChangeArrowheads="1"/>
          </p:cNvSpPr>
          <p:nvPr/>
        </p:nvSpPr>
        <p:spPr bwMode="auto">
          <a:xfrm>
            <a:off x="4071938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6429375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1571625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0"/>
          <p:cNvGrpSpPr>
            <a:grpSpLocks/>
          </p:cNvGrpSpPr>
          <p:nvPr/>
        </p:nvGrpSpPr>
        <p:grpSpPr bwMode="auto">
          <a:xfrm>
            <a:off x="642938" y="1643063"/>
            <a:ext cx="7991475" cy="3786187"/>
            <a:chOff x="415925" y="1392685"/>
            <a:chExt cx="9074150" cy="4298503"/>
          </a:xfrm>
        </p:grpSpPr>
        <p:grpSp>
          <p:nvGrpSpPr>
            <p:cNvPr id="9228" name="组合 1"/>
            <p:cNvGrpSpPr>
              <a:grpSpLocks/>
            </p:cNvGrpSpPr>
            <p:nvPr/>
          </p:nvGrpSpPr>
          <p:grpSpPr bwMode="auto">
            <a:xfrm>
              <a:off x="1850802" y="2303564"/>
              <a:ext cx="6256442" cy="763622"/>
              <a:chOff x="1758191" y="2303564"/>
              <a:chExt cx="6256442" cy="763622"/>
            </a:xfrm>
          </p:grpSpPr>
          <p:cxnSp>
            <p:nvCxnSpPr>
              <p:cNvPr id="38" name="直接箭头连接符 2"/>
              <p:cNvCxnSpPr/>
              <p:nvPr/>
            </p:nvCxnSpPr>
            <p:spPr>
              <a:xfrm>
                <a:off x="4887427" y="2668719"/>
                <a:ext cx="0" cy="398309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"/>
              <p:cNvCxnSpPr/>
              <p:nvPr/>
            </p:nvCxnSpPr>
            <p:spPr>
              <a:xfrm>
                <a:off x="1758161" y="2302850"/>
                <a:ext cx="0" cy="764178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4"/>
              <p:cNvCxnSpPr/>
              <p:nvPr/>
            </p:nvCxnSpPr>
            <p:spPr>
              <a:xfrm>
                <a:off x="8014890" y="2668719"/>
                <a:ext cx="0" cy="398309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5"/>
              <p:cNvCxnSpPr/>
              <p:nvPr/>
            </p:nvCxnSpPr>
            <p:spPr>
              <a:xfrm>
                <a:off x="1758161" y="2668719"/>
                <a:ext cx="6256728" cy="0"/>
              </a:xfrm>
              <a:prstGeom prst="line">
                <a:avLst/>
              </a:prstGeom>
              <a:ln>
                <a:solidFill>
                  <a:srgbClr val="303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utoShape 2"/>
            <p:cNvSpPr>
              <a:spLocks noChangeArrowheads="1"/>
            </p:cNvSpPr>
            <p:nvPr/>
          </p:nvSpPr>
          <p:spPr bwMode="auto">
            <a:xfrm>
              <a:off x="415925" y="3067028"/>
              <a:ext cx="2869695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3494719" y="3067028"/>
              <a:ext cx="2871497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6573513" y="3067028"/>
              <a:ext cx="2916562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9232" name="组合 17"/>
            <p:cNvGrpSpPr>
              <a:grpSpLocks/>
            </p:cNvGrpSpPr>
            <p:nvPr/>
          </p:nvGrpSpPr>
          <p:grpSpPr bwMode="auto">
            <a:xfrm>
              <a:off x="670246" y="3341829"/>
              <a:ext cx="1134269" cy="1130696"/>
              <a:chOff x="1955673" y="3254743"/>
              <a:chExt cx="1134269" cy="1130696"/>
            </a:xfrm>
          </p:grpSpPr>
          <p:pic>
            <p:nvPicPr>
              <p:cNvPr id="9241" name="Picture 14" descr="图片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112" r="7730" b="73112"/>
              <a:stretch>
                <a:fillRect/>
              </a:stretch>
            </p:blipFill>
            <p:spPr bwMode="auto">
              <a:xfrm>
                <a:off x="1955673" y="3295826"/>
                <a:ext cx="1134269" cy="1089613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2" name="Rectangle 16"/>
              <p:cNvSpPr>
                <a:spLocks noChangeArrowheads="1"/>
              </p:cNvSpPr>
              <p:nvPr/>
            </p:nvSpPr>
            <p:spPr bwMode="auto">
              <a:xfrm>
                <a:off x="1955673" y="3254743"/>
                <a:ext cx="1130697" cy="11306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9233" name="组合 14"/>
            <p:cNvGrpSpPr>
              <a:grpSpLocks/>
            </p:cNvGrpSpPr>
            <p:nvPr/>
          </p:nvGrpSpPr>
          <p:grpSpPr bwMode="auto">
            <a:xfrm>
              <a:off x="3766266" y="3361477"/>
              <a:ext cx="1111048" cy="1111048"/>
              <a:chOff x="5022664" y="3274391"/>
              <a:chExt cx="1111048" cy="1111048"/>
            </a:xfrm>
          </p:grpSpPr>
          <p:pic>
            <p:nvPicPr>
              <p:cNvPr id="9239" name="Picture 7" descr="图片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5891" r="2945" b="74030"/>
              <a:stretch>
                <a:fillRect/>
              </a:stretch>
            </p:blipFill>
            <p:spPr bwMode="auto">
              <a:xfrm>
                <a:off x="5024450" y="3333338"/>
                <a:ext cx="1105689" cy="1052101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0" name="Rectangle 17"/>
              <p:cNvSpPr>
                <a:spLocks noChangeArrowheads="1"/>
              </p:cNvSpPr>
              <p:nvPr/>
            </p:nvSpPr>
            <p:spPr bwMode="auto">
              <a:xfrm>
                <a:off x="5022664" y="3274391"/>
                <a:ext cx="1111048" cy="11110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9234" name="组合 17"/>
            <p:cNvGrpSpPr>
              <a:grpSpLocks/>
            </p:cNvGrpSpPr>
            <p:nvPr/>
          </p:nvGrpSpPr>
          <p:grpSpPr bwMode="auto">
            <a:xfrm>
              <a:off x="6800687" y="3361477"/>
              <a:ext cx="1111048" cy="1111048"/>
              <a:chOff x="8166464" y="3274391"/>
              <a:chExt cx="1111048" cy="1111048"/>
            </a:xfrm>
          </p:grpSpPr>
          <p:pic>
            <p:nvPicPr>
              <p:cNvPr id="9237" name="Picture 8" descr="图片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6876" r="15500" b="73854"/>
              <a:stretch>
                <a:fillRect/>
              </a:stretch>
            </p:blipFill>
            <p:spPr bwMode="auto">
              <a:xfrm>
                <a:off x="8168251" y="3326193"/>
                <a:ext cx="1109261" cy="1059246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38" name="Rectangle 18"/>
              <p:cNvSpPr>
                <a:spLocks noChangeArrowheads="1"/>
              </p:cNvSpPr>
              <p:nvPr/>
            </p:nvSpPr>
            <p:spPr bwMode="auto">
              <a:xfrm>
                <a:off x="8166464" y="3274391"/>
                <a:ext cx="1111048" cy="11110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521330" y="1473788"/>
              <a:ext cx="6725397" cy="778597"/>
            </a:xfrm>
            <a:prstGeom prst="roundRect">
              <a:avLst>
                <a:gd name="adj" fmla="val 10250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en-US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675495" y="1392685"/>
              <a:ext cx="2172099" cy="940805"/>
            </a:xfrm>
            <a:prstGeom prst="roundRect">
              <a:avLst>
                <a:gd name="adj" fmla="val 7287"/>
              </a:avLst>
            </a:prstGeom>
            <a:solidFill>
              <a:srgbClr val="C4C4C2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4" name="矩形 12"/>
          <p:cNvSpPr>
            <a:spLocks noChangeArrowheads="1"/>
          </p:cNvSpPr>
          <p:nvPr/>
        </p:nvSpPr>
        <p:spPr bwMode="auto">
          <a:xfrm>
            <a:off x="1071563" y="4714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6286500" y="4714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3714750" y="4714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7" name="矩形 15"/>
          <p:cNvSpPr>
            <a:spLocks noChangeArrowheads="1"/>
          </p:cNvSpPr>
          <p:nvPr/>
        </p:nvSpPr>
        <p:spPr bwMode="auto">
          <a:xfrm>
            <a:off x="3857625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2884488" y="3497263"/>
            <a:ext cx="1566862" cy="1419225"/>
          </a:xfrm>
          <a:prstGeom prst="rect">
            <a:avLst/>
          </a:prstGeom>
          <a:solidFill>
            <a:srgbClr val="303D4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7613"/>
            <a:endParaRPr lang="en-US" altLang="zh-CN" sz="31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0243" name="Shape 21"/>
          <p:cNvCxnSpPr>
            <a:cxnSpLocks noChangeShapeType="1"/>
            <a:stCxn id="10242" idx="2"/>
          </p:cNvCxnSpPr>
          <p:nvPr/>
        </p:nvCxnSpPr>
        <p:spPr bwMode="auto">
          <a:xfrm rot="5400000">
            <a:off x="2701925" y="4357688"/>
            <a:ext cx="406400" cy="1524000"/>
          </a:xfrm>
          <a:prstGeom prst="bentConnector2">
            <a:avLst/>
          </a:prstGeom>
          <a:noFill/>
          <a:ln w="9525">
            <a:solidFill>
              <a:srgbClr val="303D4D"/>
            </a:solidFill>
            <a:miter lim="800000"/>
            <a:headEnd/>
            <a:tailEnd type="oval" w="med" len="med"/>
          </a:ln>
        </p:spPr>
      </p:cxnSp>
      <p:pic>
        <p:nvPicPr>
          <p:cNvPr id="10244" name="Group 4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2650" y="3852863"/>
            <a:ext cx="4762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84488" y="1976438"/>
            <a:ext cx="1566862" cy="1419225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7613"/>
            <a:endParaRPr lang="en-US" altLang="zh-CN" sz="31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0246" name="Shape 11"/>
          <p:cNvCxnSpPr>
            <a:cxnSpLocks noChangeShapeType="1"/>
            <a:stCxn id="10245" idx="0"/>
          </p:cNvCxnSpPr>
          <p:nvPr/>
        </p:nvCxnSpPr>
        <p:spPr bwMode="auto">
          <a:xfrm rot="16200000" flipV="1">
            <a:off x="2702718" y="1012032"/>
            <a:ext cx="404813" cy="1524000"/>
          </a:xfrm>
          <a:prstGeom prst="bentConnector2">
            <a:avLst/>
          </a:prstGeom>
          <a:noFill/>
          <a:ln w="9525">
            <a:solidFill>
              <a:srgbClr val="C4C4C2"/>
            </a:solidFill>
            <a:miter lim="800000"/>
            <a:headEnd/>
            <a:tailEnd type="oval" w="med" len="med"/>
          </a:ln>
        </p:spPr>
      </p:cxnSp>
      <p:pic>
        <p:nvPicPr>
          <p:cNvPr id="10247" name="Group 5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8838" y="2408238"/>
            <a:ext cx="51911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4533900" y="1976438"/>
            <a:ext cx="1563688" cy="1419225"/>
          </a:xfrm>
          <a:prstGeom prst="rect">
            <a:avLst/>
          </a:prstGeom>
          <a:solidFill>
            <a:srgbClr val="303D4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7613"/>
            <a:endParaRPr lang="en-US" altLang="zh-CN" sz="31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0249" name="Shape 16"/>
          <p:cNvCxnSpPr>
            <a:cxnSpLocks noChangeShapeType="1"/>
            <a:stCxn id="10248" idx="0"/>
          </p:cNvCxnSpPr>
          <p:nvPr/>
        </p:nvCxnSpPr>
        <p:spPr bwMode="auto">
          <a:xfrm rot="5400000" flipH="1" flipV="1">
            <a:off x="5916612" y="971551"/>
            <a:ext cx="404813" cy="1604962"/>
          </a:xfrm>
          <a:prstGeom prst="bentConnector2">
            <a:avLst/>
          </a:prstGeom>
          <a:noFill/>
          <a:ln w="9525">
            <a:solidFill>
              <a:srgbClr val="303D4D"/>
            </a:solidFill>
            <a:miter lim="800000"/>
            <a:headEnd/>
            <a:tailEnd type="oval" w="med" len="med"/>
          </a:ln>
        </p:spPr>
      </p:cxnSp>
      <p:pic>
        <p:nvPicPr>
          <p:cNvPr id="10250" name="Group 5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5725" y="2438400"/>
            <a:ext cx="32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4533900" y="3497263"/>
            <a:ext cx="1563688" cy="1419225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7613"/>
            <a:endParaRPr lang="en-US" altLang="zh-CN" sz="31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0252" name="Shape 19"/>
          <p:cNvCxnSpPr>
            <a:cxnSpLocks noChangeShapeType="1"/>
            <a:stCxn id="10251" idx="2"/>
          </p:cNvCxnSpPr>
          <p:nvPr/>
        </p:nvCxnSpPr>
        <p:spPr bwMode="auto">
          <a:xfrm rot="16200000" flipH="1">
            <a:off x="5915819" y="4317207"/>
            <a:ext cx="406400" cy="1604962"/>
          </a:xfrm>
          <a:prstGeom prst="bentConnector2">
            <a:avLst/>
          </a:prstGeom>
          <a:noFill/>
          <a:ln w="9525">
            <a:solidFill>
              <a:srgbClr val="C4C4C2"/>
            </a:solidFill>
            <a:miter lim="800000"/>
            <a:headEnd/>
            <a:tailEnd type="oval" w="med" len="med"/>
          </a:ln>
        </p:spPr>
      </p:cxnSp>
      <p:pic>
        <p:nvPicPr>
          <p:cNvPr id="10253" name="Group 5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3852863"/>
            <a:ext cx="4111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8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59" name="矩形 12"/>
          <p:cNvSpPr>
            <a:spLocks noChangeArrowheads="1"/>
          </p:cNvSpPr>
          <p:nvPr/>
        </p:nvSpPr>
        <p:spPr bwMode="auto">
          <a:xfrm>
            <a:off x="571500" y="1357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60" name="矩形 13"/>
          <p:cNvSpPr>
            <a:spLocks noChangeArrowheads="1"/>
          </p:cNvSpPr>
          <p:nvPr/>
        </p:nvSpPr>
        <p:spPr bwMode="auto">
          <a:xfrm>
            <a:off x="7000875" y="1428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61" name="矩形 14"/>
          <p:cNvSpPr>
            <a:spLocks noChangeArrowheads="1"/>
          </p:cNvSpPr>
          <p:nvPr/>
        </p:nvSpPr>
        <p:spPr bwMode="auto">
          <a:xfrm>
            <a:off x="6929438" y="5214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62" name="矩形 15"/>
          <p:cNvSpPr>
            <a:spLocks noChangeArrowheads="1"/>
          </p:cNvSpPr>
          <p:nvPr/>
        </p:nvSpPr>
        <p:spPr bwMode="auto">
          <a:xfrm>
            <a:off x="500063" y="5143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/>
          </p:cNvSpPr>
          <p:nvPr/>
        </p:nvSpPr>
        <p:spPr bwMode="auto">
          <a:xfrm>
            <a:off x="0" y="1500188"/>
            <a:ext cx="2641600" cy="7826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03D4D"/>
          </a:solidFill>
          <a:ln w="3175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/>
          </p:cNvSpPr>
          <p:nvPr/>
        </p:nvSpPr>
        <p:spPr bwMode="auto">
          <a:xfrm>
            <a:off x="3014663" y="4395788"/>
            <a:ext cx="1693862" cy="766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03D4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/>
          </p:cNvSpPr>
          <p:nvPr/>
        </p:nvSpPr>
        <p:spPr bwMode="auto">
          <a:xfrm>
            <a:off x="5094288" y="1500188"/>
            <a:ext cx="1692275" cy="7826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03D4D"/>
          </a:solidFill>
          <a:ln w="25400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69" name="稻壳儿小白白(http://dwz.cn/Wu2UP)"/>
          <p:cNvSpPr>
            <a:spLocks/>
          </p:cNvSpPr>
          <p:nvPr/>
        </p:nvSpPr>
        <p:spPr bwMode="auto">
          <a:xfrm>
            <a:off x="7170738" y="4344988"/>
            <a:ext cx="2735262" cy="766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03D4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958850" y="2422525"/>
            <a:ext cx="1677988" cy="2681288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3014663" y="1454150"/>
            <a:ext cx="1679575" cy="2681288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272" name="稻壳儿小白白(http://dwz.cn/Wu2UP)"/>
          <p:cNvSpPr>
            <a:spLocks noChangeArrowheads="1"/>
          </p:cNvSpPr>
          <p:nvPr/>
        </p:nvSpPr>
        <p:spPr bwMode="auto">
          <a:xfrm>
            <a:off x="5099050" y="2422525"/>
            <a:ext cx="1677988" cy="2681288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273" name="稻壳儿小白白(http://dwz.cn/Wu2UP)"/>
          <p:cNvSpPr>
            <a:spLocks noChangeArrowheads="1"/>
          </p:cNvSpPr>
          <p:nvPr/>
        </p:nvSpPr>
        <p:spPr bwMode="auto">
          <a:xfrm>
            <a:off x="7181850" y="1454150"/>
            <a:ext cx="1679575" cy="2681288"/>
          </a:xfrm>
          <a:prstGeom prst="rect">
            <a:avLst/>
          </a:prstGeom>
          <a:solidFill>
            <a:srgbClr val="C4C4C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2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8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79" name="矩形 12"/>
          <p:cNvSpPr>
            <a:spLocks noChangeArrowheads="1"/>
          </p:cNvSpPr>
          <p:nvPr/>
        </p:nvSpPr>
        <p:spPr bwMode="auto">
          <a:xfrm>
            <a:off x="5143500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0" name="矩形 13"/>
          <p:cNvSpPr>
            <a:spLocks noChangeArrowheads="1"/>
          </p:cNvSpPr>
          <p:nvPr/>
        </p:nvSpPr>
        <p:spPr bwMode="auto">
          <a:xfrm>
            <a:off x="7072313" y="2786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14"/>
          <p:cNvSpPr>
            <a:spLocks noChangeArrowheads="1"/>
          </p:cNvSpPr>
          <p:nvPr/>
        </p:nvSpPr>
        <p:spPr bwMode="auto">
          <a:xfrm>
            <a:off x="3071813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15"/>
          <p:cNvSpPr>
            <a:spLocks noChangeArrowheads="1"/>
          </p:cNvSpPr>
          <p:nvPr/>
        </p:nvSpPr>
        <p:spPr bwMode="auto">
          <a:xfrm>
            <a:off x="1071563" y="4143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菱形 10"/>
          <p:cNvSpPr/>
          <p:nvPr/>
        </p:nvSpPr>
        <p:spPr>
          <a:xfrm>
            <a:off x="2781300" y="1628775"/>
            <a:ext cx="1773238" cy="1773238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2808288" y="3586163"/>
            <a:ext cx="1774825" cy="1773237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5127625" y="3692525"/>
            <a:ext cx="1773238" cy="1773238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32363" y="1570038"/>
            <a:ext cx="1773237" cy="1773237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68779">
            <a:off x="2430463" y="3054350"/>
            <a:ext cx="866775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632723">
            <a:off x="6165850" y="3087688"/>
            <a:ext cx="865188" cy="881062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40530">
            <a:off x="4300538" y="4872038"/>
            <a:ext cx="866775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8031474">
            <a:off x="4301332" y="1213644"/>
            <a:ext cx="865187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357188" y="428625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9" name="矩形 12"/>
          <p:cNvSpPr>
            <a:spLocks noChangeArrowheads="1"/>
          </p:cNvSpPr>
          <p:nvPr/>
        </p:nvSpPr>
        <p:spPr bwMode="auto">
          <a:xfrm>
            <a:off x="2857500" y="4286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0" name="矩形 13"/>
          <p:cNvSpPr>
            <a:spLocks noChangeArrowheads="1"/>
          </p:cNvSpPr>
          <p:nvPr/>
        </p:nvSpPr>
        <p:spPr bwMode="auto">
          <a:xfrm>
            <a:off x="500062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1" name="矩形 14"/>
          <p:cNvSpPr>
            <a:spLocks noChangeArrowheads="1"/>
          </p:cNvSpPr>
          <p:nvPr/>
        </p:nvSpPr>
        <p:spPr bwMode="auto">
          <a:xfrm>
            <a:off x="5214938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2" name="矩形 15"/>
          <p:cNvSpPr>
            <a:spLocks noChangeArrowheads="1"/>
          </p:cNvSpPr>
          <p:nvPr/>
        </p:nvSpPr>
        <p:spPr bwMode="auto">
          <a:xfrm>
            <a:off x="2714625" y="23574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571500" y="1992313"/>
            <a:ext cx="8156575" cy="1846262"/>
            <a:chOff x="874703" y="1966162"/>
            <a:chExt cx="8156595" cy="2162842"/>
          </a:xfrm>
        </p:grpSpPr>
        <p:sp>
          <p:nvSpPr>
            <p:cNvPr id="12" name="椭圆 11"/>
            <p:cNvSpPr/>
            <p:nvPr/>
          </p:nvSpPr>
          <p:spPr>
            <a:xfrm>
              <a:off x="874703" y="1966162"/>
              <a:ext cx="233364" cy="288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6"/>
            <p:cNvGrpSpPr>
              <a:grpSpLocks/>
            </p:cNvGrpSpPr>
            <p:nvPr/>
          </p:nvGrpSpPr>
          <p:grpSpPr bwMode="auto">
            <a:xfrm>
              <a:off x="874703" y="2258136"/>
              <a:ext cx="1519243" cy="1870868"/>
              <a:chOff x="3597448" y="984837"/>
              <a:chExt cx="1869837" cy="1870868"/>
            </a:xfrm>
          </p:grpSpPr>
          <p:sp>
            <p:nvSpPr>
              <p:cNvPr id="26" name="菱形 25"/>
              <p:cNvSpPr/>
              <p:nvPr/>
            </p:nvSpPr>
            <p:spPr>
              <a:xfrm>
                <a:off x="3597448" y="984837"/>
                <a:ext cx="1869836" cy="1870868"/>
              </a:xfrm>
              <a:prstGeom prst="diamond">
                <a:avLst/>
              </a:pr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174206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flipH="1">
                <a:off x="3597448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25"/>
            <p:cNvGrpSpPr>
              <a:grpSpLocks/>
            </p:cNvGrpSpPr>
            <p:nvPr/>
          </p:nvGrpSpPr>
          <p:grpSpPr bwMode="auto">
            <a:xfrm>
              <a:off x="3087684" y="2258136"/>
              <a:ext cx="1519242" cy="1870868"/>
              <a:chOff x="3598238" y="984837"/>
              <a:chExt cx="1869836" cy="1870868"/>
            </a:xfrm>
          </p:grpSpPr>
          <p:sp>
            <p:nvSpPr>
              <p:cNvPr id="23" name="菱形 22"/>
              <p:cNvSpPr/>
              <p:nvPr/>
            </p:nvSpPr>
            <p:spPr>
              <a:xfrm>
                <a:off x="3598237" y="984837"/>
                <a:ext cx="1869836" cy="1870868"/>
              </a:xfrm>
              <a:prstGeom prst="diamond">
                <a:avLst/>
              </a:pr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174995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H="1">
                <a:off x="3598237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30"/>
            <p:cNvGrpSpPr>
              <a:grpSpLocks/>
            </p:cNvGrpSpPr>
            <p:nvPr/>
          </p:nvGrpSpPr>
          <p:grpSpPr bwMode="auto">
            <a:xfrm>
              <a:off x="5299076" y="2258136"/>
              <a:ext cx="1519241" cy="1870868"/>
              <a:chOff x="3597072" y="984837"/>
              <a:chExt cx="1869835" cy="1870868"/>
            </a:xfrm>
          </p:grpSpPr>
          <p:sp>
            <p:nvSpPr>
              <p:cNvPr id="20" name="菱形 19"/>
              <p:cNvSpPr/>
              <p:nvPr/>
            </p:nvSpPr>
            <p:spPr>
              <a:xfrm>
                <a:off x="3597073" y="984837"/>
                <a:ext cx="1869835" cy="1870868"/>
              </a:xfrm>
              <a:prstGeom prst="diamond">
                <a:avLst/>
              </a:pr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173831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>
                <a:off x="3597073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39"/>
            <p:cNvGrpSpPr>
              <a:grpSpLocks/>
            </p:cNvGrpSpPr>
            <p:nvPr/>
          </p:nvGrpSpPr>
          <p:grpSpPr bwMode="auto">
            <a:xfrm>
              <a:off x="7512057" y="2258136"/>
              <a:ext cx="1519241" cy="1870868"/>
              <a:chOff x="3597861" y="984837"/>
              <a:chExt cx="1869835" cy="1870868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3597861" y="984837"/>
                <a:ext cx="1869835" cy="1870868"/>
              </a:xfrm>
              <a:prstGeom prst="diamond">
                <a:avLst/>
              </a:pr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174618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flipH="1">
                <a:off x="3597861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2500313" y="3929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7072313" y="3929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14"/>
          <p:cNvSpPr>
            <a:spLocks noChangeArrowheads="1"/>
          </p:cNvSpPr>
          <p:nvPr/>
        </p:nvSpPr>
        <p:spPr bwMode="auto">
          <a:xfrm>
            <a:off x="4857750" y="3929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15"/>
          <p:cNvSpPr>
            <a:spLocks noChangeArrowheads="1"/>
          </p:cNvSpPr>
          <p:nvPr/>
        </p:nvSpPr>
        <p:spPr bwMode="auto">
          <a:xfrm>
            <a:off x="571500" y="4000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1169988" y="1928813"/>
            <a:ext cx="7045325" cy="3167062"/>
            <a:chOff x="723900" y="1371600"/>
            <a:chExt cx="10761685" cy="4838700"/>
          </a:xfrm>
        </p:grpSpPr>
        <p:sp>
          <p:nvSpPr>
            <p:cNvPr id="11" name="矩形 10"/>
            <p:cNvSpPr/>
            <p:nvPr/>
          </p:nvSpPr>
          <p:spPr>
            <a:xfrm>
              <a:off x="8076182" y="1371600"/>
              <a:ext cx="3392428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400041" y="1371600"/>
              <a:ext cx="3392428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3900" y="1371600"/>
              <a:ext cx="3390004" cy="4380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3900" y="1371600"/>
              <a:ext cx="3390004" cy="839193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0041" y="1371600"/>
              <a:ext cx="3392428" cy="1295171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95581" y="1371600"/>
              <a:ext cx="3390004" cy="839193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3900" y="5235284"/>
              <a:ext cx="3390004" cy="516614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00041" y="5409913"/>
              <a:ext cx="3392428" cy="800387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76182" y="5235284"/>
              <a:ext cx="3392428" cy="516614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25746" y="3353162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3900" y="477203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3900" y="392556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17015" y="3733953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400041" y="4856919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076182" y="3353162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076182" y="4801135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76182" y="3954665"/>
              <a:ext cx="33924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875724" y="1825152"/>
              <a:ext cx="1086353" cy="1086585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230432" y="1825152"/>
              <a:ext cx="1086353" cy="1086585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384549" y="1830002"/>
              <a:ext cx="1522834" cy="1523160"/>
            </a:xfrm>
            <a:prstGeom prst="ellipse">
              <a:avLst/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05875" y="5339577"/>
              <a:ext cx="2228478" cy="315304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658157" y="5339577"/>
              <a:ext cx="2228478" cy="315304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812273" y="5654881"/>
              <a:ext cx="2567963" cy="363812"/>
            </a:xfrm>
            <a:prstGeom prst="roundRect">
              <a:avLst>
                <a:gd name="adj" fmla="val 50000"/>
              </a:avLst>
            </a:prstGeom>
            <a:solidFill>
              <a:srgbClr val="C4C4C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417015" y="4359710"/>
              <a:ext cx="3390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0" name="矩形 12"/>
          <p:cNvSpPr>
            <a:spLocks noChangeArrowheads="1"/>
          </p:cNvSpPr>
          <p:nvPr/>
        </p:nvSpPr>
        <p:spPr bwMode="auto">
          <a:xfrm>
            <a:off x="4071938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6429375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1571625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642938" y="1643063"/>
            <a:ext cx="7991475" cy="3786187"/>
            <a:chOff x="415925" y="1392685"/>
            <a:chExt cx="9074150" cy="4298503"/>
          </a:xfrm>
        </p:grpSpPr>
        <p:grpSp>
          <p:nvGrpSpPr>
            <p:cNvPr id="3" name="组合 1"/>
            <p:cNvGrpSpPr>
              <a:grpSpLocks/>
            </p:cNvGrpSpPr>
            <p:nvPr/>
          </p:nvGrpSpPr>
          <p:grpSpPr bwMode="auto">
            <a:xfrm>
              <a:off x="1850802" y="2303564"/>
              <a:ext cx="6256442" cy="763622"/>
              <a:chOff x="1758191" y="2303564"/>
              <a:chExt cx="6256442" cy="763622"/>
            </a:xfrm>
          </p:grpSpPr>
          <p:cxnSp>
            <p:nvCxnSpPr>
              <p:cNvPr id="38" name="直接箭头连接符 2"/>
              <p:cNvCxnSpPr/>
              <p:nvPr/>
            </p:nvCxnSpPr>
            <p:spPr>
              <a:xfrm>
                <a:off x="4887427" y="2668719"/>
                <a:ext cx="0" cy="398309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"/>
              <p:cNvCxnSpPr/>
              <p:nvPr/>
            </p:nvCxnSpPr>
            <p:spPr>
              <a:xfrm>
                <a:off x="1758161" y="2302850"/>
                <a:ext cx="0" cy="764178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4"/>
              <p:cNvCxnSpPr/>
              <p:nvPr/>
            </p:nvCxnSpPr>
            <p:spPr>
              <a:xfrm>
                <a:off x="8014890" y="2668719"/>
                <a:ext cx="0" cy="398309"/>
              </a:xfrm>
              <a:prstGeom prst="straightConnector1">
                <a:avLst/>
              </a:prstGeom>
              <a:ln>
                <a:solidFill>
                  <a:srgbClr val="303D4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5"/>
              <p:cNvCxnSpPr/>
              <p:nvPr/>
            </p:nvCxnSpPr>
            <p:spPr>
              <a:xfrm>
                <a:off x="1758161" y="2668719"/>
                <a:ext cx="6256728" cy="0"/>
              </a:xfrm>
              <a:prstGeom prst="line">
                <a:avLst/>
              </a:prstGeom>
              <a:ln>
                <a:solidFill>
                  <a:srgbClr val="303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utoShape 2"/>
            <p:cNvSpPr>
              <a:spLocks noChangeArrowheads="1"/>
            </p:cNvSpPr>
            <p:nvPr/>
          </p:nvSpPr>
          <p:spPr bwMode="auto">
            <a:xfrm>
              <a:off x="415925" y="3067028"/>
              <a:ext cx="2869695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3494719" y="3067028"/>
              <a:ext cx="2871497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6573513" y="3067028"/>
              <a:ext cx="2916562" cy="2624160"/>
            </a:xfrm>
            <a:prstGeom prst="roundRect">
              <a:avLst>
                <a:gd name="adj" fmla="val 894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670246" y="3341829"/>
              <a:ext cx="1134269" cy="1130696"/>
              <a:chOff x="1955673" y="3254743"/>
              <a:chExt cx="1134269" cy="1130696"/>
            </a:xfrm>
          </p:grpSpPr>
          <p:pic>
            <p:nvPicPr>
              <p:cNvPr id="9241" name="Picture 14" descr="图片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112" r="7730" b="73112"/>
              <a:stretch>
                <a:fillRect/>
              </a:stretch>
            </p:blipFill>
            <p:spPr bwMode="auto">
              <a:xfrm>
                <a:off x="1955673" y="3295826"/>
                <a:ext cx="1134269" cy="1089613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2" name="Rectangle 16"/>
              <p:cNvSpPr>
                <a:spLocks noChangeArrowheads="1"/>
              </p:cNvSpPr>
              <p:nvPr/>
            </p:nvSpPr>
            <p:spPr bwMode="auto">
              <a:xfrm>
                <a:off x="1955673" y="3254743"/>
                <a:ext cx="1130697" cy="11306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5" name="组合 14"/>
            <p:cNvGrpSpPr>
              <a:grpSpLocks/>
            </p:cNvGrpSpPr>
            <p:nvPr/>
          </p:nvGrpSpPr>
          <p:grpSpPr bwMode="auto">
            <a:xfrm>
              <a:off x="3766266" y="3361477"/>
              <a:ext cx="1111048" cy="1111048"/>
              <a:chOff x="5022664" y="3274391"/>
              <a:chExt cx="1111048" cy="1111048"/>
            </a:xfrm>
          </p:grpSpPr>
          <p:pic>
            <p:nvPicPr>
              <p:cNvPr id="9239" name="Picture 7" descr="图片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891" r="2945" b="74030"/>
              <a:stretch>
                <a:fillRect/>
              </a:stretch>
            </p:blipFill>
            <p:spPr bwMode="auto">
              <a:xfrm>
                <a:off x="5024450" y="3333338"/>
                <a:ext cx="1105689" cy="1052101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0" name="Rectangle 17"/>
              <p:cNvSpPr>
                <a:spLocks noChangeArrowheads="1"/>
              </p:cNvSpPr>
              <p:nvPr/>
            </p:nvSpPr>
            <p:spPr bwMode="auto">
              <a:xfrm>
                <a:off x="5022664" y="3274391"/>
                <a:ext cx="1111048" cy="11110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6" name="组合 17"/>
            <p:cNvGrpSpPr>
              <a:grpSpLocks/>
            </p:cNvGrpSpPr>
            <p:nvPr/>
          </p:nvGrpSpPr>
          <p:grpSpPr bwMode="auto">
            <a:xfrm>
              <a:off x="6800687" y="3361477"/>
              <a:ext cx="1111048" cy="1111048"/>
              <a:chOff x="8166464" y="3274391"/>
              <a:chExt cx="1111048" cy="1111048"/>
            </a:xfrm>
          </p:grpSpPr>
          <p:pic>
            <p:nvPicPr>
              <p:cNvPr id="9237" name="Picture 8" descr="图片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6876" r="15500" b="73854"/>
              <a:stretch>
                <a:fillRect/>
              </a:stretch>
            </p:blipFill>
            <p:spPr bwMode="auto">
              <a:xfrm>
                <a:off x="8168251" y="3326193"/>
                <a:ext cx="1109261" cy="1059246"/>
              </a:xfrm>
              <a:prstGeom prst="rect">
                <a:avLst/>
              </a:prstGeom>
              <a:solidFill>
                <a:srgbClr val="C4C4C2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38" name="Rectangle 18"/>
              <p:cNvSpPr>
                <a:spLocks noChangeArrowheads="1"/>
              </p:cNvSpPr>
              <p:nvPr/>
            </p:nvSpPr>
            <p:spPr bwMode="auto">
              <a:xfrm>
                <a:off x="8166464" y="3274391"/>
                <a:ext cx="1111048" cy="11110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521330" y="1473788"/>
              <a:ext cx="6725397" cy="778597"/>
            </a:xfrm>
            <a:prstGeom prst="roundRect">
              <a:avLst>
                <a:gd name="adj" fmla="val 10250"/>
              </a:avLst>
            </a:prstGeom>
            <a:solidFill>
              <a:srgbClr val="303D4D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en-US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675495" y="1392685"/>
              <a:ext cx="2172099" cy="940805"/>
            </a:xfrm>
            <a:prstGeom prst="roundRect">
              <a:avLst>
                <a:gd name="adj" fmla="val 7287"/>
              </a:avLst>
            </a:prstGeom>
            <a:solidFill>
              <a:srgbClr val="C4C4C2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4" name="矩形 12"/>
          <p:cNvSpPr>
            <a:spLocks noChangeArrowheads="1"/>
          </p:cNvSpPr>
          <p:nvPr/>
        </p:nvSpPr>
        <p:spPr bwMode="auto">
          <a:xfrm>
            <a:off x="1071563" y="4714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6286500" y="4714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3714750" y="4714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7" name="矩形 15"/>
          <p:cNvSpPr>
            <a:spLocks noChangeArrowheads="1"/>
          </p:cNvSpPr>
          <p:nvPr/>
        </p:nvSpPr>
        <p:spPr bwMode="auto">
          <a:xfrm>
            <a:off x="3857625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11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428875" y="1857375"/>
            <a:ext cx="935038" cy="720725"/>
            <a:chOff x="3058140" y="2430077"/>
            <a:chExt cx="1151056" cy="720000"/>
          </a:xfrm>
          <a:solidFill>
            <a:srgbClr val="303D4D"/>
          </a:solidFill>
        </p:grpSpPr>
        <p:grpSp>
          <p:nvGrpSpPr>
            <p:cNvPr id="3" name="组合 21"/>
            <p:cNvGrpSpPr>
              <a:grpSpLocks/>
            </p:cNvGrpSpPr>
            <p:nvPr/>
          </p:nvGrpSpPr>
          <p:grpSpPr bwMode="auto">
            <a:xfrm>
              <a:off x="3058140" y="2430077"/>
              <a:ext cx="1151056" cy="720000"/>
              <a:chOff x="3609683" y="2394857"/>
              <a:chExt cx="1151056" cy="720000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4688431" y="2394857"/>
                <a:ext cx="72308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流程图: 延期 13"/>
              <p:cNvSpPr/>
              <p:nvPr/>
            </p:nvSpPr>
            <p:spPr>
              <a:xfrm flipH="1">
                <a:off x="3609683" y="2394857"/>
                <a:ext cx="744571" cy="720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4000" dirty="0"/>
                  <a:t>1</a:t>
                </a:r>
                <a:endParaRPr lang="zh-CN" altLang="en-US" sz="4000" dirty="0"/>
              </a:p>
            </p:txBody>
          </p:sp>
        </p:grpSp>
        <p:sp>
          <p:nvSpPr>
            <p:cNvPr id="12" name="等腰三角形 11"/>
            <p:cNvSpPr/>
            <p:nvPr/>
          </p:nvSpPr>
          <p:spPr>
            <a:xfrm rot="5400000">
              <a:off x="3609799" y="2622989"/>
              <a:ext cx="720000" cy="3341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3429000" y="1857375"/>
            <a:ext cx="4000500" cy="714375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2428875" y="2851150"/>
            <a:ext cx="935038" cy="720725"/>
            <a:chOff x="3058140" y="2430077"/>
            <a:chExt cx="1151056" cy="720000"/>
          </a:xfrm>
          <a:solidFill>
            <a:srgbClr val="303D4D"/>
          </a:solidFill>
        </p:grpSpPr>
        <p:grpSp>
          <p:nvGrpSpPr>
            <p:cNvPr id="5" name="组合 21"/>
            <p:cNvGrpSpPr>
              <a:grpSpLocks/>
            </p:cNvGrpSpPr>
            <p:nvPr/>
          </p:nvGrpSpPr>
          <p:grpSpPr bwMode="auto">
            <a:xfrm>
              <a:off x="3058140" y="2430077"/>
              <a:ext cx="1151056" cy="720000"/>
              <a:chOff x="3609683" y="2394857"/>
              <a:chExt cx="1151056" cy="720000"/>
            </a:xfrm>
            <a:grpFill/>
          </p:grpSpPr>
          <p:sp>
            <p:nvSpPr>
              <p:cNvPr id="34" name="矩形 33"/>
              <p:cNvSpPr/>
              <p:nvPr/>
            </p:nvSpPr>
            <p:spPr>
              <a:xfrm>
                <a:off x="4688431" y="2394857"/>
                <a:ext cx="72308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流程图: 延期 34"/>
              <p:cNvSpPr/>
              <p:nvPr/>
            </p:nvSpPr>
            <p:spPr>
              <a:xfrm flipH="1">
                <a:off x="3609683" y="2394857"/>
                <a:ext cx="744571" cy="720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4000" dirty="0"/>
                  <a:t>2</a:t>
                </a:r>
                <a:endParaRPr lang="zh-CN" altLang="en-US" sz="4000" dirty="0"/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5400000">
              <a:off x="3609799" y="2622989"/>
              <a:ext cx="720000" cy="3341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3429000" y="2851150"/>
            <a:ext cx="4000500" cy="714375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2428875" y="3851275"/>
            <a:ext cx="935038" cy="720725"/>
            <a:chOff x="3058140" y="2430077"/>
            <a:chExt cx="1151056" cy="720000"/>
          </a:xfrm>
          <a:solidFill>
            <a:srgbClr val="303D4D"/>
          </a:solidFill>
        </p:grpSpPr>
        <p:grpSp>
          <p:nvGrpSpPr>
            <p:cNvPr id="7" name="组合 21"/>
            <p:cNvGrpSpPr>
              <a:grpSpLocks/>
            </p:cNvGrpSpPr>
            <p:nvPr/>
          </p:nvGrpSpPr>
          <p:grpSpPr bwMode="auto">
            <a:xfrm>
              <a:off x="3058140" y="2430077"/>
              <a:ext cx="1151056" cy="720000"/>
              <a:chOff x="3609683" y="2394857"/>
              <a:chExt cx="1151056" cy="720000"/>
            </a:xfrm>
            <a:grpFill/>
          </p:grpSpPr>
          <p:sp>
            <p:nvSpPr>
              <p:cNvPr id="40" name="矩形 39"/>
              <p:cNvSpPr/>
              <p:nvPr/>
            </p:nvSpPr>
            <p:spPr>
              <a:xfrm>
                <a:off x="4688431" y="2394857"/>
                <a:ext cx="72308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流程图: 延期 40"/>
              <p:cNvSpPr/>
              <p:nvPr/>
            </p:nvSpPr>
            <p:spPr>
              <a:xfrm flipH="1">
                <a:off x="3609683" y="2394857"/>
                <a:ext cx="744571" cy="720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4000" dirty="0"/>
                  <a:t>3</a:t>
                </a:r>
                <a:endParaRPr lang="zh-CN" altLang="en-US" sz="4000" dirty="0"/>
              </a:p>
            </p:txBody>
          </p:sp>
        </p:grpSp>
        <p:sp>
          <p:nvSpPr>
            <p:cNvPr id="39" name="等腰三角形 38"/>
            <p:cNvSpPr/>
            <p:nvPr/>
          </p:nvSpPr>
          <p:spPr>
            <a:xfrm rot="5400000">
              <a:off x="3609799" y="2622989"/>
              <a:ext cx="720000" cy="3341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3429000" y="3851275"/>
            <a:ext cx="4000500" cy="714375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5" name="矩形 20"/>
          <p:cNvSpPr>
            <a:spLocks noChangeArrowheads="1"/>
          </p:cNvSpPr>
          <p:nvPr/>
        </p:nvSpPr>
        <p:spPr bwMode="auto">
          <a:xfrm>
            <a:off x="4572000" y="30591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6" name="矩形 21"/>
          <p:cNvSpPr>
            <a:spLocks noChangeArrowheads="1"/>
          </p:cNvSpPr>
          <p:nvPr/>
        </p:nvSpPr>
        <p:spPr bwMode="auto">
          <a:xfrm>
            <a:off x="4572000" y="4000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7" name="矩形 22"/>
          <p:cNvSpPr>
            <a:spLocks noChangeArrowheads="1"/>
          </p:cNvSpPr>
          <p:nvPr/>
        </p:nvSpPr>
        <p:spPr bwMode="auto">
          <a:xfrm>
            <a:off x="4572000" y="20589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110535AE-9233-4BF5-846F-209726DA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6DAF90-DC27-4543-8A98-102381BF043D}"/>
              </a:ext>
            </a:extLst>
          </p:cNvPr>
          <p:cNvGrpSpPr/>
          <p:nvPr/>
        </p:nvGrpSpPr>
        <p:grpSpPr>
          <a:xfrm>
            <a:off x="2733248" y="1556792"/>
            <a:ext cx="3638952" cy="3773411"/>
            <a:chOff x="3207395" y="1209300"/>
            <a:chExt cx="2729214" cy="283005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9BAA6D7-1DC0-40A1-A3E1-10547F57C5E4}"/>
                </a:ext>
              </a:extLst>
            </p:cNvPr>
            <p:cNvSpPr/>
            <p:nvPr/>
          </p:nvSpPr>
          <p:spPr>
            <a:xfrm>
              <a:off x="3220498" y="1272826"/>
              <a:ext cx="2703006" cy="270300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656393E-B781-49B2-B8F1-2FC448EDA8C6}"/>
                </a:ext>
              </a:extLst>
            </p:cNvPr>
            <p:cNvGrpSpPr/>
            <p:nvPr/>
          </p:nvGrpSpPr>
          <p:grpSpPr>
            <a:xfrm>
              <a:off x="4162531" y="1209300"/>
              <a:ext cx="818941" cy="820169"/>
              <a:chOff x="5550040" y="1612401"/>
              <a:chExt cx="1091921" cy="1093558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3E4FB942-A568-4CAA-B0D1-51F4ACDD9DDD}"/>
                  </a:ext>
                </a:extLst>
              </p:cNvPr>
              <p:cNvSpPr/>
              <p:nvPr/>
            </p:nvSpPr>
            <p:spPr>
              <a:xfrm>
                <a:off x="5550040" y="1612401"/>
                <a:ext cx="1091921" cy="1093558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任意多边形 5">
                <a:extLst>
                  <a:ext uri="{FF2B5EF4-FFF2-40B4-BE49-F238E27FC236}">
                    <a16:creationId xmlns:a16="http://schemas.microsoft.com/office/drawing/2014/main" id="{B10EC3DA-BFAC-4611-A9CC-3A66A8BD2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741" y="1915898"/>
                <a:ext cx="560621" cy="524114"/>
              </a:xfrm>
              <a:custGeom>
                <a:avLst/>
                <a:gdLst>
                  <a:gd name="T0" fmla="*/ 736 w 1492"/>
                  <a:gd name="T1" fmla="*/ 1230 h 1397"/>
                  <a:gd name="T2" fmla="*/ 830 w 1492"/>
                  <a:gd name="T3" fmla="*/ 903 h 1397"/>
                  <a:gd name="T4" fmla="*/ 950 w 1492"/>
                  <a:gd name="T5" fmla="*/ 791 h 1397"/>
                  <a:gd name="T6" fmla="*/ 1492 w 1492"/>
                  <a:gd name="T7" fmla="*/ 903 h 1397"/>
                  <a:gd name="T8" fmla="*/ 1492 w 1492"/>
                  <a:gd name="T9" fmla="*/ 1231 h 1397"/>
                  <a:gd name="T10" fmla="*/ 1371 w 1492"/>
                  <a:gd name="T11" fmla="*/ 1397 h 1397"/>
                  <a:gd name="T12" fmla="*/ 830 w 1492"/>
                  <a:gd name="T13" fmla="*/ 1286 h 1397"/>
                  <a:gd name="T14" fmla="*/ 120 w 1492"/>
                  <a:gd name="T15" fmla="*/ 0 h 1397"/>
                  <a:gd name="T16" fmla="*/ 625 w 1492"/>
                  <a:gd name="T17" fmla="*/ 30 h 1397"/>
                  <a:gd name="T18" fmla="*/ 661 w 1492"/>
                  <a:gd name="T19" fmla="*/ 438 h 1397"/>
                  <a:gd name="T20" fmla="*/ 625 w 1492"/>
                  <a:gd name="T21" fmla="*/ 573 h 1397"/>
                  <a:gd name="T22" fmla="*/ 366 w 1492"/>
                  <a:gd name="T23" fmla="*/ 644 h 1397"/>
                  <a:gd name="T24" fmla="*/ 295 w 1492"/>
                  <a:gd name="T25" fmla="*/ 605 h 1397"/>
                  <a:gd name="T26" fmla="*/ 0 w 1492"/>
                  <a:gd name="T27" fmla="*/ 493 h 1397"/>
                  <a:gd name="T28" fmla="*/ 0 w 1492"/>
                  <a:gd name="T29" fmla="*/ 437 h 1397"/>
                  <a:gd name="T30" fmla="*/ 36 w 1492"/>
                  <a:gd name="T31" fmla="*/ 30 h 1397"/>
                  <a:gd name="T32" fmla="*/ 541 w 1492"/>
                  <a:gd name="T33" fmla="*/ 71 h 1397"/>
                  <a:gd name="T34" fmla="*/ 85 w 1492"/>
                  <a:gd name="T35" fmla="*/ 84 h 1397"/>
                  <a:gd name="T36" fmla="*/ 71 w 1492"/>
                  <a:gd name="T37" fmla="*/ 110 h 1397"/>
                  <a:gd name="T38" fmla="*/ 589 w 1492"/>
                  <a:gd name="T39" fmla="*/ 110 h 1397"/>
                  <a:gd name="T40" fmla="*/ 541 w 1492"/>
                  <a:gd name="T41" fmla="*/ 71 h 1397"/>
                  <a:gd name="T42" fmla="*/ 71 w 1492"/>
                  <a:gd name="T43" fmla="*/ 493 h 1397"/>
                  <a:gd name="T44" fmla="*/ 541 w 1492"/>
                  <a:gd name="T45" fmla="*/ 533 h 1397"/>
                  <a:gd name="T46" fmla="*/ 589 w 1492"/>
                  <a:gd name="T47" fmla="*/ 474 h 1397"/>
                  <a:gd name="T48" fmla="*/ 902 w 1492"/>
                  <a:gd name="T49" fmla="*/ 1194 h 1397"/>
                  <a:gd name="T50" fmla="*/ 1420 w 1492"/>
                  <a:gd name="T51" fmla="*/ 903 h 1397"/>
                  <a:gd name="T52" fmla="*/ 950 w 1492"/>
                  <a:gd name="T53" fmla="*/ 863 h 1397"/>
                  <a:gd name="T54" fmla="*/ 902 w 1492"/>
                  <a:gd name="T55" fmla="*/ 903 h 1397"/>
                  <a:gd name="T56" fmla="*/ 1420 w 1492"/>
                  <a:gd name="T57" fmla="*/ 1266 h 1397"/>
                  <a:gd name="T58" fmla="*/ 902 w 1492"/>
                  <a:gd name="T59" fmla="*/ 1286 h 1397"/>
                  <a:gd name="T60" fmla="*/ 1371 w 1492"/>
                  <a:gd name="T61" fmla="*/ 1325 h 1397"/>
                  <a:gd name="T62" fmla="*/ 1420 w 1492"/>
                  <a:gd name="T63" fmla="*/ 1266 h 1397"/>
                  <a:gd name="T64" fmla="*/ 295 w 1492"/>
                  <a:gd name="T65" fmla="*/ 890 h 1397"/>
                  <a:gd name="T66" fmla="*/ 366 w 1492"/>
                  <a:gd name="T67" fmla="*/ 935 h 1397"/>
                  <a:gd name="T68" fmla="*/ 295 w 1492"/>
                  <a:gd name="T69" fmla="*/ 890 h 1397"/>
                  <a:gd name="T70" fmla="*/ 295 w 1492"/>
                  <a:gd name="T71" fmla="*/ 746 h 1397"/>
                  <a:gd name="T72" fmla="*/ 366 w 1492"/>
                  <a:gd name="T73" fmla="*/ 793 h 1397"/>
                  <a:gd name="T74" fmla="*/ 295 w 1492"/>
                  <a:gd name="T75" fmla="*/ 746 h 1397"/>
                  <a:gd name="T76" fmla="*/ 295 w 1492"/>
                  <a:gd name="T77" fmla="*/ 1031 h 1397"/>
                  <a:gd name="T78" fmla="*/ 366 w 1492"/>
                  <a:gd name="T79" fmla="*/ 1078 h 1397"/>
                  <a:gd name="T80" fmla="*/ 295 w 1492"/>
                  <a:gd name="T81" fmla="*/ 1031 h 1397"/>
                  <a:gd name="T82" fmla="*/ 536 w 1492"/>
                  <a:gd name="T83" fmla="*/ 1194 h 1397"/>
                  <a:gd name="T84" fmla="*/ 490 w 1492"/>
                  <a:gd name="T85" fmla="*/ 1266 h 1397"/>
                  <a:gd name="T86" fmla="*/ 536 w 1492"/>
                  <a:gd name="T87" fmla="*/ 1194 h 1397"/>
                  <a:gd name="T88" fmla="*/ 677 w 1492"/>
                  <a:gd name="T89" fmla="*/ 1194 h 1397"/>
                  <a:gd name="T90" fmla="*/ 630 w 1492"/>
                  <a:gd name="T91" fmla="*/ 1266 h 1397"/>
                  <a:gd name="T92" fmla="*/ 677 w 1492"/>
                  <a:gd name="T93" fmla="*/ 1194 h 1397"/>
                  <a:gd name="T94" fmla="*/ 295 w 1492"/>
                  <a:gd name="T95" fmla="*/ 1164 h 1397"/>
                  <a:gd name="T96" fmla="*/ 366 w 1492"/>
                  <a:gd name="T97" fmla="*/ 1194 h 1397"/>
                  <a:gd name="T98" fmla="*/ 396 w 1492"/>
                  <a:gd name="T99" fmla="*/ 1266 h 1397"/>
                  <a:gd name="T100" fmla="*/ 299 w 1492"/>
                  <a:gd name="T101" fmla="*/ 1249 h 1397"/>
                  <a:gd name="T102" fmla="*/ 299 w 1492"/>
                  <a:gd name="T103" fmla="*/ 1247 h 1397"/>
                  <a:gd name="T104" fmla="*/ 298 w 1492"/>
                  <a:gd name="T105" fmla="*/ 1246 h 1397"/>
                  <a:gd name="T106" fmla="*/ 297 w 1492"/>
                  <a:gd name="T107" fmla="*/ 1245 h 1397"/>
                  <a:gd name="T108" fmla="*/ 296 w 1492"/>
                  <a:gd name="T109" fmla="*/ 1242 h 1397"/>
                  <a:gd name="T110" fmla="*/ 295 w 1492"/>
                  <a:gd name="T111" fmla="*/ 1240 h 1397"/>
                  <a:gd name="T112" fmla="*/ 295 w 1492"/>
                  <a:gd name="T113" fmla="*/ 1237 h 1397"/>
                  <a:gd name="T114" fmla="*/ 295 w 1492"/>
                  <a:gd name="T115" fmla="*/ 1236 h 1397"/>
                  <a:gd name="T116" fmla="*/ 295 w 1492"/>
                  <a:gd name="T117" fmla="*/ 1233 h 1397"/>
                  <a:gd name="T118" fmla="*/ 295 w 1492"/>
                  <a:gd name="T119" fmla="*/ 1231 h 1397"/>
                  <a:gd name="T120" fmla="*/ 295 w 1492"/>
                  <a:gd name="T121" fmla="*/ 123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92" h="1397">
                    <a:moveTo>
                      <a:pt x="830" y="1266"/>
                    </a:moveTo>
                    <a:cubicBezTo>
                      <a:pt x="772" y="1266"/>
                      <a:pt x="772" y="1266"/>
                      <a:pt x="772" y="1266"/>
                    </a:cubicBezTo>
                    <a:cubicBezTo>
                      <a:pt x="752" y="1266"/>
                      <a:pt x="736" y="1250"/>
                      <a:pt x="736" y="1230"/>
                    </a:cubicBezTo>
                    <a:cubicBezTo>
                      <a:pt x="736" y="1211"/>
                      <a:pt x="752" y="1194"/>
                      <a:pt x="772" y="1194"/>
                    </a:cubicBezTo>
                    <a:cubicBezTo>
                      <a:pt x="830" y="1194"/>
                      <a:pt x="830" y="1194"/>
                      <a:pt x="830" y="1194"/>
                    </a:cubicBezTo>
                    <a:cubicBezTo>
                      <a:pt x="830" y="903"/>
                      <a:pt x="830" y="903"/>
                      <a:pt x="830" y="903"/>
                    </a:cubicBezTo>
                    <a:cubicBezTo>
                      <a:pt x="830" y="872"/>
                      <a:pt x="844" y="843"/>
                      <a:pt x="866" y="823"/>
                    </a:cubicBezTo>
                    <a:cubicBezTo>
                      <a:pt x="869" y="821"/>
                      <a:pt x="869" y="821"/>
                      <a:pt x="869" y="821"/>
                    </a:cubicBezTo>
                    <a:cubicBezTo>
                      <a:pt x="891" y="802"/>
                      <a:pt x="920" y="791"/>
                      <a:pt x="950" y="791"/>
                    </a:cubicBezTo>
                    <a:cubicBezTo>
                      <a:pt x="1371" y="791"/>
                      <a:pt x="1371" y="791"/>
                      <a:pt x="1371" y="791"/>
                    </a:cubicBezTo>
                    <a:cubicBezTo>
                      <a:pt x="1404" y="791"/>
                      <a:pt x="1434" y="803"/>
                      <a:pt x="1455" y="823"/>
                    </a:cubicBezTo>
                    <a:cubicBezTo>
                      <a:pt x="1478" y="843"/>
                      <a:pt x="1492" y="872"/>
                      <a:pt x="1492" y="903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1"/>
                      <a:pt x="1492" y="1231"/>
                      <a:pt x="1492" y="1231"/>
                    </a:cubicBezTo>
                    <a:cubicBezTo>
                      <a:pt x="1492" y="1286"/>
                      <a:pt x="1492" y="1286"/>
                      <a:pt x="1492" y="1286"/>
                    </a:cubicBezTo>
                    <a:cubicBezTo>
                      <a:pt x="1492" y="1317"/>
                      <a:pt x="1478" y="1345"/>
                      <a:pt x="1455" y="1366"/>
                    </a:cubicBezTo>
                    <a:cubicBezTo>
                      <a:pt x="1434" y="1385"/>
                      <a:pt x="1404" y="1397"/>
                      <a:pt x="1371" y="1397"/>
                    </a:cubicBezTo>
                    <a:cubicBezTo>
                      <a:pt x="950" y="1397"/>
                      <a:pt x="950" y="1397"/>
                      <a:pt x="950" y="1397"/>
                    </a:cubicBezTo>
                    <a:cubicBezTo>
                      <a:pt x="918" y="1397"/>
                      <a:pt x="888" y="1385"/>
                      <a:pt x="867" y="1366"/>
                    </a:cubicBezTo>
                    <a:cubicBezTo>
                      <a:pt x="844" y="1345"/>
                      <a:pt x="830" y="1317"/>
                      <a:pt x="830" y="1286"/>
                    </a:cubicBezTo>
                    <a:cubicBezTo>
                      <a:pt x="830" y="1266"/>
                      <a:pt x="830" y="1266"/>
                      <a:pt x="830" y="1266"/>
                    </a:cubicBezTo>
                    <a:cubicBezTo>
                      <a:pt x="830" y="1266"/>
                      <a:pt x="830" y="1266"/>
                      <a:pt x="830" y="1266"/>
                    </a:cubicBezTo>
                    <a:close/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73" y="0"/>
                      <a:pt x="603" y="11"/>
                      <a:pt x="625" y="30"/>
                    </a:cubicBezTo>
                    <a:cubicBezTo>
                      <a:pt x="648" y="52"/>
                      <a:pt x="661" y="79"/>
                      <a:pt x="661" y="110"/>
                    </a:cubicBezTo>
                    <a:cubicBezTo>
                      <a:pt x="661" y="437"/>
                      <a:pt x="661" y="437"/>
                      <a:pt x="661" y="437"/>
                    </a:cubicBezTo>
                    <a:cubicBezTo>
                      <a:pt x="661" y="438"/>
                      <a:pt x="661" y="438"/>
                      <a:pt x="661" y="438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1" y="493"/>
                      <a:pt x="661" y="493"/>
                      <a:pt x="661" y="493"/>
                    </a:cubicBezTo>
                    <a:cubicBezTo>
                      <a:pt x="661" y="524"/>
                      <a:pt x="648" y="553"/>
                      <a:pt x="625" y="573"/>
                    </a:cubicBezTo>
                    <a:cubicBezTo>
                      <a:pt x="603" y="593"/>
                      <a:pt x="573" y="605"/>
                      <a:pt x="541" y="605"/>
                    </a:cubicBezTo>
                    <a:cubicBezTo>
                      <a:pt x="366" y="605"/>
                      <a:pt x="366" y="605"/>
                      <a:pt x="366" y="605"/>
                    </a:cubicBezTo>
                    <a:cubicBezTo>
                      <a:pt x="366" y="644"/>
                      <a:pt x="366" y="644"/>
                      <a:pt x="366" y="644"/>
                    </a:cubicBezTo>
                    <a:cubicBezTo>
                      <a:pt x="366" y="664"/>
                      <a:pt x="350" y="680"/>
                      <a:pt x="330" y="680"/>
                    </a:cubicBezTo>
                    <a:cubicBezTo>
                      <a:pt x="311" y="680"/>
                      <a:pt x="295" y="664"/>
                      <a:pt x="295" y="644"/>
                    </a:cubicBezTo>
                    <a:cubicBezTo>
                      <a:pt x="295" y="605"/>
                      <a:pt x="295" y="605"/>
                      <a:pt x="295" y="605"/>
                    </a:cubicBezTo>
                    <a:cubicBezTo>
                      <a:pt x="120" y="605"/>
                      <a:pt x="120" y="605"/>
                      <a:pt x="120" y="605"/>
                    </a:cubicBezTo>
                    <a:cubicBezTo>
                      <a:pt x="88" y="605"/>
                      <a:pt x="58" y="593"/>
                      <a:pt x="36" y="573"/>
                    </a:cubicBezTo>
                    <a:cubicBezTo>
                      <a:pt x="14" y="553"/>
                      <a:pt x="0" y="524"/>
                      <a:pt x="0" y="493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79"/>
                      <a:pt x="14" y="52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58" y="11"/>
                      <a:pt x="87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  <a:moveTo>
                      <a:pt x="541" y="71"/>
                    </a:moveTo>
                    <a:cubicBezTo>
                      <a:pt x="541" y="71"/>
                      <a:pt x="541" y="71"/>
                      <a:pt x="541" y="71"/>
                    </a:cubicBezTo>
                    <a:cubicBezTo>
                      <a:pt x="120" y="71"/>
                      <a:pt x="120" y="71"/>
                      <a:pt x="120" y="71"/>
                    </a:cubicBezTo>
                    <a:cubicBezTo>
                      <a:pt x="106" y="71"/>
                      <a:pt x="93" y="76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76" y="91"/>
                      <a:pt x="71" y="100"/>
                      <a:pt x="71" y="110"/>
                    </a:cubicBezTo>
                    <a:cubicBezTo>
                      <a:pt x="71" y="402"/>
                      <a:pt x="71" y="402"/>
                      <a:pt x="71" y="402"/>
                    </a:cubicBezTo>
                    <a:cubicBezTo>
                      <a:pt x="589" y="402"/>
                      <a:pt x="589" y="402"/>
                      <a:pt x="589" y="402"/>
                    </a:cubicBezTo>
                    <a:cubicBezTo>
                      <a:pt x="589" y="110"/>
                      <a:pt x="589" y="110"/>
                      <a:pt x="589" y="110"/>
                    </a:cubicBezTo>
                    <a:cubicBezTo>
                      <a:pt x="589" y="100"/>
                      <a:pt x="584" y="91"/>
                      <a:pt x="577" y="84"/>
                    </a:cubicBezTo>
                    <a:cubicBezTo>
                      <a:pt x="567" y="76"/>
                      <a:pt x="555" y="71"/>
                      <a:pt x="541" y="71"/>
                    </a:cubicBezTo>
                    <a:cubicBezTo>
                      <a:pt x="541" y="71"/>
                      <a:pt x="541" y="71"/>
                      <a:pt x="541" y="71"/>
                    </a:cubicBezTo>
                    <a:close/>
                    <a:moveTo>
                      <a:pt x="71" y="474"/>
                    </a:move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93"/>
                      <a:pt x="71" y="493"/>
                      <a:pt x="71" y="493"/>
                    </a:cubicBezTo>
                    <a:cubicBezTo>
                      <a:pt x="71" y="503"/>
                      <a:pt x="76" y="513"/>
                      <a:pt x="85" y="520"/>
                    </a:cubicBezTo>
                    <a:cubicBezTo>
                      <a:pt x="93" y="528"/>
                      <a:pt x="106" y="533"/>
                      <a:pt x="120" y="533"/>
                    </a:cubicBezTo>
                    <a:cubicBezTo>
                      <a:pt x="541" y="533"/>
                      <a:pt x="541" y="533"/>
                      <a:pt x="541" y="533"/>
                    </a:cubicBezTo>
                    <a:cubicBezTo>
                      <a:pt x="555" y="533"/>
                      <a:pt x="567" y="528"/>
                      <a:pt x="577" y="520"/>
                    </a:cubicBezTo>
                    <a:cubicBezTo>
                      <a:pt x="584" y="513"/>
                      <a:pt x="589" y="503"/>
                      <a:pt x="589" y="493"/>
                    </a:cubicBezTo>
                    <a:cubicBezTo>
                      <a:pt x="589" y="474"/>
                      <a:pt x="589" y="474"/>
                      <a:pt x="589" y="474"/>
                    </a:cubicBez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74"/>
                      <a:pt x="71" y="474"/>
                      <a:pt x="71" y="474"/>
                    </a:cubicBezTo>
                    <a:close/>
                    <a:moveTo>
                      <a:pt x="902" y="1194"/>
                    </a:move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1420" y="1194"/>
                      <a:pt x="1420" y="1194"/>
                      <a:pt x="1420" y="1194"/>
                    </a:cubicBezTo>
                    <a:cubicBezTo>
                      <a:pt x="1420" y="903"/>
                      <a:pt x="1420" y="903"/>
                      <a:pt x="1420" y="903"/>
                    </a:cubicBezTo>
                    <a:cubicBezTo>
                      <a:pt x="1420" y="893"/>
                      <a:pt x="1416" y="883"/>
                      <a:pt x="1407" y="876"/>
                    </a:cubicBezTo>
                    <a:cubicBezTo>
                      <a:pt x="1398" y="869"/>
                      <a:pt x="1386" y="863"/>
                      <a:pt x="1371" y="863"/>
                    </a:cubicBezTo>
                    <a:cubicBezTo>
                      <a:pt x="950" y="863"/>
                      <a:pt x="950" y="863"/>
                      <a:pt x="950" y="863"/>
                    </a:cubicBezTo>
                    <a:cubicBezTo>
                      <a:pt x="937" y="863"/>
                      <a:pt x="925" y="867"/>
                      <a:pt x="916" y="875"/>
                    </a:cubicBezTo>
                    <a:cubicBezTo>
                      <a:pt x="915" y="876"/>
                      <a:pt x="915" y="876"/>
                      <a:pt x="915" y="876"/>
                    </a:cubicBezTo>
                    <a:cubicBezTo>
                      <a:pt x="907" y="883"/>
                      <a:pt x="902" y="893"/>
                      <a:pt x="902" y="903"/>
                    </a:cubicBez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902" y="1194"/>
                      <a:pt x="902" y="1194"/>
                      <a:pt x="902" y="1194"/>
                    </a:cubicBezTo>
                    <a:close/>
                    <a:moveTo>
                      <a:pt x="1420" y="1266"/>
                    </a:move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902" y="1266"/>
                      <a:pt x="902" y="1266"/>
                      <a:pt x="902" y="1266"/>
                    </a:cubicBezTo>
                    <a:cubicBezTo>
                      <a:pt x="902" y="1286"/>
                      <a:pt x="902" y="1286"/>
                      <a:pt x="902" y="1286"/>
                    </a:cubicBezTo>
                    <a:cubicBezTo>
                      <a:pt x="902" y="1296"/>
                      <a:pt x="907" y="1305"/>
                      <a:pt x="915" y="1312"/>
                    </a:cubicBezTo>
                    <a:cubicBezTo>
                      <a:pt x="924" y="1320"/>
                      <a:pt x="936" y="1325"/>
                      <a:pt x="950" y="1325"/>
                    </a:cubicBezTo>
                    <a:cubicBezTo>
                      <a:pt x="1371" y="1325"/>
                      <a:pt x="1371" y="1325"/>
                      <a:pt x="1371" y="1325"/>
                    </a:cubicBezTo>
                    <a:cubicBezTo>
                      <a:pt x="1386" y="1325"/>
                      <a:pt x="1398" y="1320"/>
                      <a:pt x="1407" y="1312"/>
                    </a:cubicBezTo>
                    <a:cubicBezTo>
                      <a:pt x="1416" y="1305"/>
                      <a:pt x="1420" y="1296"/>
                      <a:pt x="1420" y="128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lose/>
                    <a:moveTo>
                      <a:pt x="295" y="890"/>
                    </a:move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69"/>
                      <a:pt x="311" y="853"/>
                      <a:pt x="330" y="853"/>
                    </a:cubicBezTo>
                    <a:cubicBezTo>
                      <a:pt x="350" y="853"/>
                      <a:pt x="366" y="869"/>
                      <a:pt x="366" y="890"/>
                    </a:cubicBezTo>
                    <a:cubicBezTo>
                      <a:pt x="366" y="935"/>
                      <a:pt x="366" y="935"/>
                      <a:pt x="366" y="935"/>
                    </a:cubicBezTo>
                    <a:cubicBezTo>
                      <a:pt x="366" y="955"/>
                      <a:pt x="350" y="971"/>
                      <a:pt x="330" y="971"/>
                    </a:cubicBezTo>
                    <a:cubicBezTo>
                      <a:pt x="311" y="971"/>
                      <a:pt x="295" y="955"/>
                      <a:pt x="295" y="935"/>
                    </a:cubicBez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90"/>
                      <a:pt x="295" y="890"/>
                      <a:pt x="295" y="890"/>
                    </a:cubicBezTo>
                    <a:close/>
                    <a:moveTo>
                      <a:pt x="295" y="746"/>
                    </a:move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27"/>
                      <a:pt x="311" y="710"/>
                      <a:pt x="330" y="710"/>
                    </a:cubicBezTo>
                    <a:cubicBezTo>
                      <a:pt x="350" y="710"/>
                      <a:pt x="366" y="727"/>
                      <a:pt x="366" y="746"/>
                    </a:cubicBezTo>
                    <a:cubicBezTo>
                      <a:pt x="366" y="793"/>
                      <a:pt x="366" y="793"/>
                      <a:pt x="366" y="793"/>
                    </a:cubicBezTo>
                    <a:cubicBezTo>
                      <a:pt x="366" y="812"/>
                      <a:pt x="350" y="829"/>
                      <a:pt x="330" y="829"/>
                    </a:cubicBezTo>
                    <a:cubicBezTo>
                      <a:pt x="311" y="829"/>
                      <a:pt x="295" y="812"/>
                      <a:pt x="295" y="793"/>
                    </a:cubicBez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46"/>
                      <a:pt x="295" y="746"/>
                      <a:pt x="295" y="746"/>
                    </a:cubicBezTo>
                    <a:close/>
                    <a:moveTo>
                      <a:pt x="295" y="1031"/>
                    </a:move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12"/>
                      <a:pt x="311" y="996"/>
                      <a:pt x="330" y="996"/>
                    </a:cubicBezTo>
                    <a:cubicBezTo>
                      <a:pt x="350" y="996"/>
                      <a:pt x="366" y="1012"/>
                      <a:pt x="366" y="1031"/>
                    </a:cubicBezTo>
                    <a:cubicBezTo>
                      <a:pt x="366" y="1078"/>
                      <a:pt x="366" y="1078"/>
                      <a:pt x="366" y="1078"/>
                    </a:cubicBezTo>
                    <a:cubicBezTo>
                      <a:pt x="366" y="1098"/>
                      <a:pt x="350" y="1114"/>
                      <a:pt x="330" y="1114"/>
                    </a:cubicBezTo>
                    <a:cubicBezTo>
                      <a:pt x="311" y="1114"/>
                      <a:pt x="295" y="1098"/>
                      <a:pt x="295" y="1078"/>
                    </a:cubicBez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31"/>
                      <a:pt x="295" y="1031"/>
                      <a:pt x="295" y="1031"/>
                    </a:cubicBezTo>
                    <a:close/>
                    <a:moveTo>
                      <a:pt x="536" y="1194"/>
                    </a:move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56" y="1194"/>
                      <a:pt x="573" y="1211"/>
                      <a:pt x="573" y="1230"/>
                    </a:cubicBezTo>
                    <a:cubicBezTo>
                      <a:pt x="573" y="1250"/>
                      <a:pt x="556" y="1266"/>
                      <a:pt x="536" y="1266"/>
                    </a:cubicBezTo>
                    <a:cubicBezTo>
                      <a:pt x="490" y="1266"/>
                      <a:pt x="490" y="1266"/>
                      <a:pt x="490" y="1266"/>
                    </a:cubicBezTo>
                    <a:cubicBezTo>
                      <a:pt x="470" y="1266"/>
                      <a:pt x="454" y="1250"/>
                      <a:pt x="454" y="1230"/>
                    </a:cubicBezTo>
                    <a:cubicBezTo>
                      <a:pt x="454" y="1211"/>
                      <a:pt x="470" y="1194"/>
                      <a:pt x="490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lose/>
                    <a:moveTo>
                      <a:pt x="677" y="1194"/>
                    </a:move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96" y="1194"/>
                      <a:pt x="712" y="1211"/>
                      <a:pt x="712" y="1230"/>
                    </a:cubicBezTo>
                    <a:cubicBezTo>
                      <a:pt x="712" y="1250"/>
                      <a:pt x="696" y="1266"/>
                      <a:pt x="677" y="1266"/>
                    </a:cubicBezTo>
                    <a:cubicBezTo>
                      <a:pt x="630" y="1266"/>
                      <a:pt x="630" y="1266"/>
                      <a:pt x="630" y="1266"/>
                    </a:cubicBezTo>
                    <a:cubicBezTo>
                      <a:pt x="610" y="1266"/>
                      <a:pt x="595" y="1250"/>
                      <a:pt x="595" y="1230"/>
                    </a:cubicBezTo>
                    <a:cubicBezTo>
                      <a:pt x="595" y="1211"/>
                      <a:pt x="610" y="1194"/>
                      <a:pt x="630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lose/>
                    <a:moveTo>
                      <a:pt x="295" y="1164"/>
                    </a:move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44"/>
                      <a:pt x="311" y="1129"/>
                      <a:pt x="330" y="1129"/>
                    </a:cubicBezTo>
                    <a:cubicBezTo>
                      <a:pt x="350" y="1129"/>
                      <a:pt x="366" y="1144"/>
                      <a:pt x="366" y="1164"/>
                    </a:cubicBezTo>
                    <a:cubicBezTo>
                      <a:pt x="366" y="1194"/>
                      <a:pt x="366" y="1194"/>
                      <a:pt x="366" y="1194"/>
                    </a:cubicBezTo>
                    <a:cubicBezTo>
                      <a:pt x="396" y="1194"/>
                      <a:pt x="396" y="1194"/>
                      <a:pt x="396" y="1194"/>
                    </a:cubicBezTo>
                    <a:cubicBezTo>
                      <a:pt x="416" y="1194"/>
                      <a:pt x="433" y="1211"/>
                      <a:pt x="433" y="1230"/>
                    </a:cubicBezTo>
                    <a:cubicBezTo>
                      <a:pt x="433" y="1250"/>
                      <a:pt x="416" y="1266"/>
                      <a:pt x="396" y="1266"/>
                    </a:cubicBezTo>
                    <a:cubicBezTo>
                      <a:pt x="333" y="1266"/>
                      <a:pt x="333" y="1266"/>
                      <a:pt x="333" y="1266"/>
                    </a:cubicBezTo>
                    <a:cubicBezTo>
                      <a:pt x="330" y="1266"/>
                      <a:pt x="330" y="1266"/>
                      <a:pt x="330" y="1266"/>
                    </a:cubicBezTo>
                    <a:cubicBezTo>
                      <a:pt x="317" y="1266"/>
                      <a:pt x="305" y="1260"/>
                      <a:pt x="299" y="1249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7"/>
                      <a:pt x="299" y="1247"/>
                      <a:pt x="299" y="1247"/>
                    </a:cubicBezTo>
                    <a:cubicBezTo>
                      <a:pt x="299" y="1246"/>
                      <a:pt x="299" y="1246"/>
                      <a:pt x="299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7" y="1245"/>
                      <a:pt x="297" y="1245"/>
                      <a:pt x="297" y="1245"/>
                    </a:cubicBezTo>
                    <a:cubicBezTo>
                      <a:pt x="297" y="1244"/>
                      <a:pt x="297" y="1244"/>
                      <a:pt x="297" y="1244"/>
                    </a:cubicBezTo>
                    <a:cubicBezTo>
                      <a:pt x="296" y="1243"/>
                      <a:pt x="296" y="1243"/>
                      <a:pt x="296" y="1243"/>
                    </a:cubicBezTo>
                    <a:cubicBezTo>
                      <a:pt x="296" y="1242"/>
                      <a:pt x="296" y="1242"/>
                      <a:pt x="296" y="1242"/>
                    </a:cubicBezTo>
                    <a:cubicBezTo>
                      <a:pt x="296" y="1241"/>
                      <a:pt x="296" y="1241"/>
                      <a:pt x="296" y="1241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39"/>
                      <a:pt x="295" y="1239"/>
                      <a:pt x="295" y="1239"/>
                    </a:cubicBezTo>
                    <a:cubicBezTo>
                      <a:pt x="295" y="1238"/>
                      <a:pt x="295" y="1238"/>
                      <a:pt x="295" y="1238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5"/>
                      <a:pt x="295" y="1235"/>
                      <a:pt x="295" y="1235"/>
                    </a:cubicBezTo>
                    <a:cubicBezTo>
                      <a:pt x="295" y="1234"/>
                      <a:pt x="295" y="1234"/>
                      <a:pt x="295" y="1234"/>
                    </a:cubicBezTo>
                    <a:cubicBezTo>
                      <a:pt x="295" y="1233"/>
                      <a:pt x="295" y="1233"/>
                      <a:pt x="295" y="1233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64"/>
                      <a:pt x="295" y="1164"/>
                      <a:pt x="295" y="1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F7B5A1-3E90-4258-AA31-56B79D1C8EFF}"/>
                </a:ext>
              </a:extLst>
            </p:cNvPr>
            <p:cNvGrpSpPr/>
            <p:nvPr/>
          </p:nvGrpSpPr>
          <p:grpSpPr>
            <a:xfrm>
              <a:off x="3207395" y="1697397"/>
              <a:ext cx="818941" cy="820169"/>
              <a:chOff x="4276526" y="2263197"/>
              <a:chExt cx="1091921" cy="109355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CC9FCAB-A3AF-44FD-A38E-36DBF35B2CC2}"/>
                  </a:ext>
                </a:extLst>
              </p:cNvPr>
              <p:cNvSpPr/>
              <p:nvPr/>
            </p:nvSpPr>
            <p:spPr>
              <a:xfrm>
                <a:off x="4276526" y="2263197"/>
                <a:ext cx="1091921" cy="1093558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D93D92A-1EF7-460C-9281-E728EB8399B8}"/>
                  </a:ext>
                </a:extLst>
              </p:cNvPr>
              <p:cNvGrpSpPr/>
              <p:nvPr/>
            </p:nvGrpSpPr>
            <p:grpSpPr>
              <a:xfrm>
                <a:off x="4557639" y="2538688"/>
                <a:ext cx="529695" cy="528485"/>
                <a:chOff x="1855787" y="2568158"/>
                <a:chExt cx="1139825" cy="1137224"/>
              </a:xfrm>
              <a:solidFill>
                <a:schemeClr val="bg1"/>
              </a:solidFill>
            </p:grpSpPr>
            <p:sp>
              <p:nvSpPr>
                <p:cNvPr id="28" name="任意多边形 9">
                  <a:extLst>
                    <a:ext uri="{FF2B5EF4-FFF2-40B4-BE49-F238E27FC236}">
                      <a16:creationId xmlns:a16="http://schemas.microsoft.com/office/drawing/2014/main" id="{22615776-8B62-4133-BCC9-0E58C8DF9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261" y="2573360"/>
                  <a:ext cx="333468" cy="274682"/>
                </a:xfrm>
                <a:custGeom>
                  <a:avLst/>
                  <a:gdLst>
                    <a:gd name="T0" fmla="*/ 0 w 308"/>
                    <a:gd name="T1" fmla="*/ 254 h 254"/>
                    <a:gd name="T2" fmla="*/ 308 w 308"/>
                    <a:gd name="T3" fmla="*/ 0 h 254"/>
                    <a:gd name="T4" fmla="*/ 237 w 308"/>
                    <a:gd name="T5" fmla="*/ 136 h 254"/>
                    <a:gd name="T6" fmla="*/ 146 w 308"/>
                    <a:gd name="T7" fmla="*/ 203 h 254"/>
                    <a:gd name="T8" fmla="*/ 0 w 308"/>
                    <a:gd name="T9" fmla="*/ 254 h 254"/>
                    <a:gd name="T10" fmla="*/ 0 w 308"/>
                    <a:gd name="T11" fmla="*/ 254 h 254"/>
                    <a:gd name="T12" fmla="*/ 0 w 308"/>
                    <a:gd name="T13" fmla="*/ 254 h 254"/>
                    <a:gd name="T14" fmla="*/ 0 w 308"/>
                    <a:gd name="T15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8" h="254">
                      <a:moveTo>
                        <a:pt x="0" y="254"/>
                      </a:moveTo>
                      <a:cubicBezTo>
                        <a:pt x="0" y="254"/>
                        <a:pt x="69" y="40"/>
                        <a:pt x="308" y="0"/>
                      </a:cubicBezTo>
                      <a:cubicBezTo>
                        <a:pt x="308" y="0"/>
                        <a:pt x="272" y="53"/>
                        <a:pt x="237" y="136"/>
                      </a:cubicBezTo>
                      <a:cubicBezTo>
                        <a:pt x="237" y="136"/>
                        <a:pt x="163" y="128"/>
                        <a:pt x="146" y="203"/>
                      </a:cubicBezTo>
                      <a:cubicBezTo>
                        <a:pt x="146" y="203"/>
                        <a:pt x="68" y="217"/>
                        <a:pt x="0" y="254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moveTo>
                        <a:pt x="0" y="254"/>
                      </a:moveTo>
                      <a:cubicBezTo>
                        <a:pt x="0" y="254"/>
                        <a:pt x="0" y="254"/>
                        <a:pt x="0" y="2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9" name="任意多边形 10">
                  <a:extLst>
                    <a:ext uri="{FF2B5EF4-FFF2-40B4-BE49-F238E27FC236}">
                      <a16:creationId xmlns:a16="http://schemas.microsoft.com/office/drawing/2014/main" id="{2E7E826B-CD8D-40F8-A960-EA2E6A368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116" y="2839718"/>
                  <a:ext cx="306416" cy="390173"/>
                </a:xfrm>
                <a:custGeom>
                  <a:avLst/>
                  <a:gdLst>
                    <a:gd name="T0" fmla="*/ 199 w 283"/>
                    <a:gd name="T1" fmla="*/ 0 h 361"/>
                    <a:gd name="T2" fmla="*/ 34 w 283"/>
                    <a:gd name="T3" fmla="*/ 69 h 361"/>
                    <a:gd name="T4" fmla="*/ 81 w 283"/>
                    <a:gd name="T5" fmla="*/ 343 h 361"/>
                    <a:gd name="T6" fmla="*/ 249 w 283"/>
                    <a:gd name="T7" fmla="*/ 353 h 361"/>
                    <a:gd name="T8" fmla="*/ 283 w 283"/>
                    <a:gd name="T9" fmla="*/ 274 h 361"/>
                    <a:gd name="T10" fmla="*/ 252 w 283"/>
                    <a:gd name="T11" fmla="*/ 53 h 361"/>
                    <a:gd name="T12" fmla="*/ 199 w 283"/>
                    <a:gd name="T13" fmla="*/ 0 h 361"/>
                    <a:gd name="T14" fmla="*/ 199 w 283"/>
                    <a:gd name="T15" fmla="*/ 0 h 361"/>
                    <a:gd name="T16" fmla="*/ 199 w 283"/>
                    <a:gd name="T17" fmla="*/ 0 h 361"/>
                    <a:gd name="T18" fmla="*/ 199 w 283"/>
                    <a:gd name="T19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3" h="361">
                      <a:moveTo>
                        <a:pt x="199" y="0"/>
                      </a:moveTo>
                      <a:cubicBezTo>
                        <a:pt x="199" y="0"/>
                        <a:pt x="98" y="21"/>
                        <a:pt x="34" y="69"/>
                      </a:cubicBezTo>
                      <a:cubicBezTo>
                        <a:pt x="34" y="69"/>
                        <a:pt x="0" y="210"/>
                        <a:pt x="81" y="343"/>
                      </a:cubicBezTo>
                      <a:cubicBezTo>
                        <a:pt x="81" y="343"/>
                        <a:pt x="165" y="361"/>
                        <a:pt x="249" y="353"/>
                      </a:cubicBezTo>
                      <a:cubicBezTo>
                        <a:pt x="249" y="353"/>
                        <a:pt x="249" y="300"/>
                        <a:pt x="283" y="274"/>
                      </a:cubicBezTo>
                      <a:cubicBezTo>
                        <a:pt x="283" y="274"/>
                        <a:pt x="241" y="167"/>
                        <a:pt x="252" y="53"/>
                      </a:cubicBezTo>
                      <a:cubicBezTo>
                        <a:pt x="252" y="53"/>
                        <a:pt x="209" y="43"/>
                        <a:pt x="199" y="0"/>
                      </a:cubicBezTo>
                      <a:cubicBezTo>
                        <a:pt x="199" y="0"/>
                        <a:pt x="199" y="0"/>
                        <a:pt x="199" y="0"/>
                      </a:cubicBezTo>
                      <a:moveTo>
                        <a:pt x="199" y="0"/>
                      </a:moveTo>
                      <a:cubicBezTo>
                        <a:pt x="199" y="0"/>
                        <a:pt x="199" y="0"/>
                        <a:pt x="19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0" name="任意多边形 11">
                  <a:extLst>
                    <a:ext uri="{FF2B5EF4-FFF2-40B4-BE49-F238E27FC236}">
                      <a16:creationId xmlns:a16="http://schemas.microsoft.com/office/drawing/2014/main" id="{62EB3A21-F589-4B8A-AC4B-DC5E54444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972" y="3263186"/>
                  <a:ext cx="383930" cy="178439"/>
                </a:xfrm>
                <a:custGeom>
                  <a:avLst/>
                  <a:gdLst>
                    <a:gd name="T0" fmla="*/ 0 w 355"/>
                    <a:gd name="T1" fmla="*/ 0 h 165"/>
                    <a:gd name="T2" fmla="*/ 355 w 355"/>
                    <a:gd name="T3" fmla="*/ 142 h 165"/>
                    <a:gd name="T4" fmla="*/ 248 w 355"/>
                    <a:gd name="T5" fmla="*/ 32 h 165"/>
                    <a:gd name="T6" fmla="*/ 156 w 355"/>
                    <a:gd name="T7" fmla="*/ 0 h 165"/>
                    <a:gd name="T8" fmla="*/ 0 w 355"/>
                    <a:gd name="T9" fmla="*/ 0 h 165"/>
                    <a:gd name="T10" fmla="*/ 0 w 355"/>
                    <a:gd name="T11" fmla="*/ 0 h 165"/>
                    <a:gd name="T12" fmla="*/ 0 w 355"/>
                    <a:gd name="T13" fmla="*/ 0 h 165"/>
                    <a:gd name="T14" fmla="*/ 0 w 355"/>
                    <a:gd name="T15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165">
                      <a:moveTo>
                        <a:pt x="0" y="0"/>
                      </a:moveTo>
                      <a:cubicBezTo>
                        <a:pt x="0" y="0"/>
                        <a:pt x="107" y="165"/>
                        <a:pt x="355" y="142"/>
                      </a:cubicBezTo>
                      <a:cubicBezTo>
                        <a:pt x="355" y="142"/>
                        <a:pt x="267" y="59"/>
                        <a:pt x="248" y="32"/>
                      </a:cubicBezTo>
                      <a:cubicBezTo>
                        <a:pt x="248" y="32"/>
                        <a:pt x="179" y="49"/>
                        <a:pt x="156" y="0"/>
                      </a:cubicBezTo>
                      <a:cubicBezTo>
                        <a:pt x="156" y="0"/>
                        <a:pt x="66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1" name="任意多边形 12">
                  <a:extLst>
                    <a:ext uri="{FF2B5EF4-FFF2-40B4-BE49-F238E27FC236}">
                      <a16:creationId xmlns:a16="http://schemas.microsoft.com/office/drawing/2014/main" id="{A5707EB0-8B54-4A1A-847F-E4061F538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867" y="3011394"/>
                  <a:ext cx="419306" cy="393294"/>
                </a:xfrm>
                <a:custGeom>
                  <a:avLst/>
                  <a:gdLst>
                    <a:gd name="T0" fmla="*/ 0 w 387"/>
                    <a:gd name="T1" fmla="*/ 239 h 364"/>
                    <a:gd name="T2" fmla="*/ 24 w 387"/>
                    <a:gd name="T3" fmla="*/ 190 h 364"/>
                    <a:gd name="T4" fmla="*/ 246 w 387"/>
                    <a:gd name="T5" fmla="*/ 13 h 364"/>
                    <a:gd name="T6" fmla="*/ 292 w 387"/>
                    <a:gd name="T7" fmla="*/ 0 h 364"/>
                    <a:gd name="T8" fmla="*/ 387 w 387"/>
                    <a:gd name="T9" fmla="*/ 138 h 364"/>
                    <a:gd name="T10" fmla="*/ 133 w 387"/>
                    <a:gd name="T11" fmla="*/ 364 h 364"/>
                    <a:gd name="T12" fmla="*/ 0 w 387"/>
                    <a:gd name="T13" fmla="*/ 239 h 364"/>
                    <a:gd name="T14" fmla="*/ 0 w 387"/>
                    <a:gd name="T15" fmla="*/ 239 h 364"/>
                    <a:gd name="T16" fmla="*/ 0 w 387"/>
                    <a:gd name="T17" fmla="*/ 239 h 364"/>
                    <a:gd name="T18" fmla="*/ 0 w 387"/>
                    <a:gd name="T19" fmla="*/ 239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364">
                      <a:moveTo>
                        <a:pt x="0" y="239"/>
                      </a:moveTo>
                      <a:cubicBezTo>
                        <a:pt x="0" y="239"/>
                        <a:pt x="17" y="232"/>
                        <a:pt x="24" y="190"/>
                      </a:cubicBezTo>
                      <a:cubicBezTo>
                        <a:pt x="24" y="190"/>
                        <a:pt x="161" y="142"/>
                        <a:pt x="246" y="13"/>
                      </a:cubicBezTo>
                      <a:cubicBezTo>
                        <a:pt x="246" y="13"/>
                        <a:pt x="273" y="15"/>
                        <a:pt x="292" y="0"/>
                      </a:cubicBezTo>
                      <a:cubicBezTo>
                        <a:pt x="292" y="0"/>
                        <a:pt x="356" y="60"/>
                        <a:pt x="387" y="138"/>
                      </a:cubicBezTo>
                      <a:cubicBezTo>
                        <a:pt x="387" y="138"/>
                        <a:pt x="327" y="309"/>
                        <a:pt x="133" y="364"/>
                      </a:cubicBezTo>
                      <a:cubicBezTo>
                        <a:pt x="133" y="364"/>
                        <a:pt x="45" y="307"/>
                        <a:pt x="0" y="239"/>
                      </a:cubicBezTo>
                      <a:cubicBezTo>
                        <a:pt x="0" y="239"/>
                        <a:pt x="0" y="239"/>
                        <a:pt x="0" y="239"/>
                      </a:cubicBezTo>
                      <a:moveTo>
                        <a:pt x="0" y="239"/>
                      </a:moveTo>
                      <a:cubicBezTo>
                        <a:pt x="0" y="239"/>
                        <a:pt x="0" y="239"/>
                        <a:pt x="0" y="23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2" name="任意多边形 13">
                  <a:extLst>
                    <a:ext uri="{FF2B5EF4-FFF2-40B4-BE49-F238E27FC236}">
                      <a16:creationId xmlns:a16="http://schemas.microsoft.com/office/drawing/2014/main" id="{4DF6EBAC-1865-4234-A0EA-DF9C25AA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381" y="2762724"/>
                  <a:ext cx="143063" cy="333988"/>
                </a:xfrm>
                <a:custGeom>
                  <a:avLst/>
                  <a:gdLst>
                    <a:gd name="T0" fmla="*/ 31 w 132"/>
                    <a:gd name="T1" fmla="*/ 0 h 309"/>
                    <a:gd name="T2" fmla="*/ 86 w 132"/>
                    <a:gd name="T3" fmla="*/ 309 h 309"/>
                    <a:gd name="T4" fmla="*/ 3 w 132"/>
                    <a:gd name="T5" fmla="*/ 199 h 309"/>
                    <a:gd name="T6" fmla="*/ 0 w 132"/>
                    <a:gd name="T7" fmla="*/ 116 h 309"/>
                    <a:gd name="T8" fmla="*/ 31 w 132"/>
                    <a:gd name="T9" fmla="*/ 0 h 309"/>
                    <a:gd name="T10" fmla="*/ 31 w 132"/>
                    <a:gd name="T11" fmla="*/ 0 h 309"/>
                    <a:gd name="T12" fmla="*/ 31 w 132"/>
                    <a:gd name="T13" fmla="*/ 0 h 309"/>
                    <a:gd name="T14" fmla="*/ 31 w 132"/>
                    <a:gd name="T15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" h="309">
                      <a:moveTo>
                        <a:pt x="31" y="0"/>
                      </a:moveTo>
                      <a:cubicBezTo>
                        <a:pt x="31" y="0"/>
                        <a:pt x="132" y="115"/>
                        <a:pt x="86" y="309"/>
                      </a:cubicBezTo>
                      <a:cubicBezTo>
                        <a:pt x="86" y="309"/>
                        <a:pt x="31" y="220"/>
                        <a:pt x="3" y="199"/>
                      </a:cubicBezTo>
                      <a:cubicBezTo>
                        <a:pt x="3" y="199"/>
                        <a:pt x="28" y="151"/>
                        <a:pt x="0" y="116"/>
                      </a:cubicBezTo>
                      <a:cubicBezTo>
                        <a:pt x="0" y="116"/>
                        <a:pt x="26" y="64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3" name="任意多边形 14">
                  <a:extLst>
                    <a:ext uri="{FF2B5EF4-FFF2-40B4-BE49-F238E27FC236}">
                      <a16:creationId xmlns:a16="http://schemas.microsoft.com/office/drawing/2014/main" id="{7D69B395-F164-494D-9A0A-028F4B7DF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3474" y="2568158"/>
                  <a:ext cx="418786" cy="297052"/>
                </a:xfrm>
                <a:custGeom>
                  <a:avLst/>
                  <a:gdLst>
                    <a:gd name="T0" fmla="*/ 0 w 387"/>
                    <a:gd name="T1" fmla="*/ 154 h 275"/>
                    <a:gd name="T2" fmla="*/ 30 w 387"/>
                    <a:gd name="T3" fmla="*/ 200 h 275"/>
                    <a:gd name="T4" fmla="*/ 262 w 387"/>
                    <a:gd name="T5" fmla="*/ 275 h 275"/>
                    <a:gd name="T6" fmla="*/ 356 w 387"/>
                    <a:gd name="T7" fmla="*/ 265 h 275"/>
                    <a:gd name="T8" fmla="*/ 387 w 387"/>
                    <a:gd name="T9" fmla="*/ 131 h 275"/>
                    <a:gd name="T10" fmla="*/ 91 w 387"/>
                    <a:gd name="T11" fmla="*/ 0 h 275"/>
                    <a:gd name="T12" fmla="*/ 0 w 387"/>
                    <a:gd name="T13" fmla="*/ 154 h 275"/>
                    <a:gd name="T14" fmla="*/ 0 w 387"/>
                    <a:gd name="T15" fmla="*/ 154 h 275"/>
                    <a:gd name="T16" fmla="*/ 0 w 387"/>
                    <a:gd name="T17" fmla="*/ 154 h 275"/>
                    <a:gd name="T18" fmla="*/ 0 w 387"/>
                    <a:gd name="T19" fmla="*/ 15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275">
                      <a:moveTo>
                        <a:pt x="0" y="154"/>
                      </a:moveTo>
                      <a:cubicBezTo>
                        <a:pt x="0" y="154"/>
                        <a:pt x="29" y="178"/>
                        <a:pt x="30" y="200"/>
                      </a:cubicBezTo>
                      <a:cubicBezTo>
                        <a:pt x="30" y="200"/>
                        <a:pt x="154" y="207"/>
                        <a:pt x="262" y="275"/>
                      </a:cubicBezTo>
                      <a:cubicBezTo>
                        <a:pt x="262" y="275"/>
                        <a:pt x="310" y="235"/>
                        <a:pt x="356" y="265"/>
                      </a:cubicBezTo>
                      <a:cubicBezTo>
                        <a:pt x="356" y="265"/>
                        <a:pt x="382" y="217"/>
                        <a:pt x="387" y="131"/>
                      </a:cubicBezTo>
                      <a:cubicBezTo>
                        <a:pt x="387" y="131"/>
                        <a:pt x="291" y="4"/>
                        <a:pt x="91" y="0"/>
                      </a:cubicBezTo>
                      <a:cubicBezTo>
                        <a:pt x="91" y="0"/>
                        <a:pt x="13" y="106"/>
                        <a:pt x="0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moveTo>
                        <a:pt x="0" y="154"/>
                      </a:moveTo>
                      <a:cubicBezTo>
                        <a:pt x="0" y="154"/>
                        <a:pt x="0" y="154"/>
                        <a:pt x="0" y="1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4" name="任意多边形 15">
                  <a:extLst>
                    <a:ext uri="{FF2B5EF4-FFF2-40B4-BE49-F238E27FC236}">
                      <a16:creationId xmlns:a16="http://schemas.microsoft.com/office/drawing/2014/main" id="{D2B746E4-C5DE-47A8-BBE4-7C6247F77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5497" y="2829834"/>
                  <a:ext cx="333468" cy="340231"/>
                </a:xfrm>
                <a:custGeom>
                  <a:avLst/>
                  <a:gdLst>
                    <a:gd name="T0" fmla="*/ 0 w 308"/>
                    <a:gd name="T1" fmla="*/ 65 h 315"/>
                    <a:gd name="T2" fmla="*/ 68 w 308"/>
                    <a:gd name="T3" fmla="*/ 0 h 315"/>
                    <a:gd name="T4" fmla="*/ 274 w 308"/>
                    <a:gd name="T5" fmla="*/ 65 h 315"/>
                    <a:gd name="T6" fmla="*/ 308 w 308"/>
                    <a:gd name="T7" fmla="*/ 168 h 315"/>
                    <a:gd name="T8" fmla="*/ 121 w 308"/>
                    <a:gd name="T9" fmla="*/ 315 h 315"/>
                    <a:gd name="T10" fmla="*/ 28 w 308"/>
                    <a:gd name="T11" fmla="*/ 267 h 315"/>
                    <a:gd name="T12" fmla="*/ 0 w 308"/>
                    <a:gd name="T13" fmla="*/ 65 h 315"/>
                    <a:gd name="T14" fmla="*/ 0 w 308"/>
                    <a:gd name="T15" fmla="*/ 65 h 315"/>
                    <a:gd name="T16" fmla="*/ 0 w 308"/>
                    <a:gd name="T17" fmla="*/ 65 h 315"/>
                    <a:gd name="T18" fmla="*/ 0 w 308"/>
                    <a:gd name="T19" fmla="*/ 6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8" h="315">
                      <a:moveTo>
                        <a:pt x="0" y="65"/>
                      </a:moveTo>
                      <a:cubicBezTo>
                        <a:pt x="0" y="65"/>
                        <a:pt x="58" y="69"/>
                        <a:pt x="68" y="0"/>
                      </a:cubicBezTo>
                      <a:cubicBezTo>
                        <a:pt x="68" y="0"/>
                        <a:pt x="182" y="11"/>
                        <a:pt x="274" y="65"/>
                      </a:cubicBezTo>
                      <a:cubicBezTo>
                        <a:pt x="274" y="65"/>
                        <a:pt x="252" y="134"/>
                        <a:pt x="308" y="168"/>
                      </a:cubicBezTo>
                      <a:cubicBezTo>
                        <a:pt x="308" y="168"/>
                        <a:pt x="251" y="254"/>
                        <a:pt x="121" y="315"/>
                      </a:cubicBezTo>
                      <a:cubicBezTo>
                        <a:pt x="121" y="315"/>
                        <a:pt x="96" y="256"/>
                        <a:pt x="28" y="267"/>
                      </a:cubicBezTo>
                      <a:cubicBezTo>
                        <a:pt x="29" y="267"/>
                        <a:pt x="1" y="214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moveTo>
                        <a:pt x="0" y="65"/>
                      </a:moveTo>
                      <a:cubicBezTo>
                        <a:pt x="0" y="65"/>
                        <a:pt x="0" y="65"/>
                        <a:pt x="0" y="6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5" name="任意多边形 16">
                  <a:extLst>
                    <a:ext uri="{FF2B5EF4-FFF2-40B4-BE49-F238E27FC236}">
                      <a16:creationId xmlns:a16="http://schemas.microsoft.com/office/drawing/2014/main" id="{26013629-B6A1-4FD6-A88F-6D99CBD3C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5787" y="3448908"/>
                  <a:ext cx="1139825" cy="256474"/>
                </a:xfrm>
                <a:custGeom>
                  <a:avLst/>
                  <a:gdLst>
                    <a:gd name="T0" fmla="*/ 999 w 1053"/>
                    <a:gd name="T1" fmla="*/ 90 h 237"/>
                    <a:gd name="T2" fmla="*/ 603 w 1053"/>
                    <a:gd name="T3" fmla="*/ 90 h 237"/>
                    <a:gd name="T4" fmla="*/ 572 w 1053"/>
                    <a:gd name="T5" fmla="*/ 58 h 237"/>
                    <a:gd name="T6" fmla="*/ 572 w 1053"/>
                    <a:gd name="T7" fmla="*/ 0 h 237"/>
                    <a:gd name="T8" fmla="*/ 469 w 1053"/>
                    <a:gd name="T9" fmla="*/ 0 h 237"/>
                    <a:gd name="T10" fmla="*/ 469 w 1053"/>
                    <a:gd name="T11" fmla="*/ 58 h 237"/>
                    <a:gd name="T12" fmla="*/ 438 w 1053"/>
                    <a:gd name="T13" fmla="*/ 90 h 237"/>
                    <a:gd name="T14" fmla="*/ 54 w 1053"/>
                    <a:gd name="T15" fmla="*/ 90 h 237"/>
                    <a:gd name="T16" fmla="*/ 0 w 1053"/>
                    <a:gd name="T17" fmla="*/ 144 h 237"/>
                    <a:gd name="T18" fmla="*/ 0 w 1053"/>
                    <a:gd name="T19" fmla="*/ 144 h 237"/>
                    <a:gd name="T20" fmla="*/ 54 w 1053"/>
                    <a:gd name="T21" fmla="*/ 198 h 237"/>
                    <a:gd name="T22" fmla="*/ 443 w 1053"/>
                    <a:gd name="T23" fmla="*/ 198 h 237"/>
                    <a:gd name="T24" fmla="*/ 520 w 1053"/>
                    <a:gd name="T25" fmla="*/ 237 h 237"/>
                    <a:gd name="T26" fmla="*/ 598 w 1053"/>
                    <a:gd name="T27" fmla="*/ 198 h 237"/>
                    <a:gd name="T28" fmla="*/ 999 w 1053"/>
                    <a:gd name="T29" fmla="*/ 198 h 237"/>
                    <a:gd name="T30" fmla="*/ 1053 w 1053"/>
                    <a:gd name="T31" fmla="*/ 144 h 237"/>
                    <a:gd name="T32" fmla="*/ 1053 w 1053"/>
                    <a:gd name="T33" fmla="*/ 144 h 237"/>
                    <a:gd name="T34" fmla="*/ 999 w 1053"/>
                    <a:gd name="T35" fmla="*/ 9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53" h="237">
                      <a:moveTo>
                        <a:pt x="999" y="90"/>
                      </a:moveTo>
                      <a:cubicBezTo>
                        <a:pt x="603" y="90"/>
                        <a:pt x="603" y="90"/>
                        <a:pt x="603" y="90"/>
                      </a:cubicBezTo>
                      <a:cubicBezTo>
                        <a:pt x="595" y="77"/>
                        <a:pt x="585" y="66"/>
                        <a:pt x="572" y="58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469" y="0"/>
                        <a:pt x="469" y="0"/>
                        <a:pt x="469" y="0"/>
                      </a:cubicBezTo>
                      <a:cubicBezTo>
                        <a:pt x="469" y="58"/>
                        <a:pt x="469" y="58"/>
                        <a:pt x="469" y="58"/>
                      </a:cubicBezTo>
                      <a:cubicBezTo>
                        <a:pt x="456" y="66"/>
                        <a:pt x="446" y="77"/>
                        <a:pt x="438" y="90"/>
                      </a:cubicBezTo>
                      <a:cubicBezTo>
                        <a:pt x="54" y="90"/>
                        <a:pt x="54" y="90"/>
                        <a:pt x="54" y="90"/>
                      </a:cubicBezTo>
                      <a:cubicBezTo>
                        <a:pt x="24" y="90"/>
                        <a:pt x="0" y="114"/>
                        <a:pt x="0" y="14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74"/>
                        <a:pt x="24" y="198"/>
                        <a:pt x="54" y="198"/>
                      </a:cubicBezTo>
                      <a:cubicBezTo>
                        <a:pt x="443" y="198"/>
                        <a:pt x="443" y="198"/>
                        <a:pt x="443" y="198"/>
                      </a:cubicBezTo>
                      <a:cubicBezTo>
                        <a:pt x="461" y="222"/>
                        <a:pt x="489" y="237"/>
                        <a:pt x="520" y="237"/>
                      </a:cubicBezTo>
                      <a:cubicBezTo>
                        <a:pt x="552" y="237"/>
                        <a:pt x="580" y="222"/>
                        <a:pt x="598" y="198"/>
                      </a:cubicBezTo>
                      <a:cubicBezTo>
                        <a:pt x="999" y="198"/>
                        <a:pt x="999" y="198"/>
                        <a:pt x="999" y="198"/>
                      </a:cubicBezTo>
                      <a:cubicBezTo>
                        <a:pt x="1029" y="198"/>
                        <a:pt x="1053" y="174"/>
                        <a:pt x="1053" y="144"/>
                      </a:cubicBezTo>
                      <a:cubicBezTo>
                        <a:pt x="1053" y="144"/>
                        <a:pt x="1053" y="144"/>
                        <a:pt x="1053" y="144"/>
                      </a:cubicBezTo>
                      <a:cubicBezTo>
                        <a:pt x="1053" y="114"/>
                        <a:pt x="1029" y="90"/>
                        <a:pt x="99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90731E6-DB87-4D1B-9AAB-4E71A7372F74}"/>
                </a:ext>
              </a:extLst>
            </p:cNvPr>
            <p:cNvGrpSpPr/>
            <p:nvPr/>
          </p:nvGrpSpPr>
          <p:grpSpPr>
            <a:xfrm>
              <a:off x="4162531" y="3219188"/>
              <a:ext cx="818941" cy="820170"/>
              <a:chOff x="5550040" y="4292251"/>
              <a:chExt cx="1091921" cy="109356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F183C5-117E-426E-B9C2-687F255B8D07}"/>
                  </a:ext>
                </a:extLst>
              </p:cNvPr>
              <p:cNvSpPr/>
              <p:nvPr/>
            </p:nvSpPr>
            <p:spPr>
              <a:xfrm flipV="1">
                <a:off x="5550040" y="4292251"/>
                <a:ext cx="1091921" cy="1093560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5" name="任意多边形 19">
                <a:extLst>
                  <a:ext uri="{FF2B5EF4-FFF2-40B4-BE49-F238E27FC236}">
                    <a16:creationId xmlns:a16="http://schemas.microsoft.com/office/drawing/2014/main" id="{9DEFE551-3F99-485F-9AA7-B37C14D92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186" y="4560300"/>
                <a:ext cx="485628" cy="509319"/>
              </a:xfrm>
              <a:custGeom>
                <a:avLst/>
                <a:gdLst>
                  <a:gd name="T0" fmla="*/ 994 w 1104"/>
                  <a:gd name="T1" fmla="*/ 355 h 1159"/>
                  <a:gd name="T2" fmla="*/ 994 w 1104"/>
                  <a:gd name="T3" fmla="*/ 607 h 1159"/>
                  <a:gd name="T4" fmla="*/ 735 w 1104"/>
                  <a:gd name="T5" fmla="*/ 607 h 1159"/>
                  <a:gd name="T6" fmla="*/ 552 w 1104"/>
                  <a:gd name="T7" fmla="*/ 746 h 1159"/>
                  <a:gd name="T8" fmla="*/ 369 w 1104"/>
                  <a:gd name="T9" fmla="*/ 607 h 1159"/>
                  <a:gd name="T10" fmla="*/ 221 w 1104"/>
                  <a:gd name="T11" fmla="*/ 607 h 1159"/>
                  <a:gd name="T12" fmla="*/ 221 w 1104"/>
                  <a:gd name="T13" fmla="*/ 775 h 1159"/>
                  <a:gd name="T14" fmla="*/ 386 w 1104"/>
                  <a:gd name="T15" fmla="*/ 966 h 1159"/>
                  <a:gd name="T16" fmla="*/ 193 w 1104"/>
                  <a:gd name="T17" fmla="*/ 1159 h 1159"/>
                  <a:gd name="T18" fmla="*/ 0 w 1104"/>
                  <a:gd name="T19" fmla="*/ 966 h 1159"/>
                  <a:gd name="T20" fmla="*/ 110 w 1104"/>
                  <a:gd name="T21" fmla="*/ 792 h 1159"/>
                  <a:gd name="T22" fmla="*/ 110 w 1104"/>
                  <a:gd name="T23" fmla="*/ 497 h 1159"/>
                  <a:gd name="T24" fmla="*/ 374 w 1104"/>
                  <a:gd name="T25" fmla="*/ 497 h 1159"/>
                  <a:gd name="T26" fmla="*/ 552 w 1104"/>
                  <a:gd name="T27" fmla="*/ 374 h 1159"/>
                  <a:gd name="T28" fmla="*/ 730 w 1104"/>
                  <a:gd name="T29" fmla="*/ 497 h 1159"/>
                  <a:gd name="T30" fmla="*/ 883 w 1104"/>
                  <a:gd name="T31" fmla="*/ 497 h 1159"/>
                  <a:gd name="T32" fmla="*/ 879 w 1104"/>
                  <a:gd name="T33" fmla="*/ 369 h 1159"/>
                  <a:gd name="T34" fmla="*/ 724 w 1104"/>
                  <a:gd name="T35" fmla="*/ 186 h 1159"/>
                  <a:gd name="T36" fmla="*/ 914 w 1104"/>
                  <a:gd name="T37" fmla="*/ 0 h 1159"/>
                  <a:gd name="T38" fmla="*/ 1104 w 1104"/>
                  <a:gd name="T39" fmla="*/ 186 h 1159"/>
                  <a:gd name="T40" fmla="*/ 994 w 1104"/>
                  <a:gd name="T41" fmla="*/ 355 h 1159"/>
                  <a:gd name="T42" fmla="*/ 76 w 1104"/>
                  <a:gd name="T43" fmla="*/ 973 h 1159"/>
                  <a:gd name="T44" fmla="*/ 191 w 1104"/>
                  <a:gd name="T45" fmla="*/ 1087 h 1159"/>
                  <a:gd name="T46" fmla="*/ 305 w 1104"/>
                  <a:gd name="T47" fmla="*/ 973 h 1159"/>
                  <a:gd name="T48" fmla="*/ 191 w 1104"/>
                  <a:gd name="T49" fmla="*/ 860 h 1159"/>
                  <a:gd name="T50" fmla="*/ 76 w 1104"/>
                  <a:gd name="T51" fmla="*/ 973 h 1159"/>
                  <a:gd name="T52" fmla="*/ 552 w 1104"/>
                  <a:gd name="T53" fmla="*/ 447 h 1159"/>
                  <a:gd name="T54" fmla="*/ 438 w 1104"/>
                  <a:gd name="T55" fmla="*/ 561 h 1159"/>
                  <a:gd name="T56" fmla="*/ 552 w 1104"/>
                  <a:gd name="T57" fmla="*/ 674 h 1159"/>
                  <a:gd name="T58" fmla="*/ 667 w 1104"/>
                  <a:gd name="T59" fmla="*/ 561 h 1159"/>
                  <a:gd name="T60" fmla="*/ 552 w 1104"/>
                  <a:gd name="T61" fmla="*/ 447 h 1159"/>
                  <a:gd name="T62" fmla="*/ 914 w 1104"/>
                  <a:gd name="T63" fmla="*/ 73 h 1159"/>
                  <a:gd name="T64" fmla="*/ 799 w 1104"/>
                  <a:gd name="T65" fmla="*/ 187 h 1159"/>
                  <a:gd name="T66" fmla="*/ 914 w 1104"/>
                  <a:gd name="T67" fmla="*/ 300 h 1159"/>
                  <a:gd name="T68" fmla="*/ 1029 w 1104"/>
                  <a:gd name="T69" fmla="*/ 187 h 1159"/>
                  <a:gd name="T70" fmla="*/ 914 w 1104"/>
                  <a:gd name="T71" fmla="*/ 73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04" h="1159">
                    <a:moveTo>
                      <a:pt x="994" y="355"/>
                    </a:moveTo>
                    <a:cubicBezTo>
                      <a:pt x="994" y="607"/>
                      <a:pt x="994" y="607"/>
                      <a:pt x="994" y="607"/>
                    </a:cubicBezTo>
                    <a:cubicBezTo>
                      <a:pt x="735" y="607"/>
                      <a:pt x="735" y="607"/>
                      <a:pt x="735" y="607"/>
                    </a:cubicBezTo>
                    <a:cubicBezTo>
                      <a:pt x="714" y="687"/>
                      <a:pt x="640" y="746"/>
                      <a:pt x="552" y="746"/>
                    </a:cubicBezTo>
                    <a:cubicBezTo>
                      <a:pt x="464" y="746"/>
                      <a:pt x="390" y="687"/>
                      <a:pt x="369" y="607"/>
                    </a:cubicBezTo>
                    <a:cubicBezTo>
                      <a:pt x="221" y="607"/>
                      <a:pt x="221" y="607"/>
                      <a:pt x="221" y="607"/>
                    </a:cubicBezTo>
                    <a:cubicBezTo>
                      <a:pt x="221" y="775"/>
                      <a:pt x="221" y="775"/>
                      <a:pt x="221" y="775"/>
                    </a:cubicBezTo>
                    <a:cubicBezTo>
                      <a:pt x="314" y="789"/>
                      <a:pt x="386" y="869"/>
                      <a:pt x="386" y="966"/>
                    </a:cubicBezTo>
                    <a:cubicBezTo>
                      <a:pt x="386" y="1072"/>
                      <a:pt x="300" y="1159"/>
                      <a:pt x="193" y="1159"/>
                    </a:cubicBezTo>
                    <a:cubicBezTo>
                      <a:pt x="87" y="1159"/>
                      <a:pt x="0" y="1072"/>
                      <a:pt x="0" y="966"/>
                    </a:cubicBezTo>
                    <a:cubicBezTo>
                      <a:pt x="0" y="889"/>
                      <a:pt x="45" y="823"/>
                      <a:pt x="110" y="792"/>
                    </a:cubicBezTo>
                    <a:cubicBezTo>
                      <a:pt x="110" y="497"/>
                      <a:pt x="110" y="497"/>
                      <a:pt x="110" y="497"/>
                    </a:cubicBezTo>
                    <a:cubicBezTo>
                      <a:pt x="374" y="497"/>
                      <a:pt x="374" y="497"/>
                      <a:pt x="374" y="497"/>
                    </a:cubicBezTo>
                    <a:cubicBezTo>
                      <a:pt x="400" y="425"/>
                      <a:pt x="470" y="374"/>
                      <a:pt x="552" y="374"/>
                    </a:cubicBezTo>
                    <a:cubicBezTo>
                      <a:pt x="634" y="374"/>
                      <a:pt x="704" y="425"/>
                      <a:pt x="730" y="497"/>
                    </a:cubicBezTo>
                    <a:cubicBezTo>
                      <a:pt x="883" y="497"/>
                      <a:pt x="883" y="497"/>
                      <a:pt x="883" y="497"/>
                    </a:cubicBezTo>
                    <a:cubicBezTo>
                      <a:pt x="879" y="369"/>
                      <a:pt x="879" y="369"/>
                      <a:pt x="879" y="369"/>
                    </a:cubicBezTo>
                    <a:cubicBezTo>
                      <a:pt x="790" y="353"/>
                      <a:pt x="724" y="277"/>
                      <a:pt x="724" y="186"/>
                    </a:cubicBezTo>
                    <a:cubicBezTo>
                      <a:pt x="724" y="83"/>
                      <a:pt x="809" y="0"/>
                      <a:pt x="914" y="0"/>
                    </a:cubicBezTo>
                    <a:cubicBezTo>
                      <a:pt x="1019" y="0"/>
                      <a:pt x="1104" y="83"/>
                      <a:pt x="1104" y="186"/>
                    </a:cubicBezTo>
                    <a:cubicBezTo>
                      <a:pt x="1104" y="261"/>
                      <a:pt x="1059" y="325"/>
                      <a:pt x="994" y="355"/>
                    </a:cubicBezTo>
                    <a:close/>
                    <a:moveTo>
                      <a:pt x="76" y="973"/>
                    </a:moveTo>
                    <a:cubicBezTo>
                      <a:pt x="76" y="1036"/>
                      <a:pt x="127" y="1087"/>
                      <a:pt x="191" y="1087"/>
                    </a:cubicBezTo>
                    <a:cubicBezTo>
                      <a:pt x="254" y="1087"/>
                      <a:pt x="305" y="1036"/>
                      <a:pt x="305" y="973"/>
                    </a:cubicBezTo>
                    <a:cubicBezTo>
                      <a:pt x="305" y="911"/>
                      <a:pt x="254" y="860"/>
                      <a:pt x="191" y="860"/>
                    </a:cubicBezTo>
                    <a:cubicBezTo>
                      <a:pt x="127" y="860"/>
                      <a:pt x="76" y="911"/>
                      <a:pt x="76" y="973"/>
                    </a:cubicBezTo>
                    <a:close/>
                    <a:moveTo>
                      <a:pt x="552" y="447"/>
                    </a:moveTo>
                    <a:cubicBezTo>
                      <a:pt x="489" y="447"/>
                      <a:pt x="438" y="498"/>
                      <a:pt x="438" y="561"/>
                    </a:cubicBezTo>
                    <a:cubicBezTo>
                      <a:pt x="438" y="623"/>
                      <a:pt x="489" y="674"/>
                      <a:pt x="552" y="674"/>
                    </a:cubicBezTo>
                    <a:cubicBezTo>
                      <a:pt x="616" y="674"/>
                      <a:pt x="667" y="623"/>
                      <a:pt x="667" y="561"/>
                    </a:cubicBezTo>
                    <a:cubicBezTo>
                      <a:pt x="667" y="498"/>
                      <a:pt x="616" y="447"/>
                      <a:pt x="552" y="447"/>
                    </a:cubicBezTo>
                    <a:close/>
                    <a:moveTo>
                      <a:pt x="914" y="73"/>
                    </a:moveTo>
                    <a:cubicBezTo>
                      <a:pt x="851" y="73"/>
                      <a:pt x="799" y="124"/>
                      <a:pt x="799" y="187"/>
                    </a:cubicBezTo>
                    <a:cubicBezTo>
                      <a:pt x="799" y="249"/>
                      <a:pt x="851" y="300"/>
                      <a:pt x="914" y="300"/>
                    </a:cubicBezTo>
                    <a:cubicBezTo>
                      <a:pt x="977" y="300"/>
                      <a:pt x="1029" y="249"/>
                      <a:pt x="1029" y="187"/>
                    </a:cubicBezTo>
                    <a:cubicBezTo>
                      <a:pt x="1029" y="124"/>
                      <a:pt x="977" y="73"/>
                      <a:pt x="914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22A7425-6E7C-4C58-A0B5-EDD978D1DF2F}"/>
                </a:ext>
              </a:extLst>
            </p:cNvPr>
            <p:cNvGrpSpPr/>
            <p:nvPr/>
          </p:nvGrpSpPr>
          <p:grpSpPr>
            <a:xfrm>
              <a:off x="5117668" y="2731090"/>
              <a:ext cx="818941" cy="820170"/>
              <a:chOff x="6823556" y="3641454"/>
              <a:chExt cx="1091921" cy="109356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CB47A46-87D0-440D-97F7-8DA56859C723}"/>
                  </a:ext>
                </a:extLst>
              </p:cNvPr>
              <p:cNvSpPr/>
              <p:nvPr/>
            </p:nvSpPr>
            <p:spPr>
              <a:xfrm flipV="1">
                <a:off x="6823556" y="3641454"/>
                <a:ext cx="1091921" cy="1093560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0D65072-3DBD-413C-809D-E60F012D709D}"/>
                  </a:ext>
                </a:extLst>
              </p:cNvPr>
              <p:cNvGrpSpPr/>
              <p:nvPr/>
            </p:nvGrpSpPr>
            <p:grpSpPr>
              <a:xfrm>
                <a:off x="7167926" y="3879957"/>
                <a:ext cx="529194" cy="526452"/>
                <a:chOff x="6689328" y="3781703"/>
                <a:chExt cx="508205" cy="505574"/>
              </a:xfrm>
            </p:grpSpPr>
            <p:sp>
              <p:nvSpPr>
                <p:cNvPr id="19" name="任意多边形 23">
                  <a:extLst>
                    <a:ext uri="{FF2B5EF4-FFF2-40B4-BE49-F238E27FC236}">
                      <a16:creationId xmlns:a16="http://schemas.microsoft.com/office/drawing/2014/main" id="{560A6150-9461-4CD4-B43B-4C7677613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9328" y="4032649"/>
                  <a:ext cx="341171" cy="254628"/>
                </a:xfrm>
                <a:custGeom>
                  <a:avLst/>
                  <a:gdLst>
                    <a:gd name="T0" fmla="*/ 623 w 623"/>
                    <a:gd name="T1" fmla="*/ 427 h 466"/>
                    <a:gd name="T2" fmla="*/ 618 w 623"/>
                    <a:gd name="T3" fmla="*/ 428 h 466"/>
                    <a:gd name="T4" fmla="*/ 607 w 623"/>
                    <a:gd name="T5" fmla="*/ 425 h 466"/>
                    <a:gd name="T6" fmla="*/ 541 w 623"/>
                    <a:gd name="T7" fmla="*/ 390 h 466"/>
                    <a:gd name="T8" fmla="*/ 475 w 623"/>
                    <a:gd name="T9" fmla="*/ 425 h 466"/>
                    <a:gd name="T10" fmla="*/ 464 w 623"/>
                    <a:gd name="T11" fmla="*/ 428 h 466"/>
                    <a:gd name="T12" fmla="*/ 449 w 623"/>
                    <a:gd name="T13" fmla="*/ 423 h 466"/>
                    <a:gd name="T14" fmla="*/ 440 w 623"/>
                    <a:gd name="T15" fmla="*/ 399 h 466"/>
                    <a:gd name="T16" fmla="*/ 452 w 623"/>
                    <a:gd name="T17" fmla="*/ 326 h 466"/>
                    <a:gd name="T18" fmla="*/ 399 w 623"/>
                    <a:gd name="T19" fmla="*/ 273 h 466"/>
                    <a:gd name="T20" fmla="*/ 392 w 623"/>
                    <a:gd name="T21" fmla="*/ 249 h 466"/>
                    <a:gd name="T22" fmla="*/ 412 w 623"/>
                    <a:gd name="T23" fmla="*/ 232 h 466"/>
                    <a:gd name="T24" fmla="*/ 486 w 623"/>
                    <a:gd name="T25" fmla="*/ 221 h 466"/>
                    <a:gd name="T26" fmla="*/ 519 w 623"/>
                    <a:gd name="T27" fmla="*/ 154 h 466"/>
                    <a:gd name="T28" fmla="*/ 541 w 623"/>
                    <a:gd name="T29" fmla="*/ 141 h 466"/>
                    <a:gd name="T30" fmla="*/ 563 w 623"/>
                    <a:gd name="T31" fmla="*/ 154 h 466"/>
                    <a:gd name="T32" fmla="*/ 582 w 623"/>
                    <a:gd name="T33" fmla="*/ 192 h 466"/>
                    <a:gd name="T34" fmla="*/ 529 w 623"/>
                    <a:gd name="T35" fmla="*/ 78 h 466"/>
                    <a:gd name="T36" fmla="*/ 407 w 623"/>
                    <a:gd name="T37" fmla="*/ 1 h 466"/>
                    <a:gd name="T38" fmla="*/ 391 w 623"/>
                    <a:gd name="T39" fmla="*/ 7 h 466"/>
                    <a:gd name="T40" fmla="*/ 351 w 623"/>
                    <a:gd name="T41" fmla="*/ 63 h 466"/>
                    <a:gd name="T42" fmla="*/ 307 w 623"/>
                    <a:gd name="T43" fmla="*/ 3 h 466"/>
                    <a:gd name="T44" fmla="*/ 338 w 623"/>
                    <a:gd name="T45" fmla="*/ 107 h 466"/>
                    <a:gd name="T46" fmla="*/ 338 w 623"/>
                    <a:gd name="T47" fmla="*/ 115 h 466"/>
                    <a:gd name="T48" fmla="*/ 306 w 623"/>
                    <a:gd name="T49" fmla="*/ 262 h 466"/>
                    <a:gd name="T50" fmla="*/ 306 w 623"/>
                    <a:gd name="T51" fmla="*/ 264 h 466"/>
                    <a:gd name="T52" fmla="*/ 306 w 623"/>
                    <a:gd name="T53" fmla="*/ 265 h 466"/>
                    <a:gd name="T54" fmla="*/ 306 w 623"/>
                    <a:gd name="T55" fmla="*/ 264 h 466"/>
                    <a:gd name="T56" fmla="*/ 306 w 623"/>
                    <a:gd name="T57" fmla="*/ 263 h 466"/>
                    <a:gd name="T58" fmla="*/ 271 w 623"/>
                    <a:gd name="T59" fmla="*/ 115 h 466"/>
                    <a:gd name="T60" fmla="*/ 272 w 623"/>
                    <a:gd name="T61" fmla="*/ 107 h 466"/>
                    <a:gd name="T62" fmla="*/ 305 w 623"/>
                    <a:gd name="T63" fmla="*/ 1 h 466"/>
                    <a:gd name="T64" fmla="*/ 259 w 623"/>
                    <a:gd name="T65" fmla="*/ 65 h 466"/>
                    <a:gd name="T66" fmla="*/ 219 w 623"/>
                    <a:gd name="T67" fmla="*/ 11 h 466"/>
                    <a:gd name="T68" fmla="*/ 202 w 623"/>
                    <a:gd name="T69" fmla="*/ 5 h 466"/>
                    <a:gd name="T70" fmla="*/ 98 w 623"/>
                    <a:gd name="T71" fmla="*/ 74 h 466"/>
                    <a:gd name="T72" fmla="*/ 95 w 623"/>
                    <a:gd name="T73" fmla="*/ 78 h 466"/>
                    <a:gd name="T74" fmla="*/ 93 w 623"/>
                    <a:gd name="T75" fmla="*/ 80 h 466"/>
                    <a:gd name="T76" fmla="*/ 87 w 623"/>
                    <a:gd name="T77" fmla="*/ 91 h 466"/>
                    <a:gd name="T78" fmla="*/ 88 w 623"/>
                    <a:gd name="T79" fmla="*/ 91 h 466"/>
                    <a:gd name="T80" fmla="*/ 75 w 623"/>
                    <a:gd name="T81" fmla="*/ 119 h 466"/>
                    <a:gd name="T82" fmla="*/ 74 w 623"/>
                    <a:gd name="T83" fmla="*/ 118 h 466"/>
                    <a:gd name="T84" fmla="*/ 0 w 623"/>
                    <a:gd name="T85" fmla="*/ 411 h 466"/>
                    <a:gd name="T86" fmla="*/ 2 w 623"/>
                    <a:gd name="T87" fmla="*/ 411 h 466"/>
                    <a:gd name="T88" fmla="*/ 66 w 623"/>
                    <a:gd name="T89" fmla="*/ 465 h 466"/>
                    <a:gd name="T90" fmla="*/ 556 w 623"/>
                    <a:gd name="T91" fmla="*/ 465 h 466"/>
                    <a:gd name="T92" fmla="*/ 623 w 623"/>
                    <a:gd name="T93" fmla="*/ 427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23" h="466">
                      <a:moveTo>
                        <a:pt x="623" y="427"/>
                      </a:moveTo>
                      <a:cubicBezTo>
                        <a:pt x="622" y="428"/>
                        <a:pt x="620" y="428"/>
                        <a:pt x="618" y="428"/>
                      </a:cubicBezTo>
                      <a:cubicBezTo>
                        <a:pt x="614" y="428"/>
                        <a:pt x="611" y="427"/>
                        <a:pt x="607" y="425"/>
                      </a:cubicBezTo>
                      <a:cubicBezTo>
                        <a:pt x="541" y="390"/>
                        <a:pt x="541" y="390"/>
                        <a:pt x="541" y="390"/>
                      </a:cubicBezTo>
                      <a:cubicBezTo>
                        <a:pt x="475" y="425"/>
                        <a:pt x="475" y="425"/>
                        <a:pt x="475" y="425"/>
                      </a:cubicBezTo>
                      <a:cubicBezTo>
                        <a:pt x="471" y="427"/>
                        <a:pt x="468" y="428"/>
                        <a:pt x="464" y="428"/>
                      </a:cubicBezTo>
                      <a:cubicBezTo>
                        <a:pt x="458" y="428"/>
                        <a:pt x="453" y="426"/>
                        <a:pt x="449" y="423"/>
                      </a:cubicBezTo>
                      <a:cubicBezTo>
                        <a:pt x="442" y="418"/>
                        <a:pt x="438" y="408"/>
                        <a:pt x="440" y="399"/>
                      </a:cubicBezTo>
                      <a:cubicBezTo>
                        <a:pt x="452" y="326"/>
                        <a:pt x="452" y="326"/>
                        <a:pt x="452" y="326"/>
                      </a:cubicBezTo>
                      <a:cubicBezTo>
                        <a:pt x="399" y="273"/>
                        <a:pt x="399" y="273"/>
                        <a:pt x="399" y="273"/>
                      </a:cubicBezTo>
                      <a:cubicBezTo>
                        <a:pt x="392" y="267"/>
                        <a:pt x="390" y="257"/>
                        <a:pt x="392" y="249"/>
                      </a:cubicBezTo>
                      <a:cubicBezTo>
                        <a:pt x="395" y="240"/>
                        <a:pt x="403" y="233"/>
                        <a:pt x="412" y="232"/>
                      </a:cubicBezTo>
                      <a:cubicBezTo>
                        <a:pt x="486" y="221"/>
                        <a:pt x="486" y="221"/>
                        <a:pt x="486" y="221"/>
                      </a:cubicBezTo>
                      <a:cubicBezTo>
                        <a:pt x="519" y="154"/>
                        <a:pt x="519" y="154"/>
                        <a:pt x="519" y="154"/>
                      </a:cubicBezTo>
                      <a:cubicBezTo>
                        <a:pt x="523" y="146"/>
                        <a:pt x="532" y="141"/>
                        <a:pt x="541" y="141"/>
                      </a:cubicBezTo>
                      <a:cubicBezTo>
                        <a:pt x="550" y="141"/>
                        <a:pt x="559" y="146"/>
                        <a:pt x="563" y="154"/>
                      </a:cubicBezTo>
                      <a:cubicBezTo>
                        <a:pt x="582" y="192"/>
                        <a:pt x="582" y="192"/>
                        <a:pt x="582" y="192"/>
                      </a:cubicBezTo>
                      <a:cubicBezTo>
                        <a:pt x="567" y="147"/>
                        <a:pt x="550" y="104"/>
                        <a:pt x="529" y="78"/>
                      </a:cubicBezTo>
                      <a:cubicBezTo>
                        <a:pt x="498" y="26"/>
                        <a:pt x="447" y="7"/>
                        <a:pt x="407" y="1"/>
                      </a:cubicBezTo>
                      <a:cubicBezTo>
                        <a:pt x="401" y="0"/>
                        <a:pt x="395" y="2"/>
                        <a:pt x="391" y="7"/>
                      </a:cubicBezTo>
                      <a:cubicBezTo>
                        <a:pt x="351" y="63"/>
                        <a:pt x="351" y="63"/>
                        <a:pt x="351" y="63"/>
                      </a:cubicBezTo>
                      <a:cubicBezTo>
                        <a:pt x="307" y="3"/>
                        <a:pt x="307" y="3"/>
                        <a:pt x="307" y="3"/>
                      </a:cubicBezTo>
                      <a:cubicBezTo>
                        <a:pt x="338" y="107"/>
                        <a:pt x="338" y="107"/>
                        <a:pt x="338" y="107"/>
                      </a:cubicBezTo>
                      <a:cubicBezTo>
                        <a:pt x="338" y="110"/>
                        <a:pt x="338" y="112"/>
                        <a:pt x="338" y="115"/>
                      </a:cubicBezTo>
                      <a:cubicBezTo>
                        <a:pt x="306" y="262"/>
                        <a:pt x="306" y="262"/>
                        <a:pt x="306" y="262"/>
                      </a:cubicBezTo>
                      <a:cubicBezTo>
                        <a:pt x="306" y="263"/>
                        <a:pt x="306" y="263"/>
                        <a:pt x="306" y="264"/>
                      </a:cubicBezTo>
                      <a:cubicBezTo>
                        <a:pt x="306" y="265"/>
                        <a:pt x="306" y="265"/>
                        <a:pt x="306" y="265"/>
                      </a:cubicBezTo>
                      <a:cubicBezTo>
                        <a:pt x="306" y="264"/>
                        <a:pt x="306" y="264"/>
                        <a:pt x="306" y="264"/>
                      </a:cubicBezTo>
                      <a:cubicBezTo>
                        <a:pt x="306" y="263"/>
                        <a:pt x="306" y="263"/>
                        <a:pt x="306" y="263"/>
                      </a:cubicBezTo>
                      <a:cubicBezTo>
                        <a:pt x="271" y="115"/>
                        <a:pt x="271" y="115"/>
                        <a:pt x="271" y="115"/>
                      </a:cubicBezTo>
                      <a:cubicBezTo>
                        <a:pt x="271" y="112"/>
                        <a:pt x="271" y="109"/>
                        <a:pt x="272" y="107"/>
                      </a:cubicBezTo>
                      <a:cubicBezTo>
                        <a:pt x="305" y="1"/>
                        <a:pt x="305" y="1"/>
                        <a:pt x="305" y="1"/>
                      </a:cubicBezTo>
                      <a:cubicBezTo>
                        <a:pt x="259" y="65"/>
                        <a:pt x="259" y="65"/>
                        <a:pt x="259" y="65"/>
                      </a:cubicBezTo>
                      <a:cubicBezTo>
                        <a:pt x="219" y="11"/>
                        <a:pt x="219" y="11"/>
                        <a:pt x="219" y="11"/>
                      </a:cubicBezTo>
                      <a:cubicBezTo>
                        <a:pt x="215" y="6"/>
                        <a:pt x="208" y="3"/>
                        <a:pt x="202" y="5"/>
                      </a:cubicBezTo>
                      <a:cubicBezTo>
                        <a:pt x="170" y="13"/>
                        <a:pt x="128" y="32"/>
                        <a:pt x="98" y="74"/>
                      </a:cubicBezTo>
                      <a:cubicBezTo>
                        <a:pt x="97" y="76"/>
                        <a:pt x="96" y="77"/>
                        <a:pt x="95" y="78"/>
                      </a:cubicBezTo>
                      <a:cubicBezTo>
                        <a:pt x="95" y="79"/>
                        <a:pt x="94" y="80"/>
                        <a:pt x="93" y="80"/>
                      </a:cubicBezTo>
                      <a:cubicBezTo>
                        <a:pt x="91" y="84"/>
                        <a:pt x="89" y="87"/>
                        <a:pt x="87" y="91"/>
                      </a:cubicBezTo>
                      <a:cubicBezTo>
                        <a:pt x="87" y="91"/>
                        <a:pt x="88" y="91"/>
                        <a:pt x="88" y="91"/>
                      </a:cubicBezTo>
                      <a:cubicBezTo>
                        <a:pt x="84" y="99"/>
                        <a:pt x="79" y="109"/>
                        <a:pt x="75" y="119"/>
                      </a:cubicBezTo>
                      <a:cubicBezTo>
                        <a:pt x="75" y="118"/>
                        <a:pt x="74" y="118"/>
                        <a:pt x="74" y="118"/>
                      </a:cubicBezTo>
                      <a:cubicBezTo>
                        <a:pt x="35" y="210"/>
                        <a:pt x="0" y="394"/>
                        <a:pt x="0" y="411"/>
                      </a:cubicBezTo>
                      <a:cubicBezTo>
                        <a:pt x="2" y="411"/>
                        <a:pt x="2" y="411"/>
                        <a:pt x="2" y="411"/>
                      </a:cubicBezTo>
                      <a:cubicBezTo>
                        <a:pt x="2" y="429"/>
                        <a:pt x="9" y="466"/>
                        <a:pt x="66" y="465"/>
                      </a:cubicBezTo>
                      <a:cubicBezTo>
                        <a:pt x="556" y="465"/>
                        <a:pt x="556" y="465"/>
                        <a:pt x="556" y="465"/>
                      </a:cubicBezTo>
                      <a:cubicBezTo>
                        <a:pt x="556" y="465"/>
                        <a:pt x="607" y="466"/>
                        <a:pt x="623" y="4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520DB0D-5578-4FD9-AA71-DFA8D9725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7992" y="3781703"/>
                  <a:ext cx="235163" cy="2338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1" name="任意多边形 25">
                  <a:extLst>
                    <a:ext uri="{FF2B5EF4-FFF2-40B4-BE49-F238E27FC236}">
                      <a16:creationId xmlns:a16="http://schemas.microsoft.com/office/drawing/2014/main" id="{BCD458EA-5BD8-417F-B65F-D72FE2C5D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2124" y="4128397"/>
                  <a:ext cx="125999" cy="119686"/>
                </a:xfrm>
                <a:custGeom>
                  <a:avLst/>
                  <a:gdLst>
                    <a:gd name="T0" fmla="*/ 107 w 230"/>
                    <a:gd name="T1" fmla="*/ 5 h 219"/>
                    <a:gd name="T2" fmla="*/ 115 w 230"/>
                    <a:gd name="T3" fmla="*/ 0 h 219"/>
                    <a:gd name="T4" fmla="*/ 123 w 230"/>
                    <a:gd name="T5" fmla="*/ 5 h 219"/>
                    <a:gd name="T6" fmla="*/ 154 w 230"/>
                    <a:gd name="T7" fmla="*/ 67 h 219"/>
                    <a:gd name="T8" fmla="*/ 222 w 230"/>
                    <a:gd name="T9" fmla="*/ 77 h 219"/>
                    <a:gd name="T10" fmla="*/ 229 w 230"/>
                    <a:gd name="T11" fmla="*/ 83 h 219"/>
                    <a:gd name="T12" fmla="*/ 227 w 230"/>
                    <a:gd name="T13" fmla="*/ 92 h 219"/>
                    <a:gd name="T14" fmla="*/ 178 w 230"/>
                    <a:gd name="T15" fmla="*/ 140 h 219"/>
                    <a:gd name="T16" fmla="*/ 189 w 230"/>
                    <a:gd name="T17" fmla="*/ 208 h 219"/>
                    <a:gd name="T18" fmla="*/ 186 w 230"/>
                    <a:gd name="T19" fmla="*/ 217 h 219"/>
                    <a:gd name="T20" fmla="*/ 176 w 230"/>
                    <a:gd name="T21" fmla="*/ 218 h 219"/>
                    <a:gd name="T22" fmla="*/ 115 w 230"/>
                    <a:gd name="T23" fmla="*/ 186 h 219"/>
                    <a:gd name="T24" fmla="*/ 54 w 230"/>
                    <a:gd name="T25" fmla="*/ 218 h 219"/>
                    <a:gd name="T26" fmla="*/ 44 w 230"/>
                    <a:gd name="T27" fmla="*/ 217 h 219"/>
                    <a:gd name="T28" fmla="*/ 41 w 230"/>
                    <a:gd name="T29" fmla="*/ 208 h 219"/>
                    <a:gd name="T30" fmla="*/ 52 w 230"/>
                    <a:gd name="T31" fmla="*/ 140 h 219"/>
                    <a:gd name="T32" fmla="*/ 3 w 230"/>
                    <a:gd name="T33" fmla="*/ 92 h 219"/>
                    <a:gd name="T34" fmla="*/ 1 w 230"/>
                    <a:gd name="T35" fmla="*/ 83 h 219"/>
                    <a:gd name="T36" fmla="*/ 8 w 230"/>
                    <a:gd name="T37" fmla="*/ 77 h 219"/>
                    <a:gd name="T38" fmla="*/ 76 w 230"/>
                    <a:gd name="T39" fmla="*/ 67 h 219"/>
                    <a:gd name="T40" fmla="*/ 107 w 230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19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6"/>
                        <a:pt x="229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1"/>
                        <a:pt x="188" y="215"/>
                        <a:pt x="186" y="217"/>
                      </a:cubicBezTo>
                      <a:cubicBezTo>
                        <a:pt x="183" y="219"/>
                        <a:pt x="179" y="219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19"/>
                        <a:pt x="47" y="219"/>
                        <a:pt x="44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3" y="92"/>
                        <a:pt x="3" y="92"/>
                        <a:pt x="3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2" name="任意多边形 26">
                  <a:extLst>
                    <a:ext uri="{FF2B5EF4-FFF2-40B4-BE49-F238E27FC236}">
                      <a16:creationId xmlns:a16="http://schemas.microsoft.com/office/drawing/2014/main" id="{7A38EDB3-3C6A-4C29-9552-F381E8DE4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1008" y="4128397"/>
                  <a:ext cx="126525" cy="119686"/>
                </a:xfrm>
                <a:custGeom>
                  <a:avLst/>
                  <a:gdLst>
                    <a:gd name="T0" fmla="*/ 107 w 231"/>
                    <a:gd name="T1" fmla="*/ 5 h 219"/>
                    <a:gd name="T2" fmla="*/ 116 w 231"/>
                    <a:gd name="T3" fmla="*/ 0 h 219"/>
                    <a:gd name="T4" fmla="*/ 124 w 231"/>
                    <a:gd name="T5" fmla="*/ 5 h 219"/>
                    <a:gd name="T6" fmla="*/ 154 w 231"/>
                    <a:gd name="T7" fmla="*/ 67 h 219"/>
                    <a:gd name="T8" fmla="*/ 222 w 231"/>
                    <a:gd name="T9" fmla="*/ 77 h 219"/>
                    <a:gd name="T10" fmla="*/ 230 w 231"/>
                    <a:gd name="T11" fmla="*/ 83 h 219"/>
                    <a:gd name="T12" fmla="*/ 227 w 231"/>
                    <a:gd name="T13" fmla="*/ 92 h 219"/>
                    <a:gd name="T14" fmla="*/ 178 w 231"/>
                    <a:gd name="T15" fmla="*/ 140 h 219"/>
                    <a:gd name="T16" fmla="*/ 190 w 231"/>
                    <a:gd name="T17" fmla="*/ 208 h 219"/>
                    <a:gd name="T18" fmla="*/ 186 w 231"/>
                    <a:gd name="T19" fmla="*/ 217 h 219"/>
                    <a:gd name="T20" fmla="*/ 176 w 231"/>
                    <a:gd name="T21" fmla="*/ 218 h 219"/>
                    <a:gd name="T22" fmla="*/ 116 w 231"/>
                    <a:gd name="T23" fmla="*/ 186 h 219"/>
                    <a:gd name="T24" fmla="*/ 55 w 231"/>
                    <a:gd name="T25" fmla="*/ 218 h 219"/>
                    <a:gd name="T26" fmla="*/ 45 w 231"/>
                    <a:gd name="T27" fmla="*/ 217 h 219"/>
                    <a:gd name="T28" fmla="*/ 41 w 231"/>
                    <a:gd name="T29" fmla="*/ 208 h 219"/>
                    <a:gd name="T30" fmla="*/ 53 w 231"/>
                    <a:gd name="T31" fmla="*/ 140 h 219"/>
                    <a:gd name="T32" fmla="*/ 4 w 231"/>
                    <a:gd name="T33" fmla="*/ 92 h 219"/>
                    <a:gd name="T34" fmla="*/ 1 w 231"/>
                    <a:gd name="T35" fmla="*/ 83 h 219"/>
                    <a:gd name="T36" fmla="*/ 9 w 231"/>
                    <a:gd name="T37" fmla="*/ 77 h 219"/>
                    <a:gd name="T38" fmla="*/ 77 w 231"/>
                    <a:gd name="T39" fmla="*/ 67 h 219"/>
                    <a:gd name="T40" fmla="*/ 107 w 231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9">
                      <a:moveTo>
                        <a:pt x="107" y="5"/>
                      </a:moveTo>
                      <a:cubicBezTo>
                        <a:pt x="109" y="2"/>
                        <a:pt x="112" y="0"/>
                        <a:pt x="116" y="0"/>
                      </a:cubicBezTo>
                      <a:cubicBezTo>
                        <a:pt x="119" y="0"/>
                        <a:pt x="122" y="2"/>
                        <a:pt x="124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6" y="77"/>
                        <a:pt x="229" y="79"/>
                        <a:pt x="230" y="83"/>
                      </a:cubicBezTo>
                      <a:cubicBezTo>
                        <a:pt x="231" y="86"/>
                        <a:pt x="230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90" y="208"/>
                        <a:pt x="190" y="208"/>
                        <a:pt x="190" y="208"/>
                      </a:cubicBezTo>
                      <a:cubicBezTo>
                        <a:pt x="190" y="211"/>
                        <a:pt x="189" y="215"/>
                        <a:pt x="186" y="217"/>
                      </a:cubicBezTo>
                      <a:cubicBezTo>
                        <a:pt x="183" y="219"/>
                        <a:pt x="180" y="219"/>
                        <a:pt x="176" y="218"/>
                      </a:cubicBezTo>
                      <a:cubicBezTo>
                        <a:pt x="116" y="186"/>
                        <a:pt x="116" y="186"/>
                        <a:pt x="116" y="186"/>
                      </a:cubicBezTo>
                      <a:cubicBezTo>
                        <a:pt x="55" y="218"/>
                        <a:pt x="55" y="218"/>
                        <a:pt x="55" y="218"/>
                      </a:cubicBezTo>
                      <a:cubicBezTo>
                        <a:pt x="52" y="219"/>
                        <a:pt x="48" y="219"/>
                        <a:pt x="45" y="217"/>
                      </a:cubicBezTo>
                      <a:cubicBezTo>
                        <a:pt x="42" y="215"/>
                        <a:pt x="41" y="211"/>
                        <a:pt x="41" y="208"/>
                      </a:cubicBezTo>
                      <a:cubicBezTo>
                        <a:pt x="53" y="140"/>
                        <a:pt x="53" y="140"/>
                        <a:pt x="53" y="140"/>
                      </a:cubicBezTo>
                      <a:cubicBezTo>
                        <a:pt x="4" y="92"/>
                        <a:pt x="4" y="92"/>
                        <a:pt x="4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79"/>
                        <a:pt x="5" y="77"/>
                        <a:pt x="9" y="77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3" name="任意多边形 27">
                  <a:extLst>
                    <a:ext uri="{FF2B5EF4-FFF2-40B4-BE49-F238E27FC236}">
                      <a16:creationId xmlns:a16="http://schemas.microsoft.com/office/drawing/2014/main" id="{2E1F9C6E-7D75-4A22-B892-576E4227B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2620" y="4000294"/>
                  <a:ext cx="125999" cy="120212"/>
                </a:xfrm>
                <a:custGeom>
                  <a:avLst/>
                  <a:gdLst>
                    <a:gd name="T0" fmla="*/ 107 w 230"/>
                    <a:gd name="T1" fmla="*/ 5 h 220"/>
                    <a:gd name="T2" fmla="*/ 115 w 230"/>
                    <a:gd name="T3" fmla="*/ 0 h 220"/>
                    <a:gd name="T4" fmla="*/ 123 w 230"/>
                    <a:gd name="T5" fmla="*/ 6 h 220"/>
                    <a:gd name="T6" fmla="*/ 154 w 230"/>
                    <a:gd name="T7" fmla="*/ 67 h 220"/>
                    <a:gd name="T8" fmla="*/ 222 w 230"/>
                    <a:gd name="T9" fmla="*/ 77 h 220"/>
                    <a:gd name="T10" fmla="*/ 229 w 230"/>
                    <a:gd name="T11" fmla="*/ 83 h 220"/>
                    <a:gd name="T12" fmla="*/ 227 w 230"/>
                    <a:gd name="T13" fmla="*/ 93 h 220"/>
                    <a:gd name="T14" fmla="*/ 178 w 230"/>
                    <a:gd name="T15" fmla="*/ 141 h 220"/>
                    <a:gd name="T16" fmla="*/ 189 w 230"/>
                    <a:gd name="T17" fmla="*/ 208 h 220"/>
                    <a:gd name="T18" fmla="*/ 186 w 230"/>
                    <a:gd name="T19" fmla="*/ 217 h 220"/>
                    <a:gd name="T20" fmla="*/ 176 w 230"/>
                    <a:gd name="T21" fmla="*/ 218 h 220"/>
                    <a:gd name="T22" fmla="*/ 115 w 230"/>
                    <a:gd name="T23" fmla="*/ 186 h 220"/>
                    <a:gd name="T24" fmla="*/ 54 w 230"/>
                    <a:gd name="T25" fmla="*/ 218 h 220"/>
                    <a:gd name="T26" fmla="*/ 45 w 230"/>
                    <a:gd name="T27" fmla="*/ 217 h 220"/>
                    <a:gd name="T28" fmla="*/ 41 w 230"/>
                    <a:gd name="T29" fmla="*/ 208 h 220"/>
                    <a:gd name="T30" fmla="*/ 52 w 230"/>
                    <a:gd name="T31" fmla="*/ 141 h 220"/>
                    <a:gd name="T32" fmla="*/ 3 w 230"/>
                    <a:gd name="T33" fmla="*/ 93 h 220"/>
                    <a:gd name="T34" fmla="*/ 1 w 230"/>
                    <a:gd name="T35" fmla="*/ 83 h 220"/>
                    <a:gd name="T36" fmla="*/ 8 w 230"/>
                    <a:gd name="T37" fmla="*/ 77 h 220"/>
                    <a:gd name="T38" fmla="*/ 76 w 230"/>
                    <a:gd name="T39" fmla="*/ 67 h 220"/>
                    <a:gd name="T40" fmla="*/ 107 w 230"/>
                    <a:gd name="T41" fmla="*/ 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20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6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7"/>
                        <a:pt x="229" y="90"/>
                        <a:pt x="227" y="93"/>
                      </a:cubicBezTo>
                      <a:cubicBezTo>
                        <a:pt x="178" y="141"/>
                        <a:pt x="178" y="141"/>
                        <a:pt x="178" y="141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2"/>
                        <a:pt x="188" y="215"/>
                        <a:pt x="186" y="217"/>
                      </a:cubicBezTo>
                      <a:cubicBezTo>
                        <a:pt x="183" y="220"/>
                        <a:pt x="179" y="220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20"/>
                        <a:pt x="47" y="220"/>
                        <a:pt x="45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1"/>
                        <a:pt x="52" y="141"/>
                        <a:pt x="52" y="141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1" y="90"/>
                        <a:pt x="0" y="87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36AB50-C775-4766-86A1-CC93B8260B6D}"/>
                </a:ext>
              </a:extLst>
            </p:cNvPr>
            <p:cNvGrpSpPr/>
            <p:nvPr/>
          </p:nvGrpSpPr>
          <p:grpSpPr>
            <a:xfrm>
              <a:off x="3207395" y="2731090"/>
              <a:ext cx="818941" cy="820170"/>
              <a:chOff x="4276526" y="3641454"/>
              <a:chExt cx="1091921" cy="109356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EBE8F74-8F42-40B2-983F-6EF9E02FABF2}"/>
                  </a:ext>
                </a:extLst>
              </p:cNvPr>
              <p:cNvSpPr/>
              <p:nvPr/>
            </p:nvSpPr>
            <p:spPr>
              <a:xfrm flipV="1">
                <a:off x="4276526" y="3641454"/>
                <a:ext cx="1091921" cy="1093560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6" name="任意多边形 30">
                <a:extLst>
                  <a:ext uri="{FF2B5EF4-FFF2-40B4-BE49-F238E27FC236}">
                    <a16:creationId xmlns:a16="http://schemas.microsoft.com/office/drawing/2014/main" id="{CF4C7888-0C70-4B32-BA1A-78F11BC3F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927" y="3922850"/>
                <a:ext cx="545119" cy="545119"/>
              </a:xfrm>
              <a:custGeom>
                <a:avLst/>
                <a:gdLst>
                  <a:gd name="T0" fmla="*/ 1083 w 1083"/>
                  <a:gd name="T1" fmla="*/ 542 h 1084"/>
                  <a:gd name="T2" fmla="*/ 158 w 1083"/>
                  <a:gd name="T3" fmla="*/ 926 h 1084"/>
                  <a:gd name="T4" fmla="*/ 542 w 1083"/>
                  <a:gd name="T5" fmla="*/ 0 h 1084"/>
                  <a:gd name="T6" fmla="*/ 517 w 1083"/>
                  <a:gd name="T7" fmla="*/ 1000 h 1084"/>
                  <a:gd name="T8" fmla="*/ 357 w 1083"/>
                  <a:gd name="T9" fmla="*/ 861 h 1084"/>
                  <a:gd name="T10" fmla="*/ 517 w 1083"/>
                  <a:gd name="T11" fmla="*/ 1000 h 1084"/>
                  <a:gd name="T12" fmla="*/ 866 w 1083"/>
                  <a:gd name="T13" fmla="*/ 218 h 1084"/>
                  <a:gd name="T14" fmla="*/ 842 w 1083"/>
                  <a:gd name="T15" fmla="*/ 517 h 1084"/>
                  <a:gd name="T16" fmla="*/ 866 w 1083"/>
                  <a:gd name="T17" fmla="*/ 218 h 1084"/>
                  <a:gd name="T18" fmla="*/ 722 w 1083"/>
                  <a:gd name="T19" fmla="*/ 120 h 1084"/>
                  <a:gd name="T20" fmla="*/ 815 w 1083"/>
                  <a:gd name="T21" fmla="*/ 174 h 1084"/>
                  <a:gd name="T22" fmla="*/ 617 w 1083"/>
                  <a:gd name="T23" fmla="*/ 90 h 1084"/>
                  <a:gd name="T24" fmla="*/ 707 w 1083"/>
                  <a:gd name="T25" fmla="*/ 231 h 1084"/>
                  <a:gd name="T26" fmla="*/ 617 w 1083"/>
                  <a:gd name="T27" fmla="*/ 90 h 1084"/>
                  <a:gd name="T28" fmla="*/ 517 w 1083"/>
                  <a:gd name="T29" fmla="*/ 84 h 1084"/>
                  <a:gd name="T30" fmla="*/ 357 w 1083"/>
                  <a:gd name="T31" fmla="*/ 224 h 1084"/>
                  <a:gd name="T32" fmla="*/ 517 w 1083"/>
                  <a:gd name="T33" fmla="*/ 84 h 1084"/>
                  <a:gd name="T34" fmla="*/ 362 w 1083"/>
                  <a:gd name="T35" fmla="*/ 120 h 1084"/>
                  <a:gd name="T36" fmla="*/ 325 w 1083"/>
                  <a:gd name="T37" fmla="*/ 177 h 1084"/>
                  <a:gd name="T38" fmla="*/ 229 w 1083"/>
                  <a:gd name="T39" fmla="*/ 207 h 1084"/>
                  <a:gd name="T40" fmla="*/ 84 w 1083"/>
                  <a:gd name="T41" fmla="*/ 517 h 1084"/>
                  <a:gd name="T42" fmla="*/ 229 w 1083"/>
                  <a:gd name="T43" fmla="*/ 207 h 1084"/>
                  <a:gd name="T44" fmla="*/ 84 w 1083"/>
                  <a:gd name="T45" fmla="*/ 567 h 1084"/>
                  <a:gd name="T46" fmla="*/ 292 w 1083"/>
                  <a:gd name="T47" fmla="*/ 837 h 1084"/>
                  <a:gd name="T48" fmla="*/ 84 w 1083"/>
                  <a:gd name="T49" fmla="*/ 567 h 1084"/>
                  <a:gd name="T50" fmla="*/ 362 w 1083"/>
                  <a:gd name="T51" fmla="*/ 964 h 1084"/>
                  <a:gd name="T52" fmla="*/ 268 w 1083"/>
                  <a:gd name="T53" fmla="*/ 911 h 1084"/>
                  <a:gd name="T54" fmla="*/ 567 w 1083"/>
                  <a:gd name="T55" fmla="*/ 1000 h 1084"/>
                  <a:gd name="T56" fmla="*/ 726 w 1083"/>
                  <a:gd name="T57" fmla="*/ 861 h 1084"/>
                  <a:gd name="T58" fmla="*/ 566 w 1083"/>
                  <a:gd name="T59" fmla="*/ 1000 h 1084"/>
                  <a:gd name="T60" fmla="*/ 722 w 1083"/>
                  <a:gd name="T61" fmla="*/ 964 h 1084"/>
                  <a:gd name="T62" fmla="*/ 758 w 1083"/>
                  <a:gd name="T63" fmla="*/ 908 h 1084"/>
                  <a:gd name="T64" fmla="*/ 855 w 1083"/>
                  <a:gd name="T65" fmla="*/ 878 h 1084"/>
                  <a:gd name="T66" fmla="*/ 1000 w 1083"/>
                  <a:gd name="T67" fmla="*/ 567 h 1084"/>
                  <a:gd name="T68" fmla="*/ 855 w 1083"/>
                  <a:gd name="T69" fmla="*/ 878 h 1084"/>
                  <a:gd name="T70" fmla="*/ 746 w 1083"/>
                  <a:gd name="T71" fmla="*/ 269 h 1084"/>
                  <a:gd name="T72" fmla="*/ 567 w 1083"/>
                  <a:gd name="T73" fmla="*/ 517 h 1084"/>
                  <a:gd name="T74" fmla="*/ 746 w 1083"/>
                  <a:gd name="T75" fmla="*/ 269 h 1084"/>
                  <a:gd name="T76" fmla="*/ 358 w 1083"/>
                  <a:gd name="T77" fmla="*/ 278 h 1084"/>
                  <a:gd name="T78" fmla="*/ 517 w 1083"/>
                  <a:gd name="T79" fmla="*/ 517 h 1084"/>
                  <a:gd name="T80" fmla="*/ 517 w 1083"/>
                  <a:gd name="T81" fmla="*/ 775 h 1084"/>
                  <a:gd name="T82" fmla="*/ 292 w 1083"/>
                  <a:gd name="T83" fmla="*/ 567 h 1084"/>
                  <a:gd name="T84" fmla="*/ 517 w 1083"/>
                  <a:gd name="T85" fmla="*/ 775 h 1084"/>
                  <a:gd name="T86" fmla="*/ 567 w 1083"/>
                  <a:gd name="T87" fmla="*/ 775 h 1084"/>
                  <a:gd name="T88" fmla="*/ 792 w 1083"/>
                  <a:gd name="T89" fmla="*/ 567 h 1084"/>
                  <a:gd name="T90" fmla="*/ 567 w 1083"/>
                  <a:gd name="T91" fmla="*/ 775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3" h="1084">
                    <a:moveTo>
                      <a:pt x="542" y="0"/>
                    </a:moveTo>
                    <a:cubicBezTo>
                      <a:pt x="691" y="0"/>
                      <a:pt x="827" y="61"/>
                      <a:pt x="925" y="159"/>
                    </a:cubicBezTo>
                    <a:cubicBezTo>
                      <a:pt x="1023" y="258"/>
                      <a:pt x="1083" y="393"/>
                      <a:pt x="1083" y="542"/>
                    </a:cubicBezTo>
                    <a:cubicBezTo>
                      <a:pt x="1083" y="692"/>
                      <a:pt x="1023" y="827"/>
                      <a:pt x="925" y="926"/>
                    </a:cubicBezTo>
                    <a:cubicBezTo>
                      <a:pt x="827" y="1024"/>
                      <a:pt x="691" y="1084"/>
                      <a:pt x="542" y="1084"/>
                    </a:cubicBezTo>
                    <a:cubicBezTo>
                      <a:pt x="392" y="1084"/>
                      <a:pt x="257" y="1024"/>
                      <a:pt x="158" y="926"/>
                    </a:cubicBezTo>
                    <a:cubicBezTo>
                      <a:pt x="60" y="827"/>
                      <a:pt x="0" y="692"/>
                      <a:pt x="0" y="542"/>
                    </a:cubicBezTo>
                    <a:cubicBezTo>
                      <a:pt x="0" y="393"/>
                      <a:pt x="60" y="258"/>
                      <a:pt x="158" y="159"/>
                    </a:cubicBezTo>
                    <a:cubicBezTo>
                      <a:pt x="257" y="61"/>
                      <a:pt x="392" y="0"/>
                      <a:pt x="542" y="0"/>
                    </a:cubicBezTo>
                    <a:cubicBezTo>
                      <a:pt x="542" y="0"/>
                      <a:pt x="542" y="0"/>
                      <a:pt x="542" y="0"/>
                    </a:cubicBezTo>
                    <a:close/>
                    <a:moveTo>
                      <a:pt x="517" y="1000"/>
                    </a:moveTo>
                    <a:cubicBezTo>
                      <a:pt x="517" y="1000"/>
                      <a:pt x="517" y="1000"/>
                      <a:pt x="517" y="1000"/>
                    </a:cubicBezTo>
                    <a:cubicBezTo>
                      <a:pt x="517" y="825"/>
                      <a:pt x="517" y="825"/>
                      <a:pt x="517" y="825"/>
                    </a:cubicBezTo>
                    <a:cubicBezTo>
                      <a:pt x="468" y="827"/>
                      <a:pt x="420" y="837"/>
                      <a:pt x="376" y="854"/>
                    </a:cubicBezTo>
                    <a:cubicBezTo>
                      <a:pt x="370" y="856"/>
                      <a:pt x="363" y="859"/>
                      <a:pt x="357" y="861"/>
                    </a:cubicBezTo>
                    <a:cubicBezTo>
                      <a:pt x="361" y="869"/>
                      <a:pt x="365" y="877"/>
                      <a:pt x="369" y="884"/>
                    </a:cubicBezTo>
                    <a:cubicBezTo>
                      <a:pt x="396" y="934"/>
                      <a:pt x="430" y="972"/>
                      <a:pt x="466" y="995"/>
                    </a:cubicBezTo>
                    <a:cubicBezTo>
                      <a:pt x="483" y="998"/>
                      <a:pt x="500" y="1000"/>
                      <a:pt x="517" y="1000"/>
                    </a:cubicBezTo>
                    <a:cubicBezTo>
                      <a:pt x="517" y="1000"/>
                      <a:pt x="517" y="1000"/>
                      <a:pt x="517" y="1000"/>
                    </a:cubicBezTo>
                    <a:close/>
                    <a:moveTo>
                      <a:pt x="866" y="218"/>
                    </a:moveTo>
                    <a:cubicBezTo>
                      <a:pt x="866" y="218"/>
                      <a:pt x="866" y="218"/>
                      <a:pt x="866" y="218"/>
                    </a:cubicBezTo>
                    <a:cubicBezTo>
                      <a:pt x="862" y="214"/>
                      <a:pt x="858" y="211"/>
                      <a:pt x="855" y="207"/>
                    </a:cubicBezTo>
                    <a:cubicBezTo>
                      <a:pt x="835" y="223"/>
                      <a:pt x="813" y="236"/>
                      <a:pt x="791" y="248"/>
                    </a:cubicBezTo>
                    <a:cubicBezTo>
                      <a:pt x="820" y="325"/>
                      <a:pt x="839" y="418"/>
                      <a:pt x="842" y="517"/>
                    </a:cubicBezTo>
                    <a:cubicBezTo>
                      <a:pt x="1000" y="517"/>
                      <a:pt x="1000" y="517"/>
                      <a:pt x="1000" y="517"/>
                    </a:cubicBezTo>
                    <a:cubicBezTo>
                      <a:pt x="993" y="401"/>
                      <a:pt x="943" y="296"/>
                      <a:pt x="866" y="218"/>
                    </a:cubicBezTo>
                    <a:cubicBezTo>
                      <a:pt x="866" y="218"/>
                      <a:pt x="866" y="218"/>
                      <a:pt x="866" y="218"/>
                    </a:cubicBezTo>
                    <a:close/>
                    <a:moveTo>
                      <a:pt x="815" y="174"/>
                    </a:moveTo>
                    <a:cubicBezTo>
                      <a:pt x="815" y="174"/>
                      <a:pt x="815" y="174"/>
                      <a:pt x="815" y="174"/>
                    </a:cubicBezTo>
                    <a:cubicBezTo>
                      <a:pt x="787" y="153"/>
                      <a:pt x="755" y="135"/>
                      <a:pt x="722" y="120"/>
                    </a:cubicBezTo>
                    <a:cubicBezTo>
                      <a:pt x="735" y="138"/>
                      <a:pt x="747" y="156"/>
                      <a:pt x="758" y="177"/>
                    </a:cubicBezTo>
                    <a:cubicBezTo>
                      <a:pt x="763" y="185"/>
                      <a:pt x="767" y="193"/>
                      <a:pt x="771" y="202"/>
                    </a:cubicBezTo>
                    <a:cubicBezTo>
                      <a:pt x="787" y="194"/>
                      <a:pt x="801" y="184"/>
                      <a:pt x="815" y="174"/>
                    </a:cubicBezTo>
                    <a:cubicBezTo>
                      <a:pt x="815" y="174"/>
                      <a:pt x="815" y="174"/>
                      <a:pt x="815" y="174"/>
                    </a:cubicBezTo>
                    <a:close/>
                    <a:moveTo>
                      <a:pt x="617" y="90"/>
                    </a:moveTo>
                    <a:cubicBezTo>
                      <a:pt x="617" y="90"/>
                      <a:pt x="617" y="90"/>
                      <a:pt x="617" y="90"/>
                    </a:cubicBezTo>
                    <a:cubicBezTo>
                      <a:pt x="601" y="87"/>
                      <a:pt x="584" y="85"/>
                      <a:pt x="567" y="84"/>
                    </a:cubicBezTo>
                    <a:cubicBezTo>
                      <a:pt x="567" y="260"/>
                      <a:pt x="567" y="260"/>
                      <a:pt x="567" y="260"/>
                    </a:cubicBezTo>
                    <a:cubicBezTo>
                      <a:pt x="616" y="258"/>
                      <a:pt x="664" y="247"/>
                      <a:pt x="707" y="231"/>
                    </a:cubicBezTo>
                    <a:cubicBezTo>
                      <a:pt x="714" y="229"/>
                      <a:pt x="720" y="226"/>
                      <a:pt x="726" y="224"/>
                    </a:cubicBezTo>
                    <a:cubicBezTo>
                      <a:pt x="723" y="216"/>
                      <a:pt x="719" y="208"/>
                      <a:pt x="714" y="201"/>
                    </a:cubicBezTo>
                    <a:cubicBezTo>
                      <a:pt x="687" y="151"/>
                      <a:pt x="654" y="112"/>
                      <a:pt x="617" y="90"/>
                    </a:cubicBezTo>
                    <a:cubicBezTo>
                      <a:pt x="617" y="90"/>
                      <a:pt x="617" y="90"/>
                      <a:pt x="617" y="90"/>
                    </a:cubicBezTo>
                    <a:close/>
                    <a:moveTo>
                      <a:pt x="517" y="84"/>
                    </a:moveTo>
                    <a:cubicBezTo>
                      <a:pt x="517" y="84"/>
                      <a:pt x="517" y="84"/>
                      <a:pt x="517" y="84"/>
                    </a:cubicBezTo>
                    <a:cubicBezTo>
                      <a:pt x="500" y="85"/>
                      <a:pt x="483" y="88"/>
                      <a:pt x="466" y="90"/>
                    </a:cubicBezTo>
                    <a:cubicBezTo>
                      <a:pt x="430" y="112"/>
                      <a:pt x="396" y="151"/>
                      <a:pt x="369" y="201"/>
                    </a:cubicBezTo>
                    <a:cubicBezTo>
                      <a:pt x="365" y="208"/>
                      <a:pt x="361" y="216"/>
                      <a:pt x="357" y="224"/>
                    </a:cubicBezTo>
                    <a:cubicBezTo>
                      <a:pt x="363" y="226"/>
                      <a:pt x="370" y="229"/>
                      <a:pt x="376" y="231"/>
                    </a:cubicBezTo>
                    <a:cubicBezTo>
                      <a:pt x="420" y="247"/>
                      <a:pt x="467" y="258"/>
                      <a:pt x="517" y="260"/>
                    </a:cubicBezTo>
                    <a:cubicBezTo>
                      <a:pt x="517" y="84"/>
                      <a:pt x="517" y="84"/>
                      <a:pt x="517" y="84"/>
                    </a:cubicBezTo>
                    <a:cubicBezTo>
                      <a:pt x="517" y="84"/>
                      <a:pt x="517" y="84"/>
                      <a:pt x="517" y="84"/>
                    </a:cubicBezTo>
                    <a:close/>
                    <a:moveTo>
                      <a:pt x="362" y="120"/>
                    </a:moveTo>
                    <a:cubicBezTo>
                      <a:pt x="362" y="120"/>
                      <a:pt x="362" y="120"/>
                      <a:pt x="362" y="120"/>
                    </a:cubicBezTo>
                    <a:cubicBezTo>
                      <a:pt x="328" y="135"/>
                      <a:pt x="297" y="153"/>
                      <a:pt x="268" y="174"/>
                    </a:cubicBezTo>
                    <a:cubicBezTo>
                      <a:pt x="283" y="184"/>
                      <a:pt x="297" y="194"/>
                      <a:pt x="312" y="202"/>
                    </a:cubicBezTo>
                    <a:cubicBezTo>
                      <a:pt x="316" y="193"/>
                      <a:pt x="320" y="185"/>
                      <a:pt x="325" y="177"/>
                    </a:cubicBezTo>
                    <a:cubicBezTo>
                      <a:pt x="336" y="156"/>
                      <a:pt x="349" y="138"/>
                      <a:pt x="362" y="120"/>
                    </a:cubicBezTo>
                    <a:cubicBezTo>
                      <a:pt x="362" y="120"/>
                      <a:pt x="362" y="120"/>
                      <a:pt x="362" y="120"/>
                    </a:cubicBezTo>
                    <a:close/>
                    <a:moveTo>
                      <a:pt x="229" y="207"/>
                    </a:moveTo>
                    <a:cubicBezTo>
                      <a:pt x="229" y="207"/>
                      <a:pt x="229" y="207"/>
                      <a:pt x="229" y="207"/>
                    </a:cubicBezTo>
                    <a:cubicBezTo>
                      <a:pt x="225" y="211"/>
                      <a:pt x="221" y="214"/>
                      <a:pt x="218" y="218"/>
                    </a:cubicBezTo>
                    <a:cubicBezTo>
                      <a:pt x="140" y="296"/>
                      <a:pt x="90" y="401"/>
                      <a:pt x="84" y="517"/>
                    </a:cubicBezTo>
                    <a:cubicBezTo>
                      <a:pt x="242" y="517"/>
                      <a:pt x="242" y="517"/>
                      <a:pt x="242" y="517"/>
                    </a:cubicBezTo>
                    <a:cubicBezTo>
                      <a:pt x="245" y="418"/>
                      <a:pt x="263" y="325"/>
                      <a:pt x="292" y="248"/>
                    </a:cubicBezTo>
                    <a:cubicBezTo>
                      <a:pt x="270" y="236"/>
                      <a:pt x="249" y="223"/>
                      <a:pt x="229" y="207"/>
                    </a:cubicBezTo>
                    <a:cubicBezTo>
                      <a:pt x="229" y="207"/>
                      <a:pt x="229" y="207"/>
                      <a:pt x="229" y="207"/>
                    </a:cubicBezTo>
                    <a:close/>
                    <a:moveTo>
                      <a:pt x="84" y="567"/>
                    </a:moveTo>
                    <a:cubicBezTo>
                      <a:pt x="84" y="567"/>
                      <a:pt x="84" y="567"/>
                      <a:pt x="84" y="567"/>
                    </a:cubicBezTo>
                    <a:cubicBezTo>
                      <a:pt x="90" y="684"/>
                      <a:pt x="140" y="789"/>
                      <a:pt x="218" y="867"/>
                    </a:cubicBezTo>
                    <a:cubicBezTo>
                      <a:pt x="229" y="878"/>
                      <a:pt x="229" y="878"/>
                      <a:pt x="229" y="878"/>
                    </a:cubicBezTo>
                    <a:cubicBezTo>
                      <a:pt x="249" y="863"/>
                      <a:pt x="270" y="849"/>
                      <a:pt x="292" y="837"/>
                    </a:cubicBezTo>
                    <a:cubicBezTo>
                      <a:pt x="263" y="760"/>
                      <a:pt x="245" y="667"/>
                      <a:pt x="242" y="567"/>
                    </a:cubicBezTo>
                    <a:cubicBezTo>
                      <a:pt x="84" y="567"/>
                      <a:pt x="84" y="567"/>
                      <a:pt x="84" y="567"/>
                    </a:cubicBezTo>
                    <a:cubicBezTo>
                      <a:pt x="84" y="567"/>
                      <a:pt x="84" y="567"/>
                      <a:pt x="84" y="567"/>
                    </a:cubicBezTo>
                    <a:close/>
                    <a:moveTo>
                      <a:pt x="268" y="911"/>
                    </a:moveTo>
                    <a:cubicBezTo>
                      <a:pt x="268" y="911"/>
                      <a:pt x="268" y="911"/>
                      <a:pt x="268" y="911"/>
                    </a:cubicBezTo>
                    <a:cubicBezTo>
                      <a:pt x="297" y="932"/>
                      <a:pt x="328" y="950"/>
                      <a:pt x="362" y="964"/>
                    </a:cubicBezTo>
                    <a:cubicBezTo>
                      <a:pt x="349" y="948"/>
                      <a:pt x="336" y="929"/>
                      <a:pt x="325" y="908"/>
                    </a:cubicBezTo>
                    <a:cubicBezTo>
                      <a:pt x="320" y="900"/>
                      <a:pt x="316" y="892"/>
                      <a:pt x="312" y="883"/>
                    </a:cubicBezTo>
                    <a:cubicBezTo>
                      <a:pt x="297" y="891"/>
                      <a:pt x="283" y="900"/>
                      <a:pt x="268" y="911"/>
                    </a:cubicBezTo>
                    <a:cubicBezTo>
                      <a:pt x="268" y="911"/>
                      <a:pt x="268" y="911"/>
                      <a:pt x="268" y="911"/>
                    </a:cubicBezTo>
                    <a:close/>
                    <a:moveTo>
                      <a:pt x="567" y="1000"/>
                    </a:moveTo>
                    <a:cubicBezTo>
                      <a:pt x="567" y="1000"/>
                      <a:pt x="567" y="1000"/>
                      <a:pt x="567" y="1000"/>
                    </a:cubicBezTo>
                    <a:cubicBezTo>
                      <a:pt x="584" y="1000"/>
                      <a:pt x="601" y="998"/>
                      <a:pt x="617" y="995"/>
                    </a:cubicBezTo>
                    <a:cubicBezTo>
                      <a:pt x="654" y="972"/>
                      <a:pt x="687" y="934"/>
                      <a:pt x="714" y="884"/>
                    </a:cubicBezTo>
                    <a:cubicBezTo>
                      <a:pt x="719" y="877"/>
                      <a:pt x="723" y="869"/>
                      <a:pt x="726" y="861"/>
                    </a:cubicBezTo>
                    <a:cubicBezTo>
                      <a:pt x="720" y="859"/>
                      <a:pt x="714" y="856"/>
                      <a:pt x="707" y="854"/>
                    </a:cubicBezTo>
                    <a:cubicBezTo>
                      <a:pt x="664" y="837"/>
                      <a:pt x="616" y="828"/>
                      <a:pt x="566" y="825"/>
                    </a:cubicBezTo>
                    <a:cubicBezTo>
                      <a:pt x="566" y="1000"/>
                      <a:pt x="566" y="1000"/>
                      <a:pt x="566" y="1000"/>
                    </a:cubicBezTo>
                    <a:cubicBezTo>
                      <a:pt x="567" y="1000"/>
                      <a:pt x="567" y="1000"/>
                      <a:pt x="567" y="1000"/>
                    </a:cubicBezTo>
                    <a:close/>
                    <a:moveTo>
                      <a:pt x="722" y="964"/>
                    </a:moveTo>
                    <a:cubicBezTo>
                      <a:pt x="722" y="964"/>
                      <a:pt x="722" y="964"/>
                      <a:pt x="722" y="964"/>
                    </a:cubicBezTo>
                    <a:cubicBezTo>
                      <a:pt x="755" y="950"/>
                      <a:pt x="787" y="932"/>
                      <a:pt x="815" y="911"/>
                    </a:cubicBezTo>
                    <a:cubicBezTo>
                      <a:pt x="801" y="900"/>
                      <a:pt x="787" y="891"/>
                      <a:pt x="771" y="883"/>
                    </a:cubicBezTo>
                    <a:cubicBezTo>
                      <a:pt x="767" y="892"/>
                      <a:pt x="763" y="900"/>
                      <a:pt x="758" y="908"/>
                    </a:cubicBezTo>
                    <a:cubicBezTo>
                      <a:pt x="747" y="929"/>
                      <a:pt x="735" y="948"/>
                      <a:pt x="722" y="964"/>
                    </a:cubicBezTo>
                    <a:cubicBezTo>
                      <a:pt x="722" y="964"/>
                      <a:pt x="722" y="964"/>
                      <a:pt x="722" y="964"/>
                    </a:cubicBezTo>
                    <a:close/>
                    <a:moveTo>
                      <a:pt x="855" y="878"/>
                    </a:moveTo>
                    <a:cubicBezTo>
                      <a:pt x="855" y="878"/>
                      <a:pt x="855" y="878"/>
                      <a:pt x="855" y="878"/>
                    </a:cubicBezTo>
                    <a:cubicBezTo>
                      <a:pt x="866" y="867"/>
                      <a:pt x="866" y="867"/>
                      <a:pt x="866" y="867"/>
                    </a:cubicBezTo>
                    <a:cubicBezTo>
                      <a:pt x="943" y="789"/>
                      <a:pt x="993" y="684"/>
                      <a:pt x="1000" y="567"/>
                    </a:cubicBezTo>
                    <a:cubicBezTo>
                      <a:pt x="842" y="567"/>
                      <a:pt x="842" y="567"/>
                      <a:pt x="842" y="567"/>
                    </a:cubicBezTo>
                    <a:cubicBezTo>
                      <a:pt x="839" y="667"/>
                      <a:pt x="820" y="760"/>
                      <a:pt x="791" y="837"/>
                    </a:cubicBezTo>
                    <a:cubicBezTo>
                      <a:pt x="813" y="849"/>
                      <a:pt x="835" y="863"/>
                      <a:pt x="855" y="878"/>
                    </a:cubicBezTo>
                    <a:cubicBezTo>
                      <a:pt x="855" y="878"/>
                      <a:pt x="855" y="878"/>
                      <a:pt x="855" y="878"/>
                    </a:cubicBezTo>
                    <a:close/>
                    <a:moveTo>
                      <a:pt x="746" y="269"/>
                    </a:moveTo>
                    <a:cubicBezTo>
                      <a:pt x="746" y="269"/>
                      <a:pt x="746" y="269"/>
                      <a:pt x="746" y="269"/>
                    </a:cubicBezTo>
                    <a:cubicBezTo>
                      <a:pt x="739" y="272"/>
                      <a:pt x="732" y="275"/>
                      <a:pt x="725" y="278"/>
                    </a:cubicBezTo>
                    <a:cubicBezTo>
                      <a:pt x="675" y="296"/>
                      <a:pt x="622" y="308"/>
                      <a:pt x="567" y="310"/>
                    </a:cubicBezTo>
                    <a:cubicBezTo>
                      <a:pt x="567" y="517"/>
                      <a:pt x="567" y="517"/>
                      <a:pt x="567" y="517"/>
                    </a:cubicBezTo>
                    <a:cubicBezTo>
                      <a:pt x="792" y="517"/>
                      <a:pt x="792" y="517"/>
                      <a:pt x="792" y="517"/>
                    </a:cubicBezTo>
                    <a:cubicBezTo>
                      <a:pt x="789" y="425"/>
                      <a:pt x="772" y="340"/>
                      <a:pt x="746" y="269"/>
                    </a:cubicBezTo>
                    <a:cubicBezTo>
                      <a:pt x="746" y="269"/>
                      <a:pt x="746" y="269"/>
                      <a:pt x="746" y="269"/>
                    </a:cubicBezTo>
                    <a:close/>
                    <a:moveTo>
                      <a:pt x="517" y="310"/>
                    </a:moveTo>
                    <a:cubicBezTo>
                      <a:pt x="517" y="310"/>
                      <a:pt x="517" y="310"/>
                      <a:pt x="517" y="310"/>
                    </a:cubicBezTo>
                    <a:cubicBezTo>
                      <a:pt x="462" y="308"/>
                      <a:pt x="409" y="296"/>
                      <a:pt x="358" y="278"/>
                    </a:cubicBezTo>
                    <a:cubicBezTo>
                      <a:pt x="352" y="275"/>
                      <a:pt x="345" y="272"/>
                      <a:pt x="338" y="269"/>
                    </a:cubicBezTo>
                    <a:cubicBezTo>
                      <a:pt x="311" y="340"/>
                      <a:pt x="294" y="425"/>
                      <a:pt x="292" y="517"/>
                    </a:cubicBezTo>
                    <a:cubicBezTo>
                      <a:pt x="517" y="517"/>
                      <a:pt x="517" y="517"/>
                      <a:pt x="517" y="517"/>
                    </a:cubicBezTo>
                    <a:cubicBezTo>
                      <a:pt x="517" y="310"/>
                      <a:pt x="517" y="310"/>
                      <a:pt x="517" y="310"/>
                    </a:cubicBezTo>
                    <a:cubicBezTo>
                      <a:pt x="517" y="310"/>
                      <a:pt x="517" y="310"/>
                      <a:pt x="517" y="310"/>
                    </a:cubicBezTo>
                    <a:close/>
                    <a:moveTo>
                      <a:pt x="517" y="775"/>
                    </a:moveTo>
                    <a:cubicBezTo>
                      <a:pt x="517" y="775"/>
                      <a:pt x="517" y="775"/>
                      <a:pt x="517" y="775"/>
                    </a:cubicBezTo>
                    <a:cubicBezTo>
                      <a:pt x="517" y="567"/>
                      <a:pt x="517" y="567"/>
                      <a:pt x="517" y="567"/>
                    </a:cubicBezTo>
                    <a:cubicBezTo>
                      <a:pt x="292" y="567"/>
                      <a:pt x="292" y="567"/>
                      <a:pt x="292" y="567"/>
                    </a:cubicBezTo>
                    <a:cubicBezTo>
                      <a:pt x="294" y="659"/>
                      <a:pt x="311" y="744"/>
                      <a:pt x="338" y="815"/>
                    </a:cubicBezTo>
                    <a:cubicBezTo>
                      <a:pt x="345" y="813"/>
                      <a:pt x="352" y="810"/>
                      <a:pt x="359" y="807"/>
                    </a:cubicBezTo>
                    <a:cubicBezTo>
                      <a:pt x="409" y="789"/>
                      <a:pt x="462" y="777"/>
                      <a:pt x="517" y="775"/>
                    </a:cubicBezTo>
                    <a:cubicBezTo>
                      <a:pt x="517" y="775"/>
                      <a:pt x="517" y="775"/>
                      <a:pt x="517" y="775"/>
                    </a:cubicBezTo>
                    <a:close/>
                    <a:moveTo>
                      <a:pt x="567" y="775"/>
                    </a:moveTo>
                    <a:cubicBezTo>
                      <a:pt x="567" y="775"/>
                      <a:pt x="567" y="775"/>
                      <a:pt x="567" y="775"/>
                    </a:cubicBezTo>
                    <a:cubicBezTo>
                      <a:pt x="622" y="778"/>
                      <a:pt x="675" y="789"/>
                      <a:pt x="725" y="807"/>
                    </a:cubicBezTo>
                    <a:cubicBezTo>
                      <a:pt x="732" y="810"/>
                      <a:pt x="739" y="813"/>
                      <a:pt x="746" y="815"/>
                    </a:cubicBezTo>
                    <a:cubicBezTo>
                      <a:pt x="772" y="744"/>
                      <a:pt x="789" y="659"/>
                      <a:pt x="792" y="567"/>
                    </a:cubicBezTo>
                    <a:cubicBezTo>
                      <a:pt x="567" y="567"/>
                      <a:pt x="567" y="567"/>
                      <a:pt x="567" y="567"/>
                    </a:cubicBezTo>
                    <a:cubicBezTo>
                      <a:pt x="567" y="775"/>
                      <a:pt x="567" y="775"/>
                      <a:pt x="567" y="775"/>
                    </a:cubicBezTo>
                    <a:cubicBezTo>
                      <a:pt x="567" y="775"/>
                      <a:pt x="567" y="775"/>
                      <a:pt x="567" y="7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182E4E-380B-4888-918D-C4890CC9B9E0}"/>
                </a:ext>
              </a:extLst>
            </p:cNvPr>
            <p:cNvGrpSpPr/>
            <p:nvPr/>
          </p:nvGrpSpPr>
          <p:grpSpPr>
            <a:xfrm>
              <a:off x="5117668" y="1697397"/>
              <a:ext cx="818941" cy="820169"/>
              <a:chOff x="6823556" y="2263197"/>
              <a:chExt cx="1091921" cy="109355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C560FB0-1F82-48B1-9281-B2F56302B73D}"/>
                  </a:ext>
                </a:extLst>
              </p:cNvPr>
              <p:cNvSpPr/>
              <p:nvPr/>
            </p:nvSpPr>
            <p:spPr>
              <a:xfrm>
                <a:off x="6823556" y="2263197"/>
                <a:ext cx="1091921" cy="1093558"/>
              </a:xfrm>
              <a:prstGeom prst="ellipse">
                <a:avLst/>
              </a:prstGeom>
              <a:solidFill>
                <a:srgbClr val="303D4D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4" name="任意多边形 33">
                <a:extLst>
                  <a:ext uri="{FF2B5EF4-FFF2-40B4-BE49-F238E27FC236}">
                    <a16:creationId xmlns:a16="http://schemas.microsoft.com/office/drawing/2014/main" id="{F1FE18E1-8AB4-4A65-AA07-E9D2BC987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6175" y="2612943"/>
                <a:ext cx="526681" cy="394065"/>
              </a:xfrm>
              <a:custGeom>
                <a:avLst/>
                <a:gdLst>
                  <a:gd name="T0" fmla="*/ 828 w 1296"/>
                  <a:gd name="T1" fmla="*/ 522 h 972"/>
                  <a:gd name="T2" fmla="*/ 504 w 1296"/>
                  <a:gd name="T3" fmla="*/ 288 h 972"/>
                  <a:gd name="T4" fmla="*/ 445 w 1296"/>
                  <a:gd name="T5" fmla="*/ 648 h 972"/>
                  <a:gd name="T6" fmla="*/ 1175 w 1296"/>
                  <a:gd name="T7" fmla="*/ 0 h 972"/>
                  <a:gd name="T8" fmla="*/ 0 w 1296"/>
                  <a:gd name="T9" fmla="*/ 122 h 972"/>
                  <a:gd name="T10" fmla="*/ 121 w 1296"/>
                  <a:gd name="T11" fmla="*/ 972 h 972"/>
                  <a:gd name="T12" fmla="*/ 1296 w 1296"/>
                  <a:gd name="T13" fmla="*/ 850 h 972"/>
                  <a:gd name="T14" fmla="*/ 1175 w 1296"/>
                  <a:gd name="T15" fmla="*/ 0 h 972"/>
                  <a:gd name="T16" fmla="*/ 202 w 1296"/>
                  <a:gd name="T17" fmla="*/ 891 h 972"/>
                  <a:gd name="T18" fmla="*/ 81 w 1296"/>
                  <a:gd name="T19" fmla="*/ 850 h 972"/>
                  <a:gd name="T20" fmla="*/ 122 w 1296"/>
                  <a:gd name="T21" fmla="*/ 729 h 972"/>
                  <a:gd name="T22" fmla="*/ 243 w 1296"/>
                  <a:gd name="T23" fmla="*/ 770 h 972"/>
                  <a:gd name="T24" fmla="*/ 243 w 1296"/>
                  <a:gd name="T25" fmla="*/ 526 h 972"/>
                  <a:gd name="T26" fmla="*/ 122 w 1296"/>
                  <a:gd name="T27" fmla="*/ 567 h 972"/>
                  <a:gd name="T28" fmla="*/ 81 w 1296"/>
                  <a:gd name="T29" fmla="*/ 446 h 972"/>
                  <a:gd name="T30" fmla="*/ 202 w 1296"/>
                  <a:gd name="T31" fmla="*/ 405 h 972"/>
                  <a:gd name="T32" fmla="*/ 243 w 1296"/>
                  <a:gd name="T33" fmla="*/ 526 h 972"/>
                  <a:gd name="T34" fmla="*/ 202 w 1296"/>
                  <a:gd name="T35" fmla="*/ 243 h 972"/>
                  <a:gd name="T36" fmla="*/ 81 w 1296"/>
                  <a:gd name="T37" fmla="*/ 202 h 972"/>
                  <a:gd name="T38" fmla="*/ 122 w 1296"/>
                  <a:gd name="T39" fmla="*/ 81 h 972"/>
                  <a:gd name="T40" fmla="*/ 243 w 1296"/>
                  <a:gd name="T41" fmla="*/ 122 h 972"/>
                  <a:gd name="T42" fmla="*/ 972 w 1296"/>
                  <a:gd name="T43" fmla="*/ 891 h 972"/>
                  <a:gd name="T44" fmla="*/ 324 w 1296"/>
                  <a:gd name="T45" fmla="*/ 81 h 972"/>
                  <a:gd name="T46" fmla="*/ 972 w 1296"/>
                  <a:gd name="T47" fmla="*/ 891 h 972"/>
                  <a:gd name="T48" fmla="*/ 1174 w 1296"/>
                  <a:gd name="T49" fmla="*/ 891 h 972"/>
                  <a:gd name="T50" fmla="*/ 1053 w 1296"/>
                  <a:gd name="T51" fmla="*/ 850 h 972"/>
                  <a:gd name="T52" fmla="*/ 1094 w 1296"/>
                  <a:gd name="T53" fmla="*/ 729 h 972"/>
                  <a:gd name="T54" fmla="*/ 1215 w 1296"/>
                  <a:gd name="T55" fmla="*/ 770 h 972"/>
                  <a:gd name="T56" fmla="*/ 1215 w 1296"/>
                  <a:gd name="T57" fmla="*/ 526 h 972"/>
                  <a:gd name="T58" fmla="*/ 1094 w 1296"/>
                  <a:gd name="T59" fmla="*/ 567 h 972"/>
                  <a:gd name="T60" fmla="*/ 1053 w 1296"/>
                  <a:gd name="T61" fmla="*/ 446 h 972"/>
                  <a:gd name="T62" fmla="*/ 1174 w 1296"/>
                  <a:gd name="T63" fmla="*/ 405 h 972"/>
                  <a:gd name="T64" fmla="*/ 1215 w 1296"/>
                  <a:gd name="T65" fmla="*/ 526 h 972"/>
                  <a:gd name="T66" fmla="*/ 1174 w 1296"/>
                  <a:gd name="T67" fmla="*/ 243 h 972"/>
                  <a:gd name="T68" fmla="*/ 1053 w 1296"/>
                  <a:gd name="T69" fmla="*/ 202 h 972"/>
                  <a:gd name="T70" fmla="*/ 1094 w 1296"/>
                  <a:gd name="T71" fmla="*/ 81 h 972"/>
                  <a:gd name="T72" fmla="*/ 1215 w 1296"/>
                  <a:gd name="T73" fmla="*/ 12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6" h="972">
                    <a:moveTo>
                      <a:pt x="504" y="684"/>
                    </a:moveTo>
                    <a:cubicBezTo>
                      <a:pt x="828" y="522"/>
                      <a:pt x="828" y="522"/>
                      <a:pt x="828" y="522"/>
                    </a:cubicBezTo>
                    <a:cubicBezTo>
                      <a:pt x="858" y="507"/>
                      <a:pt x="858" y="465"/>
                      <a:pt x="828" y="450"/>
                    </a:cubicBezTo>
                    <a:cubicBezTo>
                      <a:pt x="504" y="288"/>
                      <a:pt x="504" y="288"/>
                      <a:pt x="504" y="288"/>
                    </a:cubicBezTo>
                    <a:cubicBezTo>
                      <a:pt x="477" y="274"/>
                      <a:pt x="445" y="294"/>
                      <a:pt x="445" y="324"/>
                    </a:cubicBezTo>
                    <a:cubicBezTo>
                      <a:pt x="445" y="648"/>
                      <a:pt x="445" y="648"/>
                      <a:pt x="445" y="648"/>
                    </a:cubicBezTo>
                    <a:cubicBezTo>
                      <a:pt x="445" y="678"/>
                      <a:pt x="477" y="698"/>
                      <a:pt x="504" y="684"/>
                    </a:cubicBezTo>
                    <a:close/>
                    <a:moveTo>
                      <a:pt x="1175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0" y="917"/>
                      <a:pt x="54" y="972"/>
                      <a:pt x="121" y="972"/>
                    </a:cubicBezTo>
                    <a:cubicBezTo>
                      <a:pt x="1175" y="972"/>
                      <a:pt x="1175" y="972"/>
                      <a:pt x="1175" y="972"/>
                    </a:cubicBezTo>
                    <a:cubicBezTo>
                      <a:pt x="1242" y="972"/>
                      <a:pt x="1296" y="917"/>
                      <a:pt x="1296" y="850"/>
                    </a:cubicBezTo>
                    <a:cubicBezTo>
                      <a:pt x="1296" y="122"/>
                      <a:pt x="1296" y="122"/>
                      <a:pt x="1296" y="122"/>
                    </a:cubicBezTo>
                    <a:cubicBezTo>
                      <a:pt x="1296" y="55"/>
                      <a:pt x="1242" y="0"/>
                      <a:pt x="1175" y="0"/>
                    </a:cubicBezTo>
                    <a:close/>
                    <a:moveTo>
                      <a:pt x="243" y="850"/>
                    </a:moveTo>
                    <a:cubicBezTo>
                      <a:pt x="243" y="873"/>
                      <a:pt x="226" y="891"/>
                      <a:pt x="202" y="891"/>
                    </a:cubicBezTo>
                    <a:cubicBezTo>
                      <a:pt x="122" y="891"/>
                      <a:pt x="122" y="891"/>
                      <a:pt x="122" y="891"/>
                    </a:cubicBezTo>
                    <a:cubicBezTo>
                      <a:pt x="99" y="891"/>
                      <a:pt x="81" y="874"/>
                      <a:pt x="81" y="850"/>
                    </a:cubicBezTo>
                    <a:cubicBezTo>
                      <a:pt x="81" y="770"/>
                      <a:pt x="81" y="770"/>
                      <a:pt x="81" y="770"/>
                    </a:cubicBezTo>
                    <a:cubicBezTo>
                      <a:pt x="81" y="747"/>
                      <a:pt x="98" y="729"/>
                      <a:pt x="122" y="729"/>
                    </a:cubicBezTo>
                    <a:cubicBezTo>
                      <a:pt x="202" y="729"/>
                      <a:pt x="202" y="729"/>
                      <a:pt x="202" y="729"/>
                    </a:cubicBezTo>
                    <a:cubicBezTo>
                      <a:pt x="225" y="729"/>
                      <a:pt x="243" y="746"/>
                      <a:pt x="243" y="770"/>
                    </a:cubicBezTo>
                    <a:cubicBezTo>
                      <a:pt x="243" y="850"/>
                      <a:pt x="243" y="850"/>
                      <a:pt x="243" y="850"/>
                    </a:cubicBezTo>
                    <a:close/>
                    <a:moveTo>
                      <a:pt x="243" y="526"/>
                    </a:moveTo>
                    <a:cubicBezTo>
                      <a:pt x="243" y="549"/>
                      <a:pt x="226" y="567"/>
                      <a:pt x="202" y="567"/>
                    </a:cubicBezTo>
                    <a:cubicBezTo>
                      <a:pt x="122" y="567"/>
                      <a:pt x="122" y="567"/>
                      <a:pt x="122" y="567"/>
                    </a:cubicBezTo>
                    <a:cubicBezTo>
                      <a:pt x="99" y="567"/>
                      <a:pt x="81" y="550"/>
                      <a:pt x="81" y="526"/>
                    </a:cubicBezTo>
                    <a:cubicBezTo>
                      <a:pt x="81" y="446"/>
                      <a:pt x="81" y="446"/>
                      <a:pt x="81" y="446"/>
                    </a:cubicBezTo>
                    <a:cubicBezTo>
                      <a:pt x="81" y="423"/>
                      <a:pt x="98" y="405"/>
                      <a:pt x="122" y="405"/>
                    </a:cubicBezTo>
                    <a:cubicBezTo>
                      <a:pt x="202" y="405"/>
                      <a:pt x="202" y="405"/>
                      <a:pt x="202" y="405"/>
                    </a:cubicBezTo>
                    <a:cubicBezTo>
                      <a:pt x="225" y="405"/>
                      <a:pt x="243" y="422"/>
                      <a:pt x="243" y="446"/>
                    </a:cubicBezTo>
                    <a:cubicBezTo>
                      <a:pt x="243" y="526"/>
                      <a:pt x="243" y="526"/>
                      <a:pt x="243" y="526"/>
                    </a:cubicBezTo>
                    <a:close/>
                    <a:moveTo>
                      <a:pt x="243" y="202"/>
                    </a:moveTo>
                    <a:cubicBezTo>
                      <a:pt x="243" y="225"/>
                      <a:pt x="226" y="243"/>
                      <a:pt x="202" y="243"/>
                    </a:cubicBezTo>
                    <a:cubicBezTo>
                      <a:pt x="122" y="243"/>
                      <a:pt x="122" y="243"/>
                      <a:pt x="122" y="243"/>
                    </a:cubicBezTo>
                    <a:cubicBezTo>
                      <a:pt x="99" y="243"/>
                      <a:pt x="81" y="226"/>
                      <a:pt x="81" y="202"/>
                    </a:cubicBezTo>
                    <a:cubicBezTo>
                      <a:pt x="81" y="122"/>
                      <a:pt x="81" y="122"/>
                      <a:pt x="81" y="122"/>
                    </a:cubicBezTo>
                    <a:cubicBezTo>
                      <a:pt x="81" y="99"/>
                      <a:pt x="98" y="81"/>
                      <a:pt x="122" y="81"/>
                    </a:cubicBezTo>
                    <a:cubicBezTo>
                      <a:pt x="202" y="81"/>
                      <a:pt x="202" y="81"/>
                      <a:pt x="202" y="81"/>
                    </a:cubicBezTo>
                    <a:cubicBezTo>
                      <a:pt x="225" y="81"/>
                      <a:pt x="243" y="98"/>
                      <a:pt x="243" y="122"/>
                    </a:cubicBezTo>
                    <a:cubicBezTo>
                      <a:pt x="243" y="202"/>
                      <a:pt x="243" y="202"/>
                      <a:pt x="243" y="202"/>
                    </a:cubicBezTo>
                    <a:close/>
                    <a:moveTo>
                      <a:pt x="972" y="891"/>
                    </a:moveTo>
                    <a:cubicBezTo>
                      <a:pt x="324" y="891"/>
                      <a:pt x="324" y="891"/>
                      <a:pt x="324" y="891"/>
                    </a:cubicBezTo>
                    <a:cubicBezTo>
                      <a:pt x="324" y="81"/>
                      <a:pt x="324" y="81"/>
                      <a:pt x="324" y="81"/>
                    </a:cubicBezTo>
                    <a:cubicBezTo>
                      <a:pt x="972" y="81"/>
                      <a:pt x="972" y="81"/>
                      <a:pt x="972" y="81"/>
                    </a:cubicBezTo>
                    <a:cubicBezTo>
                      <a:pt x="972" y="891"/>
                      <a:pt x="972" y="891"/>
                      <a:pt x="972" y="891"/>
                    </a:cubicBezTo>
                    <a:close/>
                    <a:moveTo>
                      <a:pt x="1215" y="850"/>
                    </a:moveTo>
                    <a:cubicBezTo>
                      <a:pt x="1215" y="873"/>
                      <a:pt x="1198" y="891"/>
                      <a:pt x="1174" y="891"/>
                    </a:cubicBezTo>
                    <a:cubicBezTo>
                      <a:pt x="1094" y="891"/>
                      <a:pt x="1094" y="891"/>
                      <a:pt x="1094" y="891"/>
                    </a:cubicBezTo>
                    <a:cubicBezTo>
                      <a:pt x="1071" y="891"/>
                      <a:pt x="1053" y="874"/>
                      <a:pt x="1053" y="850"/>
                    </a:cubicBezTo>
                    <a:cubicBezTo>
                      <a:pt x="1053" y="770"/>
                      <a:pt x="1053" y="770"/>
                      <a:pt x="1053" y="770"/>
                    </a:cubicBezTo>
                    <a:cubicBezTo>
                      <a:pt x="1053" y="747"/>
                      <a:pt x="1070" y="729"/>
                      <a:pt x="1094" y="729"/>
                    </a:cubicBezTo>
                    <a:cubicBezTo>
                      <a:pt x="1174" y="729"/>
                      <a:pt x="1174" y="729"/>
                      <a:pt x="1174" y="729"/>
                    </a:cubicBezTo>
                    <a:cubicBezTo>
                      <a:pt x="1197" y="729"/>
                      <a:pt x="1215" y="746"/>
                      <a:pt x="1215" y="770"/>
                    </a:cubicBezTo>
                    <a:cubicBezTo>
                      <a:pt x="1215" y="850"/>
                      <a:pt x="1215" y="850"/>
                      <a:pt x="1215" y="850"/>
                    </a:cubicBezTo>
                    <a:close/>
                    <a:moveTo>
                      <a:pt x="1215" y="526"/>
                    </a:moveTo>
                    <a:cubicBezTo>
                      <a:pt x="1215" y="549"/>
                      <a:pt x="1198" y="567"/>
                      <a:pt x="1174" y="567"/>
                    </a:cubicBezTo>
                    <a:cubicBezTo>
                      <a:pt x="1094" y="567"/>
                      <a:pt x="1094" y="567"/>
                      <a:pt x="1094" y="567"/>
                    </a:cubicBezTo>
                    <a:cubicBezTo>
                      <a:pt x="1071" y="567"/>
                      <a:pt x="1053" y="550"/>
                      <a:pt x="1053" y="526"/>
                    </a:cubicBezTo>
                    <a:cubicBezTo>
                      <a:pt x="1053" y="446"/>
                      <a:pt x="1053" y="446"/>
                      <a:pt x="1053" y="446"/>
                    </a:cubicBezTo>
                    <a:cubicBezTo>
                      <a:pt x="1053" y="423"/>
                      <a:pt x="1070" y="405"/>
                      <a:pt x="1094" y="405"/>
                    </a:cubicBezTo>
                    <a:cubicBezTo>
                      <a:pt x="1174" y="405"/>
                      <a:pt x="1174" y="405"/>
                      <a:pt x="1174" y="405"/>
                    </a:cubicBezTo>
                    <a:cubicBezTo>
                      <a:pt x="1197" y="405"/>
                      <a:pt x="1215" y="422"/>
                      <a:pt x="1215" y="446"/>
                    </a:cubicBezTo>
                    <a:cubicBezTo>
                      <a:pt x="1215" y="526"/>
                      <a:pt x="1215" y="526"/>
                      <a:pt x="1215" y="526"/>
                    </a:cubicBezTo>
                    <a:close/>
                    <a:moveTo>
                      <a:pt x="1215" y="202"/>
                    </a:moveTo>
                    <a:cubicBezTo>
                      <a:pt x="1215" y="225"/>
                      <a:pt x="1198" y="243"/>
                      <a:pt x="1174" y="243"/>
                    </a:cubicBezTo>
                    <a:cubicBezTo>
                      <a:pt x="1094" y="243"/>
                      <a:pt x="1094" y="243"/>
                      <a:pt x="1094" y="243"/>
                    </a:cubicBezTo>
                    <a:cubicBezTo>
                      <a:pt x="1071" y="243"/>
                      <a:pt x="1053" y="226"/>
                      <a:pt x="1053" y="202"/>
                    </a:cubicBezTo>
                    <a:cubicBezTo>
                      <a:pt x="1053" y="122"/>
                      <a:pt x="1053" y="122"/>
                      <a:pt x="1053" y="122"/>
                    </a:cubicBezTo>
                    <a:cubicBezTo>
                      <a:pt x="1053" y="99"/>
                      <a:pt x="1070" y="81"/>
                      <a:pt x="1094" y="81"/>
                    </a:cubicBezTo>
                    <a:cubicBezTo>
                      <a:pt x="1174" y="81"/>
                      <a:pt x="1174" y="81"/>
                      <a:pt x="1174" y="81"/>
                    </a:cubicBezTo>
                    <a:cubicBezTo>
                      <a:pt x="1197" y="81"/>
                      <a:pt x="1215" y="98"/>
                      <a:pt x="1215" y="122"/>
                    </a:cubicBezTo>
                    <a:cubicBezTo>
                      <a:pt x="1215" y="202"/>
                      <a:pt x="1215" y="202"/>
                      <a:pt x="1215" y="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sp>
        <p:nvSpPr>
          <p:cNvPr id="38" name="矩形 15">
            <a:extLst>
              <a:ext uri="{FF2B5EF4-FFF2-40B4-BE49-F238E27FC236}">
                <a16:creationId xmlns:a16="http://schemas.microsoft.com/office/drawing/2014/main" id="{37DA4936-5BB6-4E90-80A0-133278F3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627" y="453197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9" name="矩形 15">
            <a:extLst>
              <a:ext uri="{FF2B5EF4-FFF2-40B4-BE49-F238E27FC236}">
                <a16:creationId xmlns:a16="http://schemas.microsoft.com/office/drawing/2014/main" id="{A255A6E9-69CF-4569-A784-E57A208A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198" y="2672164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" name="矩形 15">
            <a:extLst>
              <a:ext uri="{FF2B5EF4-FFF2-40B4-BE49-F238E27FC236}">
                <a16:creationId xmlns:a16="http://schemas.microsoft.com/office/drawing/2014/main" id="{3E02826C-1D41-4579-A24C-4906FC6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532" y="4560650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" name="矩形 15">
            <a:extLst>
              <a:ext uri="{FF2B5EF4-FFF2-40B4-BE49-F238E27FC236}">
                <a16:creationId xmlns:a16="http://schemas.microsoft.com/office/drawing/2014/main" id="{B66CBE8E-21E0-4BA1-A28C-0CB86ED6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902" y="1809119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5301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D64CD7-CA30-4E23-9C8B-0535F06941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727" y="2204864"/>
            <a:ext cx="4118963" cy="23091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607047-5982-40C6-9D32-6D0AB6889D03}"/>
              </a:ext>
            </a:extLst>
          </p:cNvPr>
          <p:cNvSpPr/>
          <p:nvPr/>
        </p:nvSpPr>
        <p:spPr>
          <a:xfrm>
            <a:off x="4211960" y="2204864"/>
            <a:ext cx="4932040" cy="2309152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CF2F07-67B7-4D76-B29A-2C12372A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BA6392F1-BDA5-40D0-8317-1AB9E0FE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2989552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416968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11">
            <a:extLst>
              <a:ext uri="{FF2B5EF4-FFF2-40B4-BE49-F238E27FC236}">
                <a16:creationId xmlns:a16="http://schemas.microsoft.com/office/drawing/2014/main" id="{C59843C2-82DC-43F7-B1BA-FBA0B8933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807" y="1485414"/>
            <a:ext cx="2771207" cy="1893521"/>
          </a:xfrm>
          <a:prstGeom prst="rect">
            <a:avLst/>
          </a:prstGeom>
        </p:spPr>
      </p:pic>
      <p:pic>
        <p:nvPicPr>
          <p:cNvPr id="5" name="图片占位符 13">
            <a:extLst>
              <a:ext uri="{FF2B5EF4-FFF2-40B4-BE49-F238E27FC236}">
                <a16:creationId xmlns:a16="http://schemas.microsoft.com/office/drawing/2014/main" id="{F9B159AC-E30E-4C1B-939D-EAAB80F2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1113" y="3475389"/>
            <a:ext cx="2771207" cy="18853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8EF083-2287-493B-B133-D0D08986A91F}"/>
              </a:ext>
            </a:extLst>
          </p:cNvPr>
          <p:cNvSpPr/>
          <p:nvPr/>
        </p:nvSpPr>
        <p:spPr>
          <a:xfrm>
            <a:off x="1687806" y="3470699"/>
            <a:ext cx="2771207" cy="1894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E7E98F-48F9-4E24-A6E2-964CA13109C0}"/>
              </a:ext>
            </a:extLst>
          </p:cNvPr>
          <p:cNvSpPr/>
          <p:nvPr/>
        </p:nvSpPr>
        <p:spPr>
          <a:xfrm>
            <a:off x="4681111" y="1484784"/>
            <a:ext cx="2771207" cy="1894775"/>
          </a:xfrm>
          <a:prstGeom prst="rect">
            <a:avLst/>
          </a:prstGeom>
          <a:solidFill>
            <a:srgbClr val="303D4D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CF2F07-67B7-4D76-B29A-2C12372A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BA6392F1-BDA5-40D0-8317-1AB9E0FE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14" y="2247227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EDAFC490-02DB-4219-8FD4-728EF91A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390" y="4149080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33597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4103" name="组合 33"/>
          <p:cNvGrpSpPr>
            <a:grpSpLocks/>
          </p:cNvGrpSpPr>
          <p:nvPr/>
        </p:nvGrpSpPr>
        <p:grpSpPr bwMode="auto">
          <a:xfrm>
            <a:off x="395288" y="2349500"/>
            <a:ext cx="8340725" cy="2025650"/>
            <a:chOff x="0" y="2203276"/>
            <a:chExt cx="9680575" cy="2351088"/>
          </a:xfrm>
        </p:grpSpPr>
        <p:pic>
          <p:nvPicPr>
            <p:cNvPr id="4108" name="图片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3612" y="2203276"/>
              <a:ext cx="2343150" cy="164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图片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3150" y="2203276"/>
              <a:ext cx="2333625" cy="164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图片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41575" y="2204864"/>
              <a:ext cx="234950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图片 8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206451"/>
              <a:ext cx="2344737" cy="164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圆角矩形 29"/>
            <p:cNvSpPr/>
            <p:nvPr/>
          </p:nvSpPr>
          <p:spPr>
            <a:xfrm>
              <a:off x="0" y="4115838"/>
              <a:ext cx="2349206" cy="438526"/>
            </a:xfrm>
            <a:prstGeom prst="round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48702" y="4115838"/>
              <a:ext cx="2349207" cy="438526"/>
            </a:xfrm>
            <a:prstGeom prst="roundRect">
              <a:avLst/>
            </a:prstGeom>
            <a:solidFill>
              <a:srgbClr val="C4C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890035" y="4115838"/>
              <a:ext cx="2349206" cy="438526"/>
            </a:xfrm>
            <a:prstGeom prst="round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331368" y="4110311"/>
              <a:ext cx="2349207" cy="438526"/>
            </a:xfrm>
            <a:prstGeom prst="roundRect">
              <a:avLst/>
            </a:prstGeom>
            <a:solidFill>
              <a:srgbClr val="C4C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04" name="矩形 12"/>
          <p:cNvSpPr>
            <a:spLocks noChangeArrowheads="1"/>
          </p:cNvSpPr>
          <p:nvPr/>
        </p:nvSpPr>
        <p:spPr bwMode="auto">
          <a:xfrm>
            <a:off x="2771775" y="40052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13"/>
          <p:cNvSpPr>
            <a:spLocks noChangeArrowheads="1"/>
          </p:cNvSpPr>
          <p:nvPr/>
        </p:nvSpPr>
        <p:spPr bwMode="auto">
          <a:xfrm>
            <a:off x="6804025" y="40052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14"/>
          <p:cNvSpPr>
            <a:spLocks noChangeArrowheads="1"/>
          </p:cNvSpPr>
          <p:nvPr/>
        </p:nvSpPr>
        <p:spPr bwMode="auto">
          <a:xfrm>
            <a:off x="4859338" y="40052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15"/>
          <p:cNvSpPr>
            <a:spLocks noChangeArrowheads="1"/>
          </p:cNvSpPr>
          <p:nvPr/>
        </p:nvSpPr>
        <p:spPr bwMode="auto">
          <a:xfrm>
            <a:off x="684213" y="40052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5127" name="组合 17"/>
          <p:cNvGrpSpPr>
            <a:grpSpLocks/>
          </p:cNvGrpSpPr>
          <p:nvPr/>
        </p:nvGrpSpPr>
        <p:grpSpPr bwMode="auto">
          <a:xfrm>
            <a:off x="587375" y="1844675"/>
            <a:ext cx="7945438" cy="3481388"/>
            <a:chOff x="928688" y="1470025"/>
            <a:chExt cx="10209212" cy="4473575"/>
          </a:xfrm>
        </p:grpSpPr>
        <p:pic>
          <p:nvPicPr>
            <p:cNvPr id="5130" name="图片 1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6425" y="1470025"/>
              <a:ext cx="2911475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1" name="图片 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88" y="1476375"/>
              <a:ext cx="4121150" cy="241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图片 6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88" y="3946525"/>
              <a:ext cx="4121150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3" name="图片 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1470025"/>
              <a:ext cx="3065463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4" name="图片 8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9838" y="3946525"/>
              <a:ext cx="3651250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5049089" y="2583829"/>
              <a:ext cx="1660399" cy="3359771"/>
            </a:xfrm>
            <a:prstGeom prst="rect">
              <a:avLst/>
            </a:prstGeom>
            <a:solidFill>
              <a:srgbClr val="30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6" name="图片 14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63000" y="3946525"/>
              <a:ext cx="2374900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8475957" y="2716425"/>
              <a:ext cx="2661943" cy="846572"/>
            </a:xfrm>
            <a:prstGeom prst="rect">
              <a:avLst/>
            </a:prstGeom>
            <a:solidFill>
              <a:srgbClr val="C4C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4140200" y="3429000"/>
            <a:ext cx="64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6732588" y="29972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菱形 10"/>
          <p:cNvSpPr/>
          <p:nvPr/>
        </p:nvSpPr>
        <p:spPr>
          <a:xfrm>
            <a:off x="2781300" y="1628775"/>
            <a:ext cx="1773238" cy="1773238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2808288" y="3586163"/>
            <a:ext cx="1774825" cy="1773237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5127625" y="3692525"/>
            <a:ext cx="1773238" cy="1773238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32363" y="1570038"/>
            <a:ext cx="1773237" cy="1773237"/>
          </a:xfrm>
          <a:prstGeom prst="diamond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68779">
            <a:off x="2430463" y="3054350"/>
            <a:ext cx="866775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632723">
            <a:off x="6165850" y="3087688"/>
            <a:ext cx="865188" cy="881062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40530">
            <a:off x="4300538" y="4872038"/>
            <a:ext cx="866775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8031474">
            <a:off x="4301332" y="1213644"/>
            <a:ext cx="865187" cy="879475"/>
          </a:xfrm>
          <a:custGeom>
            <a:avLst/>
            <a:gdLst>
              <a:gd name="connsiteX0" fmla="*/ 246703 w 866066"/>
              <a:gd name="connsiteY0" fmla="*/ 0 h 880728"/>
              <a:gd name="connsiteX1" fmla="*/ 487662 w 866066"/>
              <a:gd name="connsiteY1" fmla="*/ 246704 h 880728"/>
              <a:gd name="connsiteX2" fmla="*/ 365747 w 866066"/>
              <a:gd name="connsiteY2" fmla="*/ 245267 h 880728"/>
              <a:gd name="connsiteX3" fmla="*/ 361097 w 866066"/>
              <a:gd name="connsiteY3" fmla="*/ 639895 h 880728"/>
              <a:gd name="connsiteX4" fmla="*/ 866066 w 866066"/>
              <a:gd name="connsiteY4" fmla="*/ 639895 h 880728"/>
              <a:gd name="connsiteX5" fmla="*/ 866066 w 866066"/>
              <a:gd name="connsiteY5" fmla="*/ 879060 h 880728"/>
              <a:gd name="connsiteX6" fmla="*/ 358280 w 866066"/>
              <a:gd name="connsiteY6" fmla="*/ 879060 h 880728"/>
              <a:gd name="connsiteX7" fmla="*/ 358260 w 866066"/>
              <a:gd name="connsiteY7" fmla="*/ 880728 h 880728"/>
              <a:gd name="connsiteX8" fmla="*/ 216640 w 866066"/>
              <a:gd name="connsiteY8" fmla="*/ 879060 h 880728"/>
              <a:gd name="connsiteX9" fmla="*/ 116766 w 866066"/>
              <a:gd name="connsiteY9" fmla="*/ 879060 h 880728"/>
              <a:gd name="connsiteX10" fmla="*/ 116766 w 866066"/>
              <a:gd name="connsiteY10" fmla="*/ 877884 h 880728"/>
              <a:gd name="connsiteX11" fmla="*/ 114429 w 866066"/>
              <a:gd name="connsiteY11" fmla="*/ 877856 h 880728"/>
              <a:gd name="connsiteX12" fmla="*/ 116766 w 866066"/>
              <a:gd name="connsiteY12" fmla="*/ 679477 h 880728"/>
              <a:gd name="connsiteX13" fmla="*/ 116766 w 866066"/>
              <a:gd name="connsiteY13" fmla="*/ 639895 h 880728"/>
              <a:gd name="connsiteX14" fmla="*/ 117232 w 866066"/>
              <a:gd name="connsiteY14" fmla="*/ 639895 h 880728"/>
              <a:gd name="connsiteX15" fmla="*/ 121915 w 866066"/>
              <a:gd name="connsiteY15" fmla="*/ 242395 h 880728"/>
              <a:gd name="connsiteX16" fmla="*/ 0 w 866066"/>
              <a:gd name="connsiteY16" fmla="*/ 240959 h 8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066" h="880728">
                <a:moveTo>
                  <a:pt x="246703" y="0"/>
                </a:moveTo>
                <a:lnTo>
                  <a:pt x="487662" y="246704"/>
                </a:lnTo>
                <a:lnTo>
                  <a:pt x="365747" y="245267"/>
                </a:lnTo>
                <a:lnTo>
                  <a:pt x="361097" y="639895"/>
                </a:lnTo>
                <a:lnTo>
                  <a:pt x="866066" y="639895"/>
                </a:lnTo>
                <a:lnTo>
                  <a:pt x="866066" y="879060"/>
                </a:lnTo>
                <a:lnTo>
                  <a:pt x="358280" y="879060"/>
                </a:lnTo>
                <a:lnTo>
                  <a:pt x="358260" y="880728"/>
                </a:lnTo>
                <a:lnTo>
                  <a:pt x="216640" y="879060"/>
                </a:lnTo>
                <a:lnTo>
                  <a:pt x="116766" y="879060"/>
                </a:lnTo>
                <a:lnTo>
                  <a:pt x="116766" y="877884"/>
                </a:lnTo>
                <a:lnTo>
                  <a:pt x="114429" y="877856"/>
                </a:lnTo>
                <a:lnTo>
                  <a:pt x="116766" y="679477"/>
                </a:lnTo>
                <a:lnTo>
                  <a:pt x="116766" y="639895"/>
                </a:lnTo>
                <a:lnTo>
                  <a:pt x="117232" y="639895"/>
                </a:lnTo>
                <a:lnTo>
                  <a:pt x="121915" y="242395"/>
                </a:lnTo>
                <a:lnTo>
                  <a:pt x="0" y="240959"/>
                </a:lnTo>
                <a:close/>
              </a:path>
            </a:pathLst>
          </a:custGeom>
          <a:solidFill>
            <a:srgbClr val="303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357188" y="428625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9" name="矩形 12"/>
          <p:cNvSpPr>
            <a:spLocks noChangeArrowheads="1"/>
          </p:cNvSpPr>
          <p:nvPr/>
        </p:nvSpPr>
        <p:spPr bwMode="auto">
          <a:xfrm>
            <a:off x="2857500" y="4286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0" name="矩形 13"/>
          <p:cNvSpPr>
            <a:spLocks noChangeArrowheads="1"/>
          </p:cNvSpPr>
          <p:nvPr/>
        </p:nvSpPr>
        <p:spPr bwMode="auto">
          <a:xfrm>
            <a:off x="500062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1" name="矩形 14"/>
          <p:cNvSpPr>
            <a:spLocks noChangeArrowheads="1"/>
          </p:cNvSpPr>
          <p:nvPr/>
        </p:nvSpPr>
        <p:spPr bwMode="auto">
          <a:xfrm>
            <a:off x="5214938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2" name="矩形 15"/>
          <p:cNvSpPr>
            <a:spLocks noChangeArrowheads="1"/>
          </p:cNvSpPr>
          <p:nvPr/>
        </p:nvSpPr>
        <p:spPr bwMode="auto">
          <a:xfrm>
            <a:off x="2714625" y="23574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>
            <a:grpSpLocks/>
          </p:cNvGrpSpPr>
          <p:nvPr/>
        </p:nvGrpSpPr>
        <p:grpSpPr bwMode="auto">
          <a:xfrm>
            <a:off x="571500" y="1992313"/>
            <a:ext cx="8156575" cy="1846262"/>
            <a:chOff x="874703" y="1966162"/>
            <a:chExt cx="8156595" cy="2162842"/>
          </a:xfrm>
        </p:grpSpPr>
        <p:sp>
          <p:nvSpPr>
            <p:cNvPr id="12" name="椭圆 11"/>
            <p:cNvSpPr/>
            <p:nvPr/>
          </p:nvSpPr>
          <p:spPr>
            <a:xfrm>
              <a:off x="874703" y="1966162"/>
              <a:ext cx="233364" cy="288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7181" name="组合 6"/>
            <p:cNvGrpSpPr>
              <a:grpSpLocks/>
            </p:cNvGrpSpPr>
            <p:nvPr/>
          </p:nvGrpSpPr>
          <p:grpSpPr bwMode="auto">
            <a:xfrm>
              <a:off x="874703" y="2258136"/>
              <a:ext cx="1519243" cy="1870868"/>
              <a:chOff x="3597448" y="984837"/>
              <a:chExt cx="1869837" cy="1870868"/>
            </a:xfrm>
          </p:grpSpPr>
          <p:sp>
            <p:nvSpPr>
              <p:cNvPr id="26" name="菱形 25"/>
              <p:cNvSpPr/>
              <p:nvPr/>
            </p:nvSpPr>
            <p:spPr>
              <a:xfrm>
                <a:off x="3597448" y="984837"/>
                <a:ext cx="1869836" cy="1870868"/>
              </a:xfrm>
              <a:prstGeom prst="diamond">
                <a:avLst/>
              </a:pr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174206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flipH="1">
                <a:off x="3597448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7182" name="组合 25"/>
            <p:cNvGrpSpPr>
              <a:grpSpLocks/>
            </p:cNvGrpSpPr>
            <p:nvPr/>
          </p:nvGrpSpPr>
          <p:grpSpPr bwMode="auto">
            <a:xfrm>
              <a:off x="3087684" y="2258136"/>
              <a:ext cx="1519242" cy="1870868"/>
              <a:chOff x="3598238" y="984837"/>
              <a:chExt cx="1869836" cy="1870868"/>
            </a:xfrm>
          </p:grpSpPr>
          <p:sp>
            <p:nvSpPr>
              <p:cNvPr id="23" name="菱形 22"/>
              <p:cNvSpPr/>
              <p:nvPr/>
            </p:nvSpPr>
            <p:spPr>
              <a:xfrm>
                <a:off x="3598237" y="984837"/>
                <a:ext cx="1869836" cy="1870868"/>
              </a:xfrm>
              <a:prstGeom prst="diamond">
                <a:avLst/>
              </a:pr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174995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H="1">
                <a:off x="3598237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7183" name="组合 30"/>
            <p:cNvGrpSpPr>
              <a:grpSpLocks/>
            </p:cNvGrpSpPr>
            <p:nvPr/>
          </p:nvGrpSpPr>
          <p:grpSpPr bwMode="auto">
            <a:xfrm>
              <a:off x="5299076" y="2258136"/>
              <a:ext cx="1519241" cy="1870868"/>
              <a:chOff x="3597072" y="984837"/>
              <a:chExt cx="1869835" cy="1870868"/>
            </a:xfrm>
          </p:grpSpPr>
          <p:sp>
            <p:nvSpPr>
              <p:cNvPr id="20" name="菱形 19"/>
              <p:cNvSpPr/>
              <p:nvPr/>
            </p:nvSpPr>
            <p:spPr>
              <a:xfrm>
                <a:off x="3597073" y="984837"/>
                <a:ext cx="1869835" cy="1870868"/>
              </a:xfrm>
              <a:prstGeom prst="diamond">
                <a:avLst/>
              </a:pr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173831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>
                <a:off x="3597073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7184" name="组合 39"/>
            <p:cNvGrpSpPr>
              <a:grpSpLocks/>
            </p:cNvGrpSpPr>
            <p:nvPr/>
          </p:nvGrpSpPr>
          <p:grpSpPr bwMode="auto">
            <a:xfrm>
              <a:off x="7512057" y="2258136"/>
              <a:ext cx="1519241" cy="1870868"/>
              <a:chOff x="3597861" y="984837"/>
              <a:chExt cx="1869835" cy="1870868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3597861" y="984837"/>
                <a:ext cx="1869835" cy="1870868"/>
              </a:xfrm>
              <a:prstGeom prst="diamond">
                <a:avLst/>
              </a:prstGeom>
              <a:solidFill>
                <a:srgbClr val="C4C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174618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flipH="1">
                <a:off x="3597861" y="1626437"/>
                <a:ext cx="293078" cy="587668"/>
              </a:xfrm>
              <a:custGeom>
                <a:avLst/>
                <a:gdLst>
                  <a:gd name="connsiteX0" fmla="*/ 0 w 294108"/>
                  <a:gd name="connsiteY0" fmla="*/ 0 h 588216"/>
                  <a:gd name="connsiteX1" fmla="*/ 294108 w 294108"/>
                  <a:gd name="connsiteY1" fmla="*/ 294108 h 588216"/>
                  <a:gd name="connsiteX2" fmla="*/ 0 w 294108"/>
                  <a:gd name="connsiteY2" fmla="*/ 588216 h 5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108" h="588216">
                    <a:moveTo>
                      <a:pt x="0" y="0"/>
                    </a:moveTo>
                    <a:lnTo>
                      <a:pt x="294108" y="294108"/>
                    </a:lnTo>
                    <a:lnTo>
                      <a:pt x="0" y="588216"/>
                    </a:lnTo>
                    <a:close/>
                  </a:path>
                </a:pathLst>
              </a:custGeom>
              <a:solidFill>
                <a:srgbClr val="303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4762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2500313" y="3929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7072313" y="3929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14"/>
          <p:cNvSpPr>
            <a:spLocks noChangeArrowheads="1"/>
          </p:cNvSpPr>
          <p:nvPr/>
        </p:nvSpPr>
        <p:spPr bwMode="auto">
          <a:xfrm>
            <a:off x="4857750" y="3929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15"/>
          <p:cNvSpPr>
            <a:spLocks noChangeArrowheads="1"/>
          </p:cNvSpPr>
          <p:nvPr/>
        </p:nvSpPr>
        <p:spPr bwMode="auto">
          <a:xfrm>
            <a:off x="571500" y="4000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388</Words>
  <Application>Microsoft Office PowerPoint</Application>
  <PresentationFormat>全屏显示(4:3)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 Neue Medium</vt:lpstr>
      <vt:lpstr>微软雅黑</vt:lpstr>
      <vt:lpstr>Arial</vt:lpstr>
      <vt:lpstr>Calibri</vt:lpstr>
      <vt:lpstr>Roboto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314</cp:revision>
  <dcterms:created xsi:type="dcterms:W3CDTF">2013-10-30T09:04:50Z</dcterms:created>
  <dcterms:modified xsi:type="dcterms:W3CDTF">2022-04-24T09:33:22Z</dcterms:modified>
</cp:coreProperties>
</file>