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3" r:id="rId6"/>
    <p:sldId id="264" r:id="rId7"/>
    <p:sldId id="265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决策树算法</a:t>
            </a:r>
          </a:p>
        </p:txBody>
      </p:sp>
    </p:spTree>
    <p:extLst>
      <p:ext uri="{BB962C8B-B14F-4D97-AF65-F5344CB8AC3E}">
        <p14:creationId xmlns:p14="http://schemas.microsoft.com/office/powerpoint/2010/main" val="3676099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8167" y="22825"/>
            <a:ext cx="8229600" cy="634082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参考代码</a:t>
            </a:r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2263013"/>
            <a:ext cx="8229600" cy="676671"/>
          </a:xfrm>
        </p:spPr>
        <p:txBody>
          <a:bodyPr/>
          <a:lstStyle/>
          <a:p>
            <a:r>
              <a:rPr lang="zh-CN" altLang="en-US" sz="2400" dirty="0"/>
              <a:t>数据获取和预处理</a:t>
            </a:r>
            <a:endParaRPr lang="zh-CN" altLang="en-US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9FC02BC7-6A55-4A26-AC47-9C0540FE2896}"/>
              </a:ext>
            </a:extLst>
          </p:cNvPr>
          <p:cNvSpPr txBox="1">
            <a:spLocks/>
          </p:cNvSpPr>
          <p:nvPr/>
        </p:nvSpPr>
        <p:spPr>
          <a:xfrm>
            <a:off x="457200" y="763515"/>
            <a:ext cx="8229600" cy="676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导包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10336BE-A9AF-4AFB-85F2-653DEDAA4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838911"/>
            <a:ext cx="3391194" cy="123454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D5E6FF0-F656-4BC6-9E12-F37332D56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87" y="2888248"/>
            <a:ext cx="8406373" cy="312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306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054477CE-1B06-442E-B2BC-23147970A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4077954"/>
            <a:ext cx="5923518" cy="16553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188640"/>
            <a:ext cx="7997944" cy="49006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参考代码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5676F0F6-5049-4066-A274-B754C93DD4F5}"/>
              </a:ext>
            </a:extLst>
          </p:cNvPr>
          <p:cNvSpPr txBox="1">
            <a:spLocks/>
          </p:cNvSpPr>
          <p:nvPr/>
        </p:nvSpPr>
        <p:spPr>
          <a:xfrm>
            <a:off x="271254" y="3503057"/>
            <a:ext cx="8229600" cy="676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特征选择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BA6B2390-1489-4457-B180-8702B05FA8A5}"/>
              </a:ext>
            </a:extLst>
          </p:cNvPr>
          <p:cNvSpPr txBox="1">
            <a:spLocks/>
          </p:cNvSpPr>
          <p:nvPr/>
        </p:nvSpPr>
        <p:spPr>
          <a:xfrm>
            <a:off x="387082" y="763536"/>
            <a:ext cx="7997944" cy="490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计算香农熵和信息增益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78BC341-FDF7-47E9-9B78-3EF5A0BE7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087" y="1175929"/>
            <a:ext cx="5472608" cy="225307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4AF0022-4AB1-4E8E-AAB0-530901A862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133" y="3533914"/>
            <a:ext cx="4616837" cy="294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891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C182D32B-D707-405E-801A-FE2DA5A69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188640"/>
            <a:ext cx="7997944" cy="49006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参考代码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267784F0-1FEB-4E6F-8BAB-4DC39C6E1ADC}"/>
              </a:ext>
            </a:extLst>
          </p:cNvPr>
          <p:cNvSpPr txBox="1">
            <a:spLocks/>
          </p:cNvSpPr>
          <p:nvPr/>
        </p:nvSpPr>
        <p:spPr>
          <a:xfrm>
            <a:off x="408325" y="1052736"/>
            <a:ext cx="8229600" cy="676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创建决策树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765DBD6-A739-4CEE-850C-A93726ADA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31" y="1844824"/>
            <a:ext cx="8460789" cy="418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2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C182D32B-D707-405E-801A-FE2DA5A69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188640"/>
            <a:ext cx="7997944" cy="49006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参考代码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267784F0-1FEB-4E6F-8BAB-4DC39C6E1ADC}"/>
              </a:ext>
            </a:extLst>
          </p:cNvPr>
          <p:cNvSpPr txBox="1">
            <a:spLocks/>
          </p:cNvSpPr>
          <p:nvPr/>
        </p:nvSpPr>
        <p:spPr>
          <a:xfrm>
            <a:off x="323528" y="712267"/>
            <a:ext cx="8229600" cy="676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绘制决策树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577A4F6-3B10-472C-851C-050A506BB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21" y="1272254"/>
            <a:ext cx="5486343" cy="292990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6AED488-BA66-42FA-81E3-356FC1D76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614" y="4265712"/>
            <a:ext cx="5308555" cy="259228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D0D9F2A-0967-40B1-B843-7598A5048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2056" y="1844824"/>
            <a:ext cx="3692926" cy="2810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359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C182D32B-D707-405E-801A-FE2DA5A69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188640"/>
            <a:ext cx="7997944" cy="49006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参考代码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267784F0-1FEB-4E6F-8BAB-4DC39C6E1ADC}"/>
              </a:ext>
            </a:extLst>
          </p:cNvPr>
          <p:cNvSpPr txBox="1">
            <a:spLocks/>
          </p:cNvSpPr>
          <p:nvPr/>
        </p:nvSpPr>
        <p:spPr>
          <a:xfrm>
            <a:off x="323528" y="712267"/>
            <a:ext cx="8229600" cy="676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创建决策树面板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00AEA6B-2B92-44B0-849F-1D4139492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91" y="1600202"/>
            <a:ext cx="8370580" cy="263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537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09E5603-7F96-484F-96A3-94D8785E7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99" y="1302460"/>
            <a:ext cx="4823018" cy="2126540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C182D32B-D707-405E-801A-FE2DA5A69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188640"/>
            <a:ext cx="7997944" cy="49006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参考代码</a:t>
            </a:r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267784F0-1FEB-4E6F-8BAB-4DC39C6E1ADC}"/>
              </a:ext>
            </a:extLst>
          </p:cNvPr>
          <p:cNvSpPr txBox="1">
            <a:spLocks/>
          </p:cNvSpPr>
          <p:nvPr/>
        </p:nvSpPr>
        <p:spPr>
          <a:xfrm>
            <a:off x="323528" y="712267"/>
            <a:ext cx="8229600" cy="676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验证数据集以预测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F16A69D-1503-4ABE-BC93-BE827535F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278" y="1302460"/>
            <a:ext cx="4200687" cy="278268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0412010-FDAC-473D-A055-5716A5955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436" y="4019193"/>
            <a:ext cx="3771364" cy="213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938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</TotalTime>
  <Words>44</Words>
  <Application>Microsoft Office PowerPoint</Application>
  <PresentationFormat>全屏显示(4:3)</PresentationFormat>
  <Paragraphs>15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主题</vt:lpstr>
      <vt:lpstr>决策树算法</vt:lpstr>
      <vt:lpstr>参考代码1</vt:lpstr>
      <vt:lpstr>参考代码2</vt:lpstr>
      <vt:lpstr>参考代码3</vt:lpstr>
      <vt:lpstr>参考代码4</vt:lpstr>
      <vt:lpstr>参考代码5</vt:lpstr>
      <vt:lpstr>参考代码6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决策树算法</dc:title>
  <dc:creator>Administrator</dc:creator>
  <cp:lastModifiedBy>小贾</cp:lastModifiedBy>
  <cp:revision>19</cp:revision>
  <dcterms:created xsi:type="dcterms:W3CDTF">2020-11-27T08:22:21Z</dcterms:created>
  <dcterms:modified xsi:type="dcterms:W3CDTF">2023-04-25T08:49:39Z</dcterms:modified>
</cp:coreProperties>
</file>