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支持向量机算法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67" y="620688"/>
            <a:ext cx="8229600" cy="676671"/>
          </a:xfrm>
        </p:spPr>
        <p:txBody>
          <a:bodyPr/>
          <a:lstStyle/>
          <a:p>
            <a:r>
              <a:rPr lang="zh-CN" altLang="en-US" sz="2400" dirty="0"/>
              <a:t>导入程序用到的包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8167" y="281171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导入乳腺癌数据集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E82B43-0822-4EE2-8129-3ED9DED6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02995"/>
            <a:ext cx="4111143" cy="1748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E08204-42C1-4124-96B6-5071E7DC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27" y="3429000"/>
            <a:ext cx="4694327" cy="548688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E3B2A05-4DDE-4841-AF1E-6F6777D76C5C}"/>
              </a:ext>
            </a:extLst>
          </p:cNvPr>
          <p:cNvSpPr txBox="1">
            <a:spLocks/>
          </p:cNvSpPr>
          <p:nvPr/>
        </p:nvSpPr>
        <p:spPr>
          <a:xfrm>
            <a:off x="182125" y="4246745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查看样本特征和特征值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443F390-D497-438B-892E-0E900CF60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857326"/>
            <a:ext cx="453429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9EAF10-A936-4328-9B9B-B1CBB895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32505"/>
            <a:ext cx="7283627" cy="2070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DD1FF3-D6DD-40BC-B654-9BDFF3BD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68760"/>
            <a:ext cx="5247171" cy="2499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25CDEF-330D-4AD0-8C71-6BD948C6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5" y="836712"/>
            <a:ext cx="8229600" cy="676671"/>
          </a:xfrm>
        </p:spPr>
        <p:txBody>
          <a:bodyPr/>
          <a:lstStyle/>
          <a:p>
            <a:r>
              <a:rPr lang="zh-CN" altLang="en-US" sz="2400" dirty="0"/>
              <a:t>数据清洗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76F0F6-5049-4066-A274-B754C93DD4F5}"/>
              </a:ext>
            </a:extLst>
          </p:cNvPr>
          <p:cNvSpPr txBox="1">
            <a:spLocks/>
          </p:cNvSpPr>
          <p:nvPr/>
        </p:nvSpPr>
        <p:spPr>
          <a:xfrm>
            <a:off x="251520" y="380933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特征选择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DADBDC-5A8A-454A-B055-C35328AAEF1C}"/>
              </a:ext>
            </a:extLst>
          </p:cNvPr>
          <p:cNvSpPr txBox="1">
            <a:spLocks/>
          </p:cNvSpPr>
          <p:nvPr/>
        </p:nvSpPr>
        <p:spPr>
          <a:xfrm>
            <a:off x="523920" y="5451112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模型预测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899B4BF-45BF-464D-A96C-C90251CBB690}"/>
              </a:ext>
            </a:extLst>
          </p:cNvPr>
          <p:cNvSpPr txBox="1">
            <a:spLocks/>
          </p:cNvSpPr>
          <p:nvPr/>
        </p:nvSpPr>
        <p:spPr>
          <a:xfrm>
            <a:off x="533763" y="6016805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模型评估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6E8878-F96C-49BC-891C-F375689EFA4C}"/>
              </a:ext>
            </a:extLst>
          </p:cNvPr>
          <p:cNvSpPr txBox="1">
            <a:spLocks/>
          </p:cNvSpPr>
          <p:nvPr/>
        </p:nvSpPr>
        <p:spPr>
          <a:xfrm>
            <a:off x="523920" y="437398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</a:t>
            </a:r>
            <a:r>
              <a:rPr lang="en-US" altLang="zh-CN" sz="2400" dirty="0"/>
              <a:t>SVM</a:t>
            </a:r>
            <a:r>
              <a:rPr lang="zh-CN" altLang="en-US" sz="2400" dirty="0"/>
              <a:t>分类器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457200" y="73809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数据集划分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A44FC6-73DE-4441-B9CB-2EA7176A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07" y="1217994"/>
            <a:ext cx="6128973" cy="145159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BBE393-B33F-4766-A8CA-49DBC7EC3FAA}"/>
              </a:ext>
            </a:extLst>
          </p:cNvPr>
          <p:cNvSpPr txBox="1">
            <a:spLocks/>
          </p:cNvSpPr>
          <p:nvPr/>
        </p:nvSpPr>
        <p:spPr>
          <a:xfrm>
            <a:off x="533763" y="275232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数据标准化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8B1029-CB4E-4C01-8E15-5E7CDF50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5" y="3291855"/>
            <a:ext cx="4191363" cy="10821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3093927-907B-4754-83FB-060072C4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358" y="4911667"/>
            <a:ext cx="2062134" cy="4938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D39C1D9-E317-40A5-A27E-82632D9E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328850"/>
            <a:ext cx="2665177" cy="475477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E97B7D0-8C9D-4BF7-99D0-D4A1C9FB57E8}"/>
              </a:ext>
            </a:extLst>
          </p:cNvPr>
          <p:cNvSpPr txBox="1">
            <a:spLocks/>
          </p:cNvSpPr>
          <p:nvPr/>
        </p:nvSpPr>
        <p:spPr>
          <a:xfrm>
            <a:off x="514077" y="494278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模型训练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4827EB1-4D73-4453-AD30-8EF700983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066" y="5331057"/>
            <a:ext cx="2313722" cy="4855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FBC06D-C7C1-4575-9FED-322A01D9F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784" y="6016805"/>
            <a:ext cx="5456393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46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支持向量机算法</vt:lpstr>
      <vt:lpstr>参考代码1</vt:lpstr>
      <vt:lpstr>参考代码2</vt:lpstr>
      <vt:lpstr>参考代码3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15</cp:revision>
  <dcterms:created xsi:type="dcterms:W3CDTF">2020-11-27T08:22:21Z</dcterms:created>
  <dcterms:modified xsi:type="dcterms:W3CDTF">2023-04-24T10:11:58Z</dcterms:modified>
</cp:coreProperties>
</file>