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神经网络算法</a:t>
            </a:r>
          </a:p>
        </p:txBody>
      </p:sp>
    </p:spTree>
    <p:extLst>
      <p:ext uri="{BB962C8B-B14F-4D97-AF65-F5344CB8AC3E}">
        <p14:creationId xmlns:p14="http://schemas.microsoft.com/office/powerpoint/2010/main" val="3676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67" y="22825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参考代码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67" y="620688"/>
            <a:ext cx="8229600" cy="676671"/>
          </a:xfrm>
        </p:spPr>
        <p:txBody>
          <a:bodyPr/>
          <a:lstStyle/>
          <a:p>
            <a:r>
              <a:rPr lang="zh-CN" altLang="en-US" sz="2400" dirty="0"/>
              <a:t>导入程序用到的包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78167" y="281171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导入数据集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162F-294B-4E39-A410-2EACF7C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81" y="1063787"/>
            <a:ext cx="4483839" cy="16270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F22B59-695C-4336-A811-BFB74162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83" y="3429000"/>
            <a:ext cx="4270215" cy="30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00606"/>
            <a:ext cx="8229600" cy="676671"/>
          </a:xfrm>
        </p:spPr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A646C0-2691-4F03-BD6E-D60F31B9B234}"/>
              </a:ext>
            </a:extLst>
          </p:cNvPr>
          <p:cNvSpPr txBox="1">
            <a:spLocks/>
          </p:cNvSpPr>
          <p:nvPr/>
        </p:nvSpPr>
        <p:spPr>
          <a:xfrm>
            <a:off x="323528" y="3330376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构建</a:t>
            </a:r>
            <a:r>
              <a:rPr lang="en-US" altLang="zh-CN" sz="2400" dirty="0"/>
              <a:t>BP</a:t>
            </a:r>
            <a:r>
              <a:rPr lang="zh-CN" altLang="en-US" sz="2400" dirty="0"/>
              <a:t>参数并调用神经网络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C3FE5-1DA1-4969-B1B4-BA1C8730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85" y="670093"/>
            <a:ext cx="3529925" cy="26594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34009C-1D95-4B5F-8E16-63BF79CD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79" y="3861048"/>
            <a:ext cx="6539265" cy="26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DADBDC-5A8A-454A-B055-C35328AAEF1C}"/>
              </a:ext>
            </a:extLst>
          </p:cNvPr>
          <p:cNvSpPr txBox="1">
            <a:spLocks/>
          </p:cNvSpPr>
          <p:nvPr/>
        </p:nvSpPr>
        <p:spPr>
          <a:xfrm>
            <a:off x="457200" y="836713"/>
            <a:ext cx="7468641" cy="49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计算准确率及误差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62D8C7-BFAF-4350-8313-DCC80E41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808715F-AEC0-4114-8571-970B08043233}"/>
              </a:ext>
            </a:extLst>
          </p:cNvPr>
          <p:cNvSpPr txBox="1">
            <a:spLocks/>
          </p:cNvSpPr>
          <p:nvPr/>
        </p:nvSpPr>
        <p:spPr>
          <a:xfrm>
            <a:off x="590306" y="3587923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可视化预测模型结果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55058C-81A9-4A0D-A696-F51987F1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026249" cy="2179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56E49-4507-43F5-8FAA-BCC45437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087445"/>
            <a:ext cx="6696744" cy="27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39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神经网络算法</vt:lpstr>
      <vt:lpstr>参考代码1：</vt:lpstr>
      <vt:lpstr>参考代码2</vt:lpstr>
      <vt:lpstr>参考代码3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决策树算法</dc:title>
  <dc:creator>Administrator</dc:creator>
  <cp:lastModifiedBy>小贾</cp:lastModifiedBy>
  <cp:revision>13</cp:revision>
  <dcterms:created xsi:type="dcterms:W3CDTF">2020-11-27T08:22:21Z</dcterms:created>
  <dcterms:modified xsi:type="dcterms:W3CDTF">2023-04-24T12:27:45Z</dcterms:modified>
</cp:coreProperties>
</file>