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676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67" y="22825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参考代码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67" y="620688"/>
            <a:ext cx="8229600" cy="676671"/>
          </a:xfrm>
        </p:spPr>
        <p:txBody>
          <a:bodyPr/>
          <a:lstStyle/>
          <a:p>
            <a:r>
              <a:rPr lang="zh-CN" altLang="en-US" sz="2400" dirty="0"/>
              <a:t>主函数</a:t>
            </a:r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E3B2A05-4DDE-4841-AF1E-6F6777D76C5C}"/>
              </a:ext>
            </a:extLst>
          </p:cNvPr>
          <p:cNvSpPr txBox="1">
            <a:spLocks/>
          </p:cNvSpPr>
          <p:nvPr/>
        </p:nvSpPr>
        <p:spPr>
          <a:xfrm>
            <a:off x="178167" y="4421741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导入模块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EA25C9-D49F-4975-989A-2604DBC8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86896"/>
            <a:ext cx="5491634" cy="29965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539A84-1FA8-45B9-963B-5189F861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89" y="5098412"/>
            <a:ext cx="336071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5" y="836712"/>
            <a:ext cx="8229600" cy="676671"/>
          </a:xfrm>
        </p:spPr>
        <p:txBody>
          <a:bodyPr/>
          <a:lstStyle/>
          <a:p>
            <a:r>
              <a:rPr lang="zh-CN" altLang="en-US" sz="2400" dirty="0"/>
              <a:t>导入数据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76F0F6-5049-4066-A274-B754C93DD4F5}"/>
              </a:ext>
            </a:extLst>
          </p:cNvPr>
          <p:cNvSpPr txBox="1">
            <a:spLocks/>
          </p:cNvSpPr>
          <p:nvPr/>
        </p:nvSpPr>
        <p:spPr>
          <a:xfrm>
            <a:off x="198675" y="3679085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初始化聚类中心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98005-C9E6-499A-B9A8-EDAF204C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80728"/>
            <a:ext cx="3320386" cy="2664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6A73B2-4023-4DC4-96C7-4E42DC40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215792"/>
            <a:ext cx="6233426" cy="25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7784F0-1FEB-4E6F-8BAB-4DC39C6E1ADC}"/>
              </a:ext>
            </a:extLst>
          </p:cNvPr>
          <p:cNvSpPr txBox="1">
            <a:spLocks/>
          </p:cNvSpPr>
          <p:nvPr/>
        </p:nvSpPr>
        <p:spPr>
          <a:xfrm>
            <a:off x="457200" y="73809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K_means</a:t>
            </a:r>
            <a:r>
              <a:rPr lang="zh-CN" altLang="en-US" sz="2400" dirty="0"/>
              <a:t>算法聚类分析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8D7DA-506F-44EC-B9BD-935C3209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87371"/>
            <a:ext cx="7416824" cy="53819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243E95-FFC1-4BF8-9E59-343AAFB2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53" y="5229200"/>
            <a:ext cx="3924640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BBE393-B33F-4766-A8CA-49DBC7EC3FAA}"/>
              </a:ext>
            </a:extLst>
          </p:cNvPr>
          <p:cNvSpPr txBox="1">
            <a:spLocks/>
          </p:cNvSpPr>
          <p:nvPr/>
        </p:nvSpPr>
        <p:spPr>
          <a:xfrm>
            <a:off x="638850" y="836712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保存数据</a:t>
            </a: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FE87D4-4F04-4194-8D93-3BCB496107BA}"/>
              </a:ext>
            </a:extLst>
          </p:cNvPr>
          <p:cNvSpPr txBox="1">
            <a:spLocks/>
          </p:cNvSpPr>
          <p:nvPr/>
        </p:nvSpPr>
        <p:spPr>
          <a:xfrm>
            <a:off x="608693" y="3118331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可视化展示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CD5465-D8DE-42BD-97F5-A4A7AC95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080677"/>
            <a:ext cx="5588833" cy="35681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7C51DD-EAD6-41C4-BCBA-7C68F0C2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980728"/>
            <a:ext cx="279678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34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K-means算法</vt:lpstr>
      <vt:lpstr>参考代码1</vt:lpstr>
      <vt:lpstr>参考代码2</vt:lpstr>
      <vt:lpstr>参考代码3</vt:lpstr>
      <vt:lpstr>参考代码4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决策树算法</dc:title>
  <dc:creator>Administrator</dc:creator>
  <cp:lastModifiedBy>小贾</cp:lastModifiedBy>
  <cp:revision>17</cp:revision>
  <dcterms:created xsi:type="dcterms:W3CDTF">2020-11-27T08:22:21Z</dcterms:created>
  <dcterms:modified xsi:type="dcterms:W3CDTF">2023-04-25T10:16:44Z</dcterms:modified>
</cp:coreProperties>
</file>