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卷积神经网络算法</a:t>
            </a:r>
          </a:p>
        </p:txBody>
      </p:sp>
    </p:spTree>
    <p:extLst>
      <p:ext uri="{BB962C8B-B14F-4D97-AF65-F5344CB8AC3E}">
        <p14:creationId xmlns:p14="http://schemas.microsoft.com/office/powerpoint/2010/main" val="3676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67" y="22825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参考代码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67" y="620688"/>
            <a:ext cx="8229600" cy="676671"/>
          </a:xfrm>
        </p:spPr>
        <p:txBody>
          <a:bodyPr/>
          <a:lstStyle/>
          <a:p>
            <a:r>
              <a:rPr lang="zh-CN" altLang="en-US" sz="2400" dirty="0"/>
              <a:t>导入程序用到的包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2583" y="3284984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将图像和标签捕获到阵列中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82973C-7E37-449D-B3AE-9F042394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653088"/>
            <a:ext cx="3418729" cy="2160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DD5F4F-D98E-4F19-A81A-01CE0996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61655"/>
            <a:ext cx="3444770" cy="26280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CA08E6-4C56-4179-9E56-1424EF50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594" y="3657606"/>
            <a:ext cx="4063401" cy="29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00606"/>
            <a:ext cx="8229600" cy="67667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将标签从文本编码为整数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A646C0-2691-4F03-BD6E-D60F31B9B234}"/>
              </a:ext>
            </a:extLst>
          </p:cNvPr>
          <p:cNvSpPr txBox="1">
            <a:spLocks/>
          </p:cNvSpPr>
          <p:nvPr/>
        </p:nvSpPr>
        <p:spPr>
          <a:xfrm>
            <a:off x="179512" y="320772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将数据拆分为测试和训练数据集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78B918-7F02-4175-9FA5-9CCD7AF5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801917"/>
            <a:ext cx="3787468" cy="11507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C1B752-D234-41AF-9B59-70264C37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4" y="3884400"/>
            <a:ext cx="493818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DADBDC-5A8A-454A-B055-C35328AAEF1C}"/>
              </a:ext>
            </a:extLst>
          </p:cNvPr>
          <p:cNvSpPr txBox="1">
            <a:spLocks/>
          </p:cNvSpPr>
          <p:nvPr/>
        </p:nvSpPr>
        <p:spPr>
          <a:xfrm>
            <a:off x="457200" y="836713"/>
            <a:ext cx="7468641" cy="49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CNN</a:t>
            </a:r>
            <a:r>
              <a:rPr lang="zh-CN" altLang="en-US" sz="2400" dirty="0"/>
              <a:t>建模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62D8C7-BFAF-4350-8313-DCC80E41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86853-72F7-47EE-84FE-10188720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08720"/>
            <a:ext cx="5052498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00606"/>
            <a:ext cx="8229600" cy="67667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拟合模型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A646C0-2691-4F03-BD6E-D60F31B9B234}"/>
              </a:ext>
            </a:extLst>
          </p:cNvPr>
          <p:cNvSpPr txBox="1">
            <a:spLocks/>
          </p:cNvSpPr>
          <p:nvPr/>
        </p:nvSpPr>
        <p:spPr>
          <a:xfrm>
            <a:off x="179512" y="320772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保存和加载模型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B9838-7BF5-41F1-91EF-A435AAFC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86" y="836712"/>
            <a:ext cx="2149026" cy="19661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213AC1-654F-4044-A687-9CBFFC6A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99" y="3207729"/>
            <a:ext cx="3200677" cy="1234547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0D14C6-5885-4A6C-B0DA-5DA77526956E}"/>
              </a:ext>
            </a:extLst>
          </p:cNvPr>
          <p:cNvSpPr txBox="1">
            <a:spLocks/>
          </p:cNvSpPr>
          <p:nvPr/>
        </p:nvSpPr>
        <p:spPr>
          <a:xfrm>
            <a:off x="179512" y="450882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预测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76C07E-1A44-4244-9B56-F03DD0AA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617140"/>
            <a:ext cx="2602632" cy="20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00606"/>
            <a:ext cx="8229600" cy="67667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输出准确率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F8578-840B-44F7-A908-80B35074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26" y="935713"/>
            <a:ext cx="4663844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2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60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卷积神经网络算法</vt:lpstr>
      <vt:lpstr>参考代码1：</vt:lpstr>
      <vt:lpstr>参考代码2</vt:lpstr>
      <vt:lpstr>参考代码3</vt:lpstr>
      <vt:lpstr>参考代码4</vt:lpstr>
      <vt:lpstr>参考代码5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决策树算法</dc:title>
  <dc:creator>Administrator</dc:creator>
  <cp:lastModifiedBy>小贾</cp:lastModifiedBy>
  <cp:revision>16</cp:revision>
  <dcterms:created xsi:type="dcterms:W3CDTF">2020-11-27T08:22:21Z</dcterms:created>
  <dcterms:modified xsi:type="dcterms:W3CDTF">2023-06-04T08:36:29Z</dcterms:modified>
</cp:coreProperties>
</file>