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7" y="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67" y="620688"/>
            <a:ext cx="8229600" cy="676671"/>
          </a:xfrm>
        </p:spPr>
        <p:txBody>
          <a:bodyPr/>
          <a:lstStyle/>
          <a:p>
            <a:r>
              <a:rPr lang="zh-CN" altLang="en-US" sz="2400" dirty="0"/>
              <a:t>加载模块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2583" y="2348880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导入数据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A775F5-01CE-4B8A-9939-DC5F37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32" y="682051"/>
            <a:ext cx="6363251" cy="14631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C42A74-2365-4872-A1C2-7281C9F4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93904"/>
            <a:ext cx="5700254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00606"/>
            <a:ext cx="8229600" cy="67667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预处理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A646C0-2691-4F03-BD6E-D60F31B9B234}"/>
              </a:ext>
            </a:extLst>
          </p:cNvPr>
          <p:cNvSpPr txBox="1">
            <a:spLocks/>
          </p:cNvSpPr>
          <p:nvPr/>
        </p:nvSpPr>
        <p:spPr>
          <a:xfrm>
            <a:off x="188304" y="2092035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清洗数据以训练分类器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F079F-F6BF-4661-9722-8CC8974C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70" y="770472"/>
            <a:ext cx="2560542" cy="12574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9A1D53-9CBB-49EE-818E-1F15475F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36452"/>
            <a:ext cx="2765914" cy="3782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6EE63C-AFEE-4AB2-AE59-2492FD6E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88" y="2489438"/>
            <a:ext cx="4401329" cy="28904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418508-E7FA-4C54-8D66-4D516C36D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702841"/>
            <a:ext cx="2848696" cy="19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DADBDC-5A8A-454A-B055-C35328AAEF1C}"/>
              </a:ext>
            </a:extLst>
          </p:cNvPr>
          <p:cNvSpPr txBox="1">
            <a:spLocks/>
          </p:cNvSpPr>
          <p:nvPr/>
        </p:nvSpPr>
        <p:spPr>
          <a:xfrm>
            <a:off x="457200" y="836713"/>
            <a:ext cx="7468641" cy="49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分类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62D8C7-BFAF-4350-8313-DCC80E41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03" y="19221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B787C-4BD0-4A20-91F7-D3DD4580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2" y="1326779"/>
            <a:ext cx="4561616" cy="1250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97D3E4-1594-4F2D-8B5B-D5E2364A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2" y="2649137"/>
            <a:ext cx="4016088" cy="20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D97E6E-2E56-452B-94CB-E79868347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2" y="4770436"/>
            <a:ext cx="4816980" cy="1250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E27948-E55D-49D2-896B-E5C20031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776" y="170862"/>
            <a:ext cx="3452159" cy="3170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64F5AC-35CC-4687-99E5-01DD9204E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378" y="3577297"/>
            <a:ext cx="3127722" cy="31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DADBDC-5A8A-454A-B055-C35328AAEF1C}"/>
              </a:ext>
            </a:extLst>
          </p:cNvPr>
          <p:cNvSpPr txBox="1">
            <a:spLocks/>
          </p:cNvSpPr>
          <p:nvPr/>
        </p:nvSpPr>
        <p:spPr>
          <a:xfrm>
            <a:off x="457200" y="836713"/>
            <a:ext cx="7468641" cy="49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主函数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62D8C7-BFAF-4350-8313-DCC80E41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03" y="19221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FD33BF-5856-49BE-9717-0208EA00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985881"/>
            <a:ext cx="5265876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29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KNN算法</vt:lpstr>
      <vt:lpstr>参考代码1：</vt:lpstr>
      <vt:lpstr>参考代码2</vt:lpstr>
      <vt:lpstr>参考代码3</vt:lpstr>
      <vt:lpstr>参考代码4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18</cp:revision>
  <dcterms:created xsi:type="dcterms:W3CDTF">2020-11-27T08:22:21Z</dcterms:created>
  <dcterms:modified xsi:type="dcterms:W3CDTF">2023-06-04T08:56:38Z</dcterms:modified>
</cp:coreProperties>
</file>