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4" r:id="rId3"/>
    <p:sldId id="257" r:id="rId4"/>
    <p:sldId id="265" r:id="rId5"/>
    <p:sldId id="258" r:id="rId6"/>
    <p:sldId id="260" r:id="rId7"/>
    <p:sldId id="262" r:id="rId8"/>
    <p:sldId id="259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02488-D8AB-4EEB-9039-D63A31B0AC9C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C99A2-37E8-43D6-9F38-F26FB8F1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2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C99A2-37E8-43D6-9F38-F26FB8F12B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06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C99A2-37E8-43D6-9F38-F26FB8F12B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4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3806" y="1122473"/>
            <a:ext cx="9144394" cy="2386818"/>
          </a:xfrm>
        </p:spPr>
        <p:txBody>
          <a:bodyPr anchor="b"/>
          <a:lstStyle>
            <a:lvl1pPr>
              <a:defRPr lang="en-US" sz="5892"/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3806" y="3601271"/>
            <a:ext cx="9144394" cy="1657210"/>
          </a:xfrm>
        </p:spPr>
        <p:txBody>
          <a:bodyPr anchorCtr="1"/>
          <a:lstStyle>
            <a:lvl1pPr algn="ctr">
              <a:defRPr sz="2357"/>
            </a:lvl1pPr>
          </a:lstStyle>
          <a:p>
            <a:pPr lvl="0"/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07E92-8165-4A45-9B17-7A11D8D8988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B16C4A-12C9-4F58-B948-B3CAA344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0441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07E92-8165-4A45-9B17-7A11D8D8988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B16C4A-12C9-4F58-B948-B3CAA344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5454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9183464" y="274387"/>
            <a:ext cx="2399014" cy="5308364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984852" y="274387"/>
            <a:ext cx="7048571" cy="530836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07E92-8165-4A45-9B17-7A11D8D8988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B16C4A-12C9-4F58-B948-B3CAA344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0675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 noGrp="1"/>
          </p:cNvSpPr>
          <p:nvPr>
            <p:ph type="title" idx="4294967295"/>
          </p:nvPr>
        </p:nvSpPr>
        <p:spPr>
          <a:xfrm>
            <a:off x="609600" y="273282"/>
            <a:ext cx="10972365" cy="1144743"/>
          </a:xfrm>
        </p:spPr>
        <p:txBody>
          <a:bodyPr/>
          <a:lstStyle>
            <a:lvl1pPr>
              <a:defRPr lang="nb-NO"/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nb-NO" noProof="1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9"/>
          </p:nvPr>
        </p:nvSpPr>
        <p:spPr>
          <a:xfrm>
            <a:off x="609600" y="1604696"/>
            <a:ext cx="10972365" cy="3976913"/>
          </a:xfrm>
        </p:spPr>
        <p:txBody>
          <a:bodyPr/>
          <a:lstStyle>
            <a:lvl1pPr>
              <a:spcBef>
                <a:spcPts val="1390"/>
              </a:spcBef>
              <a:spcAft>
                <a:spcPts val="0"/>
              </a:spcAft>
              <a:defRPr lang="nb-NO" sz="3142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微软雅黑" panose="020B0503020204020204" pitchFamily="2" charset="-122"/>
                <a:cs typeface="Arial" panose="020B0604020202020204" pitchFamily="34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1"/>
          <p:cNvSpPr txBox="1">
            <a:spLocks noGrp="1"/>
          </p:cNvSpPr>
          <p:nvPr>
            <p:ph type="dt" sz="half" idx="20"/>
          </p:nvPr>
        </p:nvSpPr>
        <p:spPr/>
        <p:txBody>
          <a:bodyPr numCol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latin typeface="Times New Roman" pitchFamily="18" charset="0"/>
                <a:ea typeface="宋体" pitchFamily="2" charset="-122"/>
              </a:defRPr>
            </a:lvl1pPr>
          </a:lstStyle>
          <a:p>
            <a:fld id="{60A07E92-8165-4A45-9B17-7A11D8D8988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7" name="Footer Placeholder 2"/>
          <p:cNvSpPr txBox="1">
            <a:spLocks noGrp="1"/>
          </p:cNvSpPr>
          <p:nvPr>
            <p:ph type="ftr" sz="quarter" idx="21"/>
          </p:nvPr>
        </p:nvSpPr>
        <p:spPr/>
        <p:txBody>
          <a:bodyPr numCol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/>
          </a:p>
        </p:txBody>
      </p:sp>
      <p:sp>
        <p:nvSpPr>
          <p:cNvPr id="8" name="Slide Number Placeholder 3"/>
          <p:cNvSpPr txBox="1"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12B16C4A-12C9-4F58-B948-B3CAA344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874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07E92-8165-4A45-9B17-7A11D8D8988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B16C4A-12C9-4F58-B948-B3CAA344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972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449" y="1710209"/>
            <a:ext cx="10516593" cy="2852949"/>
          </a:xfrm>
        </p:spPr>
        <p:txBody>
          <a:bodyPr anchor="b"/>
          <a:lstStyle>
            <a:lvl1pPr>
              <a:defRPr lang="en-US" sz="5892"/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449" y="4589666"/>
            <a:ext cx="10516593" cy="1499750"/>
          </a:xfrm>
        </p:spPr>
        <p:txBody>
          <a:bodyPr/>
          <a:lstStyle>
            <a:lvl1pPr>
              <a:defRPr sz="2357">
                <a:solidFill>
                  <a:srgbClr val="898989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07E92-8165-4A45-9B17-7A11D8D8988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B16C4A-12C9-4F58-B948-B3CAA344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008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984851" y="1604203"/>
            <a:ext cx="4601106" cy="397854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735999" y="1604203"/>
            <a:ext cx="4602674" cy="397854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07E92-8165-4A45-9B17-7A11D8D8988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B16C4A-12C9-4F58-B948-B3CAA344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5793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263" y="364804"/>
            <a:ext cx="10516593" cy="132513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9262" y="1680594"/>
            <a:ext cx="5159052" cy="824703"/>
          </a:xfrm>
        </p:spPr>
        <p:txBody>
          <a:bodyPr anchor="b"/>
          <a:lstStyle>
            <a:lvl1pPr>
              <a:defRPr sz="2357" b="1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839262" y="2505297"/>
            <a:ext cx="5159052" cy="368389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171796" y="1680594"/>
            <a:ext cx="5184060" cy="824703"/>
          </a:xfrm>
        </p:spPr>
        <p:txBody>
          <a:bodyPr anchor="b"/>
          <a:lstStyle>
            <a:lvl1pPr>
              <a:defRPr sz="2357" b="1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171796" y="2505297"/>
            <a:ext cx="5184060" cy="368389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7" name="Date Placeholder 4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07E92-8165-4A45-9B17-7A11D8D8988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B16C4A-12C9-4F58-B948-B3CAA344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5039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Date Placeholder 4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07E92-8165-4A45-9B17-7A11D8D8988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B16C4A-12C9-4F58-B948-B3CAA344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726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07E92-8165-4A45-9B17-7A11D8D8988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B16C4A-12C9-4F58-B948-B3CAA344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4224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262" y="456783"/>
            <a:ext cx="3932201" cy="1601087"/>
          </a:xfrm>
        </p:spPr>
        <p:txBody>
          <a:bodyPr anchor="b"/>
          <a:lstStyle>
            <a:lvl1pPr>
              <a:defRPr lang="en-US" sz="3142"/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2494" y="986843"/>
            <a:ext cx="6173363" cy="4874964"/>
          </a:xfrm>
        </p:spPr>
        <p:txBody>
          <a:bodyPr/>
          <a:lstStyle>
            <a:lvl1pPr>
              <a:defRPr sz="3142"/>
            </a:lvl1pPr>
            <a:lvl2pPr>
              <a:defRPr sz="2750"/>
            </a:lvl2pPr>
            <a:lvl3pPr>
              <a:defRPr sz="2357"/>
            </a:lvl3pPr>
            <a:lvl4pPr>
              <a:defRPr sz="1964"/>
            </a:lvl4pPr>
            <a:lvl5pPr>
              <a:defRPr sz="1964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262" y="2057871"/>
            <a:ext cx="3932201" cy="3811729"/>
          </a:xfrm>
        </p:spPr>
        <p:txBody>
          <a:bodyPr/>
          <a:lstStyle>
            <a:lvl1pPr>
              <a:defRPr sz="1571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07E92-8165-4A45-9B17-7A11D8D8988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B16C4A-12C9-4F58-B948-B3CAA344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228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262" y="456783"/>
            <a:ext cx="3932201" cy="1601087"/>
          </a:xfrm>
        </p:spPr>
        <p:txBody>
          <a:bodyPr anchor="b"/>
          <a:lstStyle>
            <a:lvl1pPr>
              <a:defRPr lang="en-US" sz="3142"/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5182494" y="986843"/>
            <a:ext cx="6173363" cy="4874964"/>
          </a:xfrm>
        </p:spPr>
        <p:txBody>
          <a:bodyPr/>
          <a:lstStyle>
            <a:lvl1pPr>
              <a:defRPr sz="3142"/>
            </a:lvl1pPr>
          </a:lstStyle>
          <a:p>
            <a:pPr lvl="0"/>
            <a:r>
              <a:rPr lang="zh-CN" altLang="en-US" noProof="1"/>
              <a:t>单击图标添加图片</a:t>
            </a:r>
            <a:endParaRPr lang="en-US" noProof="1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262" y="2057871"/>
            <a:ext cx="3932201" cy="3811729"/>
          </a:xfrm>
        </p:spPr>
        <p:txBody>
          <a:bodyPr/>
          <a:lstStyle>
            <a:lvl1pPr>
              <a:defRPr sz="1571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07E92-8165-4A45-9B17-7A11D8D8988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B16C4A-12C9-4F58-B948-B3CAA344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345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2325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1984853" y="274383"/>
            <a:ext cx="9597625" cy="11442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lvl="0"/>
            <a:endParaRPr lang="de-DE" noProof="1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1984853" y="1604202"/>
            <a:ext cx="9353816" cy="39785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  <a:endParaRPr lang="de-DE" noProof="1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609522" y="6248435"/>
            <a:ext cx="2839747" cy="4723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897941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375" b="0" i="0" u="none" strike="noStrike" kern="1200" cap="none" spc="0" baseline="0" noProof="1">
                <a:solidFill>
                  <a:srgbClr val="000000"/>
                </a:solidFill>
                <a:uFillTx/>
                <a:latin typeface="Times New Roman" panose="02020603050405020304" pitchFamily="18"/>
                <a:ea typeface="DejaVu Sans" pitchFamily="2"/>
                <a:cs typeface="DejaVu Sans" pitchFamily="2"/>
              </a:defRPr>
            </a:lvl1pPr>
          </a:lstStyle>
          <a:p>
            <a:fld id="{60A07E92-8165-4A45-9B17-7A11D8D8988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4169754" y="6248435"/>
            <a:ext cx="3863431" cy="4723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/>
          <a:lstStyle>
            <a:lvl1pPr marL="0" marR="0" lvl="0" indent="0" algn="ctr" defTabSz="897941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375" b="0" i="0" u="none" strike="noStrike" kern="1200" cap="none" spc="0" baseline="0" noProof="1">
                <a:solidFill>
                  <a:srgbClr val="000000"/>
                </a:solidFill>
                <a:uFillTx/>
                <a:latin typeface="Times New Roman" panose="02020603050405020304" pitchFamily="18"/>
                <a:ea typeface="DejaVu Sans" pitchFamily="2"/>
                <a:cs typeface="DejaVu Sans" pitchFamily="2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8741169" y="6248435"/>
            <a:ext cx="2839746" cy="4723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defRPr sz="1375">
                <a:solidFill>
                  <a:srgbClr val="000000"/>
                </a:solidFill>
                <a:latin typeface="TlwgTypewriter" pitchFamily="50"/>
                <a:ea typeface="DejaVu Sans" pitchFamily="2"/>
                <a:cs typeface="DejaVu Sans" pitchFamily="2"/>
              </a:defRPr>
            </a:lvl1pPr>
          </a:lstStyle>
          <a:p>
            <a:fld id="{12B16C4A-12C9-4F58-B948-B3CAA344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de-DE" sz="3928" kern="1200">
          <a:solidFill>
            <a:srgbClr val="050505"/>
          </a:solidFill>
          <a:latin typeface="Raleway" pitchFamily="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928">
          <a:solidFill>
            <a:srgbClr val="050505"/>
          </a:solidFill>
          <a:latin typeface="Raleway" pitchFamily="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928">
          <a:solidFill>
            <a:srgbClr val="050505"/>
          </a:solidFill>
          <a:latin typeface="Raleway" pitchFamily="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928">
          <a:solidFill>
            <a:srgbClr val="050505"/>
          </a:solidFill>
          <a:latin typeface="Raleway" pitchFamily="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928">
          <a:solidFill>
            <a:srgbClr val="050505"/>
          </a:solidFill>
          <a:latin typeface="Raleway" pitchFamily="2"/>
        </a:defRPr>
      </a:lvl5pPr>
      <a:lvl6pPr marL="448970" algn="ctr" rtl="0" eaLnBrk="1" fontAlgn="base" hangingPunct="1">
        <a:spcBef>
          <a:spcPct val="0"/>
        </a:spcBef>
        <a:spcAft>
          <a:spcPct val="0"/>
        </a:spcAft>
        <a:defRPr sz="3928">
          <a:solidFill>
            <a:srgbClr val="050505"/>
          </a:solidFill>
          <a:latin typeface="Raleway" pitchFamily="2"/>
        </a:defRPr>
      </a:lvl6pPr>
      <a:lvl7pPr marL="897941" algn="ctr" rtl="0" eaLnBrk="1" fontAlgn="base" hangingPunct="1">
        <a:spcBef>
          <a:spcPct val="0"/>
        </a:spcBef>
        <a:spcAft>
          <a:spcPct val="0"/>
        </a:spcAft>
        <a:defRPr sz="3928">
          <a:solidFill>
            <a:srgbClr val="050505"/>
          </a:solidFill>
          <a:latin typeface="Raleway" pitchFamily="2"/>
        </a:defRPr>
      </a:lvl7pPr>
      <a:lvl8pPr marL="1346911" algn="ctr" rtl="0" eaLnBrk="1" fontAlgn="base" hangingPunct="1">
        <a:spcBef>
          <a:spcPct val="0"/>
        </a:spcBef>
        <a:spcAft>
          <a:spcPct val="0"/>
        </a:spcAft>
        <a:defRPr sz="3928">
          <a:solidFill>
            <a:srgbClr val="050505"/>
          </a:solidFill>
          <a:latin typeface="Raleway" pitchFamily="2"/>
        </a:defRPr>
      </a:lvl8pPr>
      <a:lvl9pPr marL="1795882" algn="ctr" rtl="0" eaLnBrk="1" fontAlgn="base" hangingPunct="1">
        <a:spcBef>
          <a:spcPct val="0"/>
        </a:spcBef>
        <a:spcAft>
          <a:spcPct val="0"/>
        </a:spcAft>
        <a:defRPr sz="3928">
          <a:solidFill>
            <a:srgbClr val="050505"/>
          </a:solidFill>
          <a:latin typeface="Raleway" pitchFamily="2"/>
        </a:defRPr>
      </a:lvl9pPr>
    </p:titleStyle>
    <p:bodyStyle>
      <a:lvl1pPr algn="l" rtl="0" eaLnBrk="1" fontAlgn="base" hangingPunct="1">
        <a:spcBef>
          <a:spcPct val="0"/>
        </a:spcBef>
        <a:spcAft>
          <a:spcPts val="1277"/>
        </a:spcAft>
        <a:defRPr lang="en-US" sz="2848" kern="1200">
          <a:solidFill>
            <a:srgbClr val="050505"/>
          </a:solidFill>
          <a:latin typeface="TlwgTypewriter" pitchFamily="50"/>
        </a:defRPr>
      </a:lvl1pPr>
      <a:lvl2pPr marL="673456" lvl="1" indent="-224485" algn="l" rtl="0" eaLnBrk="1" fontAlgn="base" hangingPunct="1">
        <a:lnSpc>
          <a:spcPct val="90000"/>
        </a:lnSpc>
        <a:spcBef>
          <a:spcPts val="491"/>
        </a:spcBef>
        <a:spcAft>
          <a:spcPct val="0"/>
        </a:spcAft>
        <a:buSzPct val="100000"/>
        <a:buFont typeface="Arial" pitchFamily="34" charset="0"/>
        <a:buChar char="•"/>
        <a:defRPr lang="en-US" sz="2357" kern="1200">
          <a:solidFill>
            <a:srgbClr val="000000"/>
          </a:solidFill>
          <a:latin typeface="Calibri" panose="020F0502020204030204"/>
        </a:defRPr>
      </a:lvl2pPr>
      <a:lvl3pPr marL="1122426" lvl="2" indent="-224485" algn="l" rtl="0" eaLnBrk="1" fontAlgn="base" hangingPunct="1">
        <a:lnSpc>
          <a:spcPct val="90000"/>
        </a:lnSpc>
        <a:spcBef>
          <a:spcPts val="491"/>
        </a:spcBef>
        <a:spcAft>
          <a:spcPct val="0"/>
        </a:spcAft>
        <a:buSzPct val="100000"/>
        <a:buFont typeface="Arial" pitchFamily="34" charset="0"/>
        <a:buChar char="•"/>
        <a:defRPr lang="en-US" sz="1964" kern="1200">
          <a:solidFill>
            <a:srgbClr val="000000"/>
          </a:solidFill>
          <a:latin typeface="Calibri" panose="020F0502020204030204"/>
        </a:defRPr>
      </a:lvl3pPr>
      <a:lvl4pPr marL="1571396" lvl="3" indent="-224485" algn="l" rtl="0" eaLnBrk="1" fontAlgn="base" hangingPunct="1">
        <a:lnSpc>
          <a:spcPct val="90000"/>
        </a:lnSpc>
        <a:spcBef>
          <a:spcPts val="491"/>
        </a:spcBef>
        <a:spcAft>
          <a:spcPct val="0"/>
        </a:spcAft>
        <a:buSzPct val="100000"/>
        <a:buFont typeface="Arial" pitchFamily="34" charset="0"/>
        <a:buChar char="•"/>
        <a:defRPr lang="en-US" kern="1200">
          <a:solidFill>
            <a:srgbClr val="000000"/>
          </a:solidFill>
          <a:latin typeface="Calibri" panose="020F0502020204030204"/>
        </a:defRPr>
      </a:lvl4pPr>
      <a:lvl5pPr marL="2020367" lvl="4" indent="-224485" algn="l" rtl="0" eaLnBrk="1" fontAlgn="base" hangingPunct="1">
        <a:lnSpc>
          <a:spcPct val="90000"/>
        </a:lnSpc>
        <a:spcBef>
          <a:spcPts val="491"/>
        </a:spcBef>
        <a:spcAft>
          <a:spcPct val="0"/>
        </a:spcAft>
        <a:buSzPct val="100000"/>
        <a:buFont typeface="Arial" pitchFamily="34" charset="0"/>
        <a:buChar char="•"/>
        <a:defRPr lang="en-US" kern="1200">
          <a:solidFill>
            <a:srgbClr val="000000"/>
          </a:solidFill>
          <a:latin typeface="Calibri" panose="020F0502020204030204"/>
        </a:defRPr>
      </a:lvl5pPr>
      <a:lvl6pPr marL="2469337" marR="0" lvl="5" indent="-224485" algn="l" defTabSz="897941" rtl="0" eaLnBrk="1" fontAlgn="auto" hangingPunct="1">
        <a:lnSpc>
          <a:spcPct val="90000"/>
        </a:lnSpc>
        <a:spcBef>
          <a:spcPts val="491"/>
        </a:spcBef>
        <a:spcAft>
          <a:spcPts val="0"/>
        </a:spcAft>
        <a:buSzPct val="100000"/>
        <a:buFont typeface="Arial" panose="020B0604020202020204" pitchFamily="34"/>
        <a:buChar char="•"/>
        <a:defRPr lang="en-US" sz="1768" b="0" i="0" u="none" strike="noStrike" kern="1200" cap="none" spc="0" baseline="0">
          <a:solidFill>
            <a:srgbClr val="000000"/>
          </a:solidFill>
          <a:uFillTx/>
          <a:latin typeface="Calibri" panose="020F0502020204030204"/>
        </a:defRPr>
      </a:lvl6pPr>
      <a:lvl7pPr marL="2918308" marR="0" lvl="6" indent="-224485" algn="l" defTabSz="897941" rtl="0" eaLnBrk="1" fontAlgn="auto" hangingPunct="1">
        <a:lnSpc>
          <a:spcPct val="90000"/>
        </a:lnSpc>
        <a:spcBef>
          <a:spcPts val="491"/>
        </a:spcBef>
        <a:spcAft>
          <a:spcPts val="0"/>
        </a:spcAft>
        <a:buSzPct val="100000"/>
        <a:buFont typeface="Arial" panose="020B0604020202020204" pitchFamily="34"/>
        <a:buChar char="•"/>
        <a:defRPr lang="en-US" sz="1768" b="0" i="0" u="none" strike="noStrike" kern="1200" cap="none" spc="0" baseline="0">
          <a:solidFill>
            <a:srgbClr val="000000"/>
          </a:solidFill>
          <a:uFillTx/>
          <a:latin typeface="Calibri" panose="020F0502020204030204"/>
        </a:defRPr>
      </a:lvl7pPr>
      <a:lvl8pPr marL="3367278" marR="0" lvl="7" indent="-224485" algn="l" defTabSz="897941" rtl="0" eaLnBrk="1" fontAlgn="auto" hangingPunct="1">
        <a:lnSpc>
          <a:spcPct val="90000"/>
        </a:lnSpc>
        <a:spcBef>
          <a:spcPts val="491"/>
        </a:spcBef>
        <a:spcAft>
          <a:spcPts val="0"/>
        </a:spcAft>
        <a:buSzPct val="100000"/>
        <a:buFont typeface="Arial" panose="020B0604020202020204" pitchFamily="34"/>
        <a:buChar char="•"/>
        <a:defRPr lang="en-US" sz="1768" b="0" i="0" u="none" strike="noStrike" kern="1200" cap="none" spc="0" baseline="0">
          <a:solidFill>
            <a:srgbClr val="000000"/>
          </a:solidFill>
          <a:uFillTx/>
          <a:latin typeface="Calibri" panose="020F0502020204030204"/>
        </a:defRPr>
      </a:lvl8pPr>
      <a:lvl9pPr marL="3816248" marR="0" lvl="8" indent="-224485" algn="l" defTabSz="897941" rtl="0" eaLnBrk="1" fontAlgn="auto" hangingPunct="1">
        <a:lnSpc>
          <a:spcPct val="90000"/>
        </a:lnSpc>
        <a:spcBef>
          <a:spcPts val="491"/>
        </a:spcBef>
        <a:spcAft>
          <a:spcPts val="0"/>
        </a:spcAft>
        <a:buSzPct val="100000"/>
        <a:buFont typeface="Arial" panose="020B0604020202020204" pitchFamily="34"/>
        <a:buChar char="•"/>
        <a:defRPr lang="en-US" sz="1768" b="0" i="0" u="none" strike="noStrike" kern="1200" cap="none" spc="0" baseline="0">
          <a:solidFill>
            <a:srgbClr val="000000"/>
          </a:solidFill>
          <a:uFillTx/>
          <a:latin typeface="Calibri" panose="020F0502020204030204"/>
        </a:defRPr>
      </a:lvl9pPr>
    </p:bodyStyle>
    <p:otherStyle>
      <a:lvl1pPr lvl="0" eaLnBrk="1" hangingPunct="1">
        <a:defRPr kern="1200"/>
      </a:lvl1pPr>
      <a:lvl2pPr lvl="1" eaLnBrk="1" hangingPunct="1">
        <a:defRPr kern="1200"/>
      </a:lvl2pPr>
      <a:lvl3pPr lvl="2" eaLnBrk="1" hangingPunct="1">
        <a:defRPr kern="1200"/>
      </a:lvl3pPr>
      <a:lvl4pPr lvl="3" eaLnBrk="1" hangingPunct="1">
        <a:defRPr kern="1200"/>
      </a:lvl4pPr>
      <a:lvl5pPr lvl="4" eaLnBrk="1" hangingPunct="1">
        <a:defRPr kern="1200"/>
      </a:lvl5pPr>
      <a:lvl6pPr marL="2244852" lvl="5" eaLnBrk="1" hangingPunct="1">
        <a:defRPr kern="1200"/>
      </a:lvl6pPr>
      <a:lvl7pPr marL="2693822" lvl="6" eaLnBrk="1" hangingPunct="1">
        <a:defRPr kern="1200"/>
      </a:lvl7pPr>
      <a:lvl8pPr marL="3142793" lvl="7" eaLnBrk="1" hangingPunct="1">
        <a:defRPr kern="1200"/>
      </a:lvl8pPr>
      <a:lvl9pPr marL="3591763" lvl="8" eaLnBrk="1" hangingPunct="1">
        <a:defRPr kern="1200"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6A24E-C025-4026-9388-2B131C434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Galaxy-GSA tools report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C28218-F68F-4151-B189-CB5F2F5F4F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Xiaowei</a:t>
            </a:r>
            <a:endParaRPr lang="en-US" dirty="0"/>
          </a:p>
          <a:p>
            <a:r>
              <a:rPr lang="en-US" dirty="0"/>
              <a:t>2021.1.14</a:t>
            </a:r>
          </a:p>
        </p:txBody>
      </p:sp>
    </p:spTree>
    <p:extLst>
      <p:ext uri="{BB962C8B-B14F-4D97-AF65-F5344CB8AC3E}">
        <p14:creationId xmlns:p14="http://schemas.microsoft.com/office/powerpoint/2010/main" val="292197089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89D4A50-A81E-45ED-B59C-2580ADCF1341}"/>
              </a:ext>
            </a:extLst>
          </p:cNvPr>
          <p:cNvSpPr/>
          <p:nvPr/>
        </p:nvSpPr>
        <p:spPr>
          <a:xfrm>
            <a:off x="4072646" y="2457855"/>
            <a:ext cx="542154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>
                <a:ln/>
                <a:solidFill>
                  <a:schemeClr val="accent3"/>
                </a:solidFill>
                <a:effectLst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81777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046AB-B1D6-4ED1-8BF0-92EC2776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267FF-8AD7-481F-9B46-878A4C945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8606" y="2748502"/>
            <a:ext cx="7515828" cy="11443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GMT/</a:t>
            </a:r>
            <a:r>
              <a:rPr lang="en-US" dirty="0" err="1"/>
              <a:t>GeneSet</a:t>
            </a:r>
            <a:r>
              <a:rPr lang="en-US" dirty="0"/>
              <a:t> download from KEGG/</a:t>
            </a:r>
            <a:r>
              <a:rPr lang="en-US" dirty="0" err="1"/>
              <a:t>Msigdb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SPIA tool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GSVA tool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9376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D1599-573A-485D-82EE-CE021726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GMT/</a:t>
            </a:r>
            <a:r>
              <a:rPr lang="en-US" dirty="0" err="1"/>
              <a:t>GeneSet</a:t>
            </a:r>
            <a:r>
              <a:rPr lang="en-US" dirty="0"/>
              <a:t> download from KEGG/</a:t>
            </a:r>
            <a:r>
              <a:rPr lang="en-US" dirty="0" err="1"/>
              <a:t>MSigDB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15C3FB-1ADB-4CE8-8416-C776CD878D0D}"/>
              </a:ext>
            </a:extLst>
          </p:cNvPr>
          <p:cNvSpPr txBox="1"/>
          <p:nvPr/>
        </p:nvSpPr>
        <p:spPr>
          <a:xfrm>
            <a:off x="1802860" y="2127983"/>
            <a:ext cx="496759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990000"/>
                </a:solidFill>
                <a:effectLst/>
                <a:latin typeface="Verdana" panose="020B0604030504040204" pitchFamily="34" charset="0"/>
              </a:rPr>
              <a:t>h: hallmark gene sets</a:t>
            </a:r>
          </a:p>
          <a:p>
            <a:r>
              <a:rPr lang="en-US" b="1" i="0" dirty="0">
                <a:solidFill>
                  <a:srgbClr val="990000"/>
                </a:solidFill>
                <a:effectLst/>
                <a:latin typeface="Verdana" panose="020B0604030504040204" pitchFamily="34" charset="0"/>
              </a:rPr>
              <a:t>c1: positional gene sets</a:t>
            </a:r>
            <a:endParaRPr lang="en-US" b="1" dirty="0">
              <a:solidFill>
                <a:srgbClr val="990000"/>
              </a:solidFill>
              <a:latin typeface="Verdana" panose="020B0604030504040204" pitchFamily="34" charset="0"/>
            </a:endParaRPr>
          </a:p>
          <a:p>
            <a:r>
              <a:rPr lang="en-US" b="1" i="0" dirty="0">
                <a:solidFill>
                  <a:srgbClr val="990000"/>
                </a:solidFill>
                <a:effectLst/>
                <a:latin typeface="Verdana" panose="020B0604030504040204" pitchFamily="34" charset="0"/>
              </a:rPr>
              <a:t>c2: curated gene sets</a:t>
            </a:r>
          </a:p>
          <a:p>
            <a:r>
              <a:rPr lang="en-US" b="1" i="0" dirty="0">
                <a:solidFill>
                  <a:srgbClr val="990000"/>
                </a:solidFill>
                <a:effectLst/>
                <a:latin typeface="Verdana" panose="020B0604030504040204" pitchFamily="34" charset="0"/>
              </a:rPr>
              <a:t>c3: regulatory target gene sets</a:t>
            </a:r>
          </a:p>
          <a:p>
            <a:r>
              <a:rPr lang="en-US" b="1" i="0" dirty="0">
                <a:solidFill>
                  <a:srgbClr val="990000"/>
                </a:solidFill>
                <a:effectLst/>
                <a:latin typeface="Verdana" panose="020B0604030504040204" pitchFamily="34" charset="0"/>
              </a:rPr>
              <a:t>c4: computational gene sets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cancer gene neighborhoods</a:t>
            </a:r>
            <a:endParaRPr lang="en-US" sz="1600" b="1" dirty="0">
              <a:solidFill>
                <a:srgbClr val="990000"/>
              </a:solidFill>
              <a:latin typeface="Verdana" panose="020B0604030504040204" pitchFamily="34" charset="0"/>
            </a:endParaRP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cancer modules </a:t>
            </a:r>
            <a:endParaRPr lang="en-US" sz="1600" b="1" i="0" dirty="0">
              <a:solidFill>
                <a:srgbClr val="99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1" i="0" dirty="0">
                <a:solidFill>
                  <a:srgbClr val="990000"/>
                </a:solidFill>
                <a:effectLst/>
                <a:latin typeface="Verdana" panose="020B0604030504040204" pitchFamily="34" charset="0"/>
              </a:rPr>
              <a:t>c5: Ontology gene sets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GO biological processes</a:t>
            </a:r>
            <a:endParaRPr lang="en-US" sz="1600" b="1" dirty="0">
              <a:solidFill>
                <a:srgbClr val="990000"/>
              </a:solidFill>
              <a:latin typeface="Verdana" panose="020B0604030504040204" pitchFamily="34" charset="0"/>
            </a:endParaRP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GO cellular components</a:t>
            </a:r>
            <a:endParaRPr lang="en-US" sz="1600" b="1" i="0" dirty="0">
              <a:solidFill>
                <a:srgbClr val="99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GO molecular functions</a:t>
            </a:r>
            <a:endParaRPr lang="en-US" sz="1600" b="1" dirty="0">
              <a:solidFill>
                <a:srgbClr val="990000"/>
              </a:solidFill>
              <a:latin typeface="Verdana" panose="020B0604030504040204" pitchFamily="34" charset="0"/>
            </a:endParaRP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Human Phenotype Ontology</a:t>
            </a:r>
            <a:endParaRPr lang="en-US" sz="1600" b="1" dirty="0">
              <a:solidFill>
                <a:srgbClr val="990000"/>
              </a:solidFill>
              <a:latin typeface="Verdana" panose="020B0604030504040204" pitchFamily="34" charset="0"/>
            </a:endParaRPr>
          </a:p>
          <a:p>
            <a:r>
              <a:rPr lang="it-IT" b="1" i="0" dirty="0">
                <a:solidFill>
                  <a:srgbClr val="990000"/>
                </a:solidFill>
                <a:effectLst/>
                <a:latin typeface="Verdana" panose="020B0604030504040204" pitchFamily="34" charset="0"/>
              </a:rPr>
              <a:t>c6: oncogenic signature gene sets</a:t>
            </a:r>
            <a:endParaRPr lang="en-US" b="1" i="0" dirty="0">
              <a:solidFill>
                <a:srgbClr val="990000"/>
              </a:solidFill>
              <a:effectLst/>
              <a:latin typeface="Verdana" panose="020B0604030504040204" pitchFamily="34" charset="0"/>
            </a:endParaRPr>
          </a:p>
          <a:p>
            <a:r>
              <a:rPr lang="it-IT" b="1" i="0" dirty="0">
                <a:solidFill>
                  <a:srgbClr val="990000"/>
                </a:solidFill>
                <a:effectLst/>
                <a:latin typeface="Verdana" panose="020B0604030504040204" pitchFamily="34" charset="0"/>
              </a:rPr>
              <a:t>c7: immunologic signature gene sets</a:t>
            </a:r>
            <a:endParaRPr lang="en-US" b="1" dirty="0">
              <a:solidFill>
                <a:srgbClr val="990000"/>
              </a:solidFill>
              <a:latin typeface="Verdana" panose="020B0604030504040204" pitchFamily="34" charset="0"/>
            </a:endParaRPr>
          </a:p>
          <a:p>
            <a:r>
              <a:rPr lang="en-US" b="1" i="0" dirty="0">
                <a:solidFill>
                  <a:srgbClr val="990000"/>
                </a:solidFill>
                <a:effectLst/>
                <a:latin typeface="Verdana" panose="020B0604030504040204" pitchFamily="34" charset="0"/>
              </a:rPr>
              <a:t>c8: cell type signature gene sets</a:t>
            </a: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CB4463-9AAE-49E3-8FF1-2B8A9928BE07}"/>
              </a:ext>
            </a:extLst>
          </p:cNvPr>
          <p:cNvSpPr txBox="1"/>
          <p:nvPr/>
        </p:nvSpPr>
        <p:spPr>
          <a:xfrm>
            <a:off x="7153071" y="2127983"/>
            <a:ext cx="48249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chemical and genetic perturbations</a:t>
            </a:r>
            <a:endParaRPr lang="en-US" b="1" dirty="0">
              <a:solidFill>
                <a:srgbClr val="99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 canonical pathways</a:t>
            </a:r>
            <a:endParaRPr lang="en-US" b="1" i="0" dirty="0">
              <a:solidFill>
                <a:srgbClr val="99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BioCarta</a:t>
            </a:r>
            <a:endParaRPr lang="en-US" b="1" dirty="0">
              <a:solidFill>
                <a:srgbClr val="99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KEGG</a:t>
            </a:r>
            <a:endParaRPr lang="en-US" b="1" i="0" dirty="0">
              <a:solidFill>
                <a:srgbClr val="99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PID</a:t>
            </a:r>
            <a:endParaRPr lang="en-US" b="1" dirty="0">
              <a:solidFill>
                <a:srgbClr val="99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Reactome</a:t>
            </a:r>
            <a:endParaRPr lang="en-US" b="1" i="0" dirty="0">
              <a:solidFill>
                <a:srgbClr val="99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WikiPathways</a:t>
            </a:r>
            <a:endParaRPr lang="en-US" b="1" i="0" dirty="0">
              <a:solidFill>
                <a:srgbClr val="99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DD499D-FA9B-46AF-82F9-A1B377B4F3D2}"/>
              </a:ext>
            </a:extLst>
          </p:cNvPr>
          <p:cNvSpPr txBox="1"/>
          <p:nvPr/>
        </p:nvSpPr>
        <p:spPr>
          <a:xfrm>
            <a:off x="7159559" y="4607913"/>
            <a:ext cx="48249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MIRDB targets</a:t>
            </a:r>
            <a:endParaRPr lang="en-US" b="1" i="0" dirty="0">
              <a:solidFill>
                <a:srgbClr val="99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legacy microRNA targets</a:t>
            </a:r>
            <a:endParaRPr lang="en-US" b="1" dirty="0">
              <a:solidFill>
                <a:srgbClr val="99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 transcription factor targets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GTRD targets 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legacy transcription factor targets</a:t>
            </a:r>
            <a:endParaRPr lang="en-US" b="1" dirty="0">
              <a:solidFill>
                <a:srgbClr val="990000"/>
              </a:solidFill>
              <a:latin typeface="Verdana" panose="020B0604030504040204" pitchFamily="34" charset="0"/>
            </a:endParaRP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27010271-5975-47D7-BBA5-A7D9903BC7A0}"/>
              </a:ext>
            </a:extLst>
          </p:cNvPr>
          <p:cNvSpPr/>
          <p:nvPr/>
        </p:nvSpPr>
        <p:spPr>
          <a:xfrm>
            <a:off x="7049311" y="2276272"/>
            <a:ext cx="201038" cy="17639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DD832BFA-8EAB-4509-9BDC-EEEC9790EF98}"/>
              </a:ext>
            </a:extLst>
          </p:cNvPr>
          <p:cNvSpPr/>
          <p:nvPr/>
        </p:nvSpPr>
        <p:spPr>
          <a:xfrm>
            <a:off x="7081737" y="4682247"/>
            <a:ext cx="201038" cy="13411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F23942-4A61-4CA1-ACBA-E086309C06DC}"/>
              </a:ext>
            </a:extLst>
          </p:cNvPr>
          <p:cNvSpPr txBox="1"/>
          <p:nvPr/>
        </p:nvSpPr>
        <p:spPr>
          <a:xfrm>
            <a:off x="6699116" y="2973580"/>
            <a:ext cx="46044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E8FE8A1-757D-4132-8C55-1275378DCE9F}"/>
              </a:ext>
            </a:extLst>
          </p:cNvPr>
          <p:cNvSpPr txBox="1"/>
          <p:nvPr/>
        </p:nvSpPr>
        <p:spPr>
          <a:xfrm>
            <a:off x="6721813" y="5183680"/>
            <a:ext cx="46044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C3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0256E06-5F33-4606-BAEB-E324D393E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143" y="1109119"/>
            <a:ext cx="2000250" cy="61912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0387DE8-F42D-4ECE-A8CB-C08516D58AB4}"/>
              </a:ext>
            </a:extLst>
          </p:cNvPr>
          <p:cNvSpPr txBox="1"/>
          <p:nvPr/>
        </p:nvSpPr>
        <p:spPr>
          <a:xfrm>
            <a:off x="7874541" y="6488668"/>
            <a:ext cx="4317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https://www.gsea-msigdb.org/gsea/msigdb</a:t>
            </a:r>
          </a:p>
        </p:txBody>
      </p:sp>
    </p:spTree>
    <p:extLst>
      <p:ext uri="{BB962C8B-B14F-4D97-AF65-F5344CB8AC3E}">
        <p14:creationId xmlns:p14="http://schemas.microsoft.com/office/powerpoint/2010/main" val="410488344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D1599-573A-485D-82EE-CE021726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GMT/</a:t>
            </a:r>
            <a:r>
              <a:rPr lang="en-US" dirty="0" err="1"/>
              <a:t>GeneSet</a:t>
            </a:r>
            <a:r>
              <a:rPr lang="en-US" dirty="0"/>
              <a:t> download from KEGG/</a:t>
            </a:r>
            <a:r>
              <a:rPr lang="en-US" dirty="0" err="1"/>
              <a:t>MSigDB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03A04C-4CD5-4D2A-9C40-F0501044B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309" y="980532"/>
            <a:ext cx="1219200" cy="8763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37BA55F-B4FE-41F3-8364-3173E8DBC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637" y="2150938"/>
            <a:ext cx="6730920" cy="378573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DECE62E-EBFD-46CC-ACCA-3C1356F33989}"/>
              </a:ext>
            </a:extLst>
          </p:cNvPr>
          <p:cNvSpPr txBox="1"/>
          <p:nvPr/>
        </p:nvSpPr>
        <p:spPr>
          <a:xfrm>
            <a:off x="7997134" y="6488668"/>
            <a:ext cx="4148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https://www.kegg.jp/kegg/pathway.html</a:t>
            </a:r>
          </a:p>
        </p:txBody>
      </p:sp>
    </p:spTree>
    <p:extLst>
      <p:ext uri="{BB962C8B-B14F-4D97-AF65-F5344CB8AC3E}">
        <p14:creationId xmlns:p14="http://schemas.microsoft.com/office/powerpoint/2010/main" val="11164198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0BB03-7FD3-4DC4-8A2D-3FEBDC6A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GMT/</a:t>
            </a:r>
            <a:r>
              <a:rPr lang="en-US" dirty="0" err="1"/>
              <a:t>GeneSet</a:t>
            </a:r>
            <a:r>
              <a:rPr lang="en-US" dirty="0"/>
              <a:t> download from KEGG/</a:t>
            </a:r>
            <a:r>
              <a:rPr lang="en-US" dirty="0" err="1"/>
              <a:t>MSigDB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1DAEDF-36D6-4674-A826-485FA9D57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368" y="1936466"/>
            <a:ext cx="1219200" cy="87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BB83C1B-5E44-4758-8DE8-736092F4D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873" y="2065053"/>
            <a:ext cx="2000250" cy="6191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CD1CF59-065F-4E41-BF8E-F14EC053158A}"/>
              </a:ext>
            </a:extLst>
          </p:cNvPr>
          <p:cNvSpPr txBox="1"/>
          <p:nvPr/>
        </p:nvSpPr>
        <p:spPr>
          <a:xfrm>
            <a:off x="2721271" y="3338773"/>
            <a:ext cx="3374729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#download pathway from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kegg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KEGGREST::</a:t>
            </a:r>
            <a:r>
              <a:rPr lang="en-US" dirty="0" err="1">
                <a:solidFill>
                  <a:schemeClr val="bg1"/>
                </a:solidFill>
              </a:rPr>
              <a:t>keggGet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AA6854-1935-4A1D-AF56-76E3AFC4C3CE}"/>
              </a:ext>
            </a:extLst>
          </p:cNvPr>
          <p:cNvSpPr txBox="1"/>
          <p:nvPr/>
        </p:nvSpPr>
        <p:spPr>
          <a:xfrm>
            <a:off x="7772399" y="3338773"/>
            <a:ext cx="353261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#download gene sets from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MSigDB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msigdbr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msigdbr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0B7D04-BDF1-4715-8292-F77604ED85DD}"/>
              </a:ext>
            </a:extLst>
          </p:cNvPr>
          <p:cNvSpPr txBox="1"/>
          <p:nvPr/>
        </p:nvSpPr>
        <p:spPr>
          <a:xfrm>
            <a:off x="4408635" y="4941659"/>
            <a:ext cx="513007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Library(</a:t>
            </a:r>
            <a:r>
              <a:rPr lang="en-US" dirty="0" err="1">
                <a:solidFill>
                  <a:schemeClr val="bg1"/>
                </a:solidFill>
              </a:rPr>
              <a:t>GSEABase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 err="1">
                <a:solidFill>
                  <a:schemeClr val="bg1"/>
                </a:solidFill>
              </a:rPr>
              <a:t>GeneSet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#build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gene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Set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object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GeneSetCollection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#build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geneSetCollection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object</a:t>
            </a:r>
          </a:p>
          <a:p>
            <a:r>
              <a:rPr lang="en-US" dirty="0" err="1">
                <a:solidFill>
                  <a:schemeClr val="bg1"/>
                </a:solidFill>
              </a:rPr>
              <a:t>toGmt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#save as GMT file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1D2AC81-9141-4D56-A4E6-FF511887C731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4408636" y="3985104"/>
            <a:ext cx="2565034" cy="956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193CD05-0812-476D-9C09-DA3BB63F892B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973669" y="3985104"/>
            <a:ext cx="2565036" cy="956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64264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F66E790-2023-4F07-8FA0-37BEC08D0F81}"/>
              </a:ext>
            </a:extLst>
          </p:cNvPr>
          <p:cNvSpPr txBox="1">
            <a:spLocks/>
          </p:cNvSpPr>
          <p:nvPr/>
        </p:nvSpPr>
        <p:spPr>
          <a:xfrm>
            <a:off x="2137253" y="426783"/>
            <a:ext cx="9597625" cy="11442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3928" kern="1200">
                <a:solidFill>
                  <a:srgbClr val="050505"/>
                </a:solidFill>
                <a:latin typeface="Raleway" pitchFamily="2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928">
                <a:solidFill>
                  <a:srgbClr val="050505"/>
                </a:solidFill>
                <a:latin typeface="Raleway" pitchFamily="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928">
                <a:solidFill>
                  <a:srgbClr val="050505"/>
                </a:solidFill>
                <a:latin typeface="Raleway" pitchFamily="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928">
                <a:solidFill>
                  <a:srgbClr val="050505"/>
                </a:solidFill>
                <a:latin typeface="Raleway" pitchFamily="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928">
                <a:solidFill>
                  <a:srgbClr val="050505"/>
                </a:solidFill>
                <a:latin typeface="Raleway" pitchFamily="2"/>
              </a:defRPr>
            </a:lvl5pPr>
            <a:lvl6pPr marL="448970" algn="ctr" rtl="0" eaLnBrk="1" fontAlgn="base" hangingPunct="1">
              <a:spcBef>
                <a:spcPct val="0"/>
              </a:spcBef>
              <a:spcAft>
                <a:spcPct val="0"/>
              </a:spcAft>
              <a:defRPr sz="3928">
                <a:solidFill>
                  <a:srgbClr val="050505"/>
                </a:solidFill>
                <a:latin typeface="Raleway" pitchFamily="2"/>
              </a:defRPr>
            </a:lvl6pPr>
            <a:lvl7pPr marL="897941" algn="ctr" rtl="0" eaLnBrk="1" fontAlgn="base" hangingPunct="1">
              <a:spcBef>
                <a:spcPct val="0"/>
              </a:spcBef>
              <a:spcAft>
                <a:spcPct val="0"/>
              </a:spcAft>
              <a:defRPr sz="3928">
                <a:solidFill>
                  <a:srgbClr val="050505"/>
                </a:solidFill>
                <a:latin typeface="Raleway" pitchFamily="2"/>
              </a:defRPr>
            </a:lvl7pPr>
            <a:lvl8pPr marL="1346911" algn="ctr" rtl="0" eaLnBrk="1" fontAlgn="base" hangingPunct="1">
              <a:spcBef>
                <a:spcPct val="0"/>
              </a:spcBef>
              <a:spcAft>
                <a:spcPct val="0"/>
              </a:spcAft>
              <a:defRPr sz="3928">
                <a:solidFill>
                  <a:srgbClr val="050505"/>
                </a:solidFill>
                <a:latin typeface="Raleway" pitchFamily="2"/>
              </a:defRPr>
            </a:lvl8pPr>
            <a:lvl9pPr marL="1795882" algn="ctr" rtl="0" eaLnBrk="1" fontAlgn="base" hangingPunct="1">
              <a:spcBef>
                <a:spcPct val="0"/>
              </a:spcBef>
              <a:spcAft>
                <a:spcPct val="0"/>
              </a:spcAft>
              <a:defRPr sz="3928">
                <a:solidFill>
                  <a:srgbClr val="050505"/>
                </a:solidFill>
                <a:latin typeface="Raleway" pitchFamily="2"/>
              </a:defRPr>
            </a:lvl9pPr>
          </a:lstStyle>
          <a:p>
            <a:r>
              <a:rPr lang="en-US"/>
              <a:t>GMT/GeneSet download from KEGG/MSigDB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7F8486-510F-4817-B0B0-C7B748359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533" y="1738109"/>
            <a:ext cx="4894532" cy="29992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9593CB3-EAC6-41D3-A7D7-457D1B3D4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301" y="1738109"/>
            <a:ext cx="4504919" cy="481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8162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ED2B7-F656-4402-914E-BCB9597C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SPIA tool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DA52C7-B550-4D70-A2BE-DD93CD561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299" y="1225418"/>
            <a:ext cx="6790476" cy="535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3079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8BC2264-8934-44A2-90F3-96C9317F1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758" y="1202600"/>
            <a:ext cx="5189051" cy="56554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31638D0-40A2-498F-94A8-94DB986B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GSVA tool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8D6F06-3A48-401C-B54E-40FC2F238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348" y="2731876"/>
            <a:ext cx="1724025" cy="2333625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CD324ED6-AE0C-4390-878D-36EAB105A3B7}"/>
              </a:ext>
            </a:extLst>
          </p:cNvPr>
          <p:cNvSpPr/>
          <p:nvPr/>
        </p:nvSpPr>
        <p:spPr>
          <a:xfrm>
            <a:off x="8080948" y="3719538"/>
            <a:ext cx="914400" cy="358302"/>
          </a:xfrm>
          <a:prstGeom prst="rightArrow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0885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30438-6CFF-4B9B-88FF-211847DD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ReactomePA</a:t>
            </a:r>
            <a:r>
              <a:rPr lang="en-US" dirty="0"/>
              <a:t> tool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5848DD-791C-468C-87A4-EE1A1EDEF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835" y="1235452"/>
            <a:ext cx="5038174" cy="539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465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MoraLab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MoraLabPPT</Template>
  <TotalTime>131</TotalTime>
  <Words>223</Words>
  <Application>Microsoft Office PowerPoint</Application>
  <PresentationFormat>宽屏</PresentationFormat>
  <Paragraphs>56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Liberation Sans</vt:lpstr>
      <vt:lpstr>Raleway</vt:lpstr>
      <vt:lpstr>TlwgTypewriter</vt:lpstr>
      <vt:lpstr>Arial</vt:lpstr>
      <vt:lpstr>Calibri</vt:lpstr>
      <vt:lpstr>Times New Roman</vt:lpstr>
      <vt:lpstr>Verdana</vt:lpstr>
      <vt:lpstr>MoraLabPPT</vt:lpstr>
      <vt:lpstr>Galaxy-GSA tools report</vt:lpstr>
      <vt:lpstr>Content</vt:lpstr>
      <vt:lpstr>GMT/GeneSet download from KEGG/MSigDB</vt:lpstr>
      <vt:lpstr>GMT/GeneSet download from KEGG/MSigDB</vt:lpstr>
      <vt:lpstr>GMT/GeneSet download from KEGG/MSigDB</vt:lpstr>
      <vt:lpstr>PowerPoint 演示文稿</vt:lpstr>
      <vt:lpstr>SPIA tool</vt:lpstr>
      <vt:lpstr>GSVA tool</vt:lpstr>
      <vt:lpstr>ReactomePA tool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Galaxy-GSA tools report</dc:title>
  <dc:creator>黄 小威</dc:creator>
  <cp:lastModifiedBy>黄 小威</cp:lastModifiedBy>
  <cp:revision>15</cp:revision>
  <dcterms:created xsi:type="dcterms:W3CDTF">2021-01-14T01:42:58Z</dcterms:created>
  <dcterms:modified xsi:type="dcterms:W3CDTF">2021-01-15T00:52:47Z</dcterms:modified>
</cp:coreProperties>
</file>