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C18B-06ED-5D43-8BB9-64A902CD2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F737-EBF4-3D4A-8338-A939C3192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D489D-4F04-8B4B-8321-FC9DD919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4D57-4D90-E441-BEA6-0B5B13EF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E784-8647-6C4C-8795-78F81E84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0EF9-891D-364A-8345-02D5A889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76894-D889-C74F-8DFD-0BFD62DC9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8C98-EFCC-1540-9C95-64DD342C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6E0E-D58F-EE42-AE5F-D7612211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54C2-8D5F-7044-8381-9B34059F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6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784D1-EF6F-7F44-81BC-5BB4CD17A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B5887-CF90-994A-8CAD-E683DB325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C392F-14E0-E04C-8DCB-FC6B8E91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6B77-F925-DD48-8FEC-D4A20836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A3C91-5B2D-7047-99E9-CC4C2E9A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9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DFBC-269A-954D-B324-E567C944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6E5A-E215-B342-B6D8-EF065142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4355-07D6-8A4D-82BA-888009EA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CF8F-8D28-284A-B346-702A708C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B29C-90F7-CD4D-96FB-0EB118DD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9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7EFE-EA3C-2241-BEC9-0BE3C139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370F7-DBE8-6B44-9DAB-7B74DC45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5B84-DCAC-2143-9539-0D331EF5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7D35-C5D2-7544-9DC1-359AABD7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A2E8-9F21-9944-B6C0-96E27BB2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11BE-520F-4D4B-B0C8-FBE221CD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717D-DF1F-5749-86A1-59E5A8718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9E0E0-C31C-0E4D-B3BD-C286F7120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A6B-FF1C-F04B-91FF-0F1FDD9B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11B01-8CC9-8B42-BD02-2A848102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583F9-985C-4247-8445-D53F87D0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FAC2-1050-FB4D-A297-11B8949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AE1A-71DF-4F47-A107-E853E92F6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AC5B4-E67B-7442-97EF-AC7427B3C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C3B5A-19A3-9340-B0A5-05EFC9CC1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4D8AA-5150-7147-ACE6-71E0AF07A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12EF9-38B6-3449-97D7-DD06D9C0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77D8D-36A9-5C42-8047-134B50D8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1D13B-CD64-F848-AC4B-FE0C5B87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ABA0-299E-414F-918A-AF405267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C9E02-B644-C346-B11F-D121F967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6C03-F852-114B-823D-39E9E571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0993A-4562-004F-89B2-E424D9B0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16A38-A537-6D40-9B6F-E054CB7A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44C63-833B-5F43-9C57-301AB0A1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C71D8-31FE-FD47-AF3F-DF4B58D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491C-4790-D145-B1BA-3AA41498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7B34-9FF7-D944-AA3D-9E3C15D16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26EFC-222A-7347-8262-7FD74ACA3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FC505-DF63-064C-B42E-CAED7CB5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94732-FBE7-DC41-8A08-21E3C5BC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F8C1-6175-E340-B4AC-57A7CD47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1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925-98E5-A34C-96F4-EAC29DEA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29F8E-1047-C747-8F2E-ED1053646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C14D9-1D20-AE49-AC96-215E38B2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B43F-44CF-ED4E-87F0-3A3D5141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196F-4DE1-004D-8DC8-2C8CAAC7BAF7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565B8-7E85-2B40-8715-11B4D9C7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C568E-C4CB-584E-A95A-F4FACE91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4D1C9-0BAD-4A46-8720-6F8718C8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38E8-88E5-6F47-9E08-75D4BE45E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648A-1C5C-2B4D-BB52-6291A96EE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2196F-4DE1-004D-8DC8-2C8CAAC7BAF7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DD5-2096-7F4E-82D6-D5BF4DCE7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D359-99ED-8049-982A-8A3483D2D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A8D0-C121-A24B-A1B6-87055946F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CD76A4-F79F-254C-9829-2F0AC6A080BD}"/>
              </a:ext>
            </a:extLst>
          </p:cNvPr>
          <p:cNvCxnSpPr>
            <a:cxnSpLocks/>
          </p:cNvCxnSpPr>
          <p:nvPr/>
        </p:nvCxnSpPr>
        <p:spPr>
          <a:xfrm flipV="1">
            <a:off x="2434281" y="5029200"/>
            <a:ext cx="6636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8187DC-C0F2-674C-96F3-A56ACA215002}"/>
              </a:ext>
            </a:extLst>
          </p:cNvPr>
          <p:cNvCxnSpPr>
            <a:cxnSpLocks/>
          </p:cNvCxnSpPr>
          <p:nvPr/>
        </p:nvCxnSpPr>
        <p:spPr>
          <a:xfrm flipV="1">
            <a:off x="5234152" y="2397211"/>
            <a:ext cx="0" cy="366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FC7A1-5BE4-254F-83B5-22E7810E9B83}"/>
              </a:ext>
            </a:extLst>
          </p:cNvPr>
          <p:cNvCxnSpPr>
            <a:cxnSpLocks/>
          </p:cNvCxnSpPr>
          <p:nvPr/>
        </p:nvCxnSpPr>
        <p:spPr>
          <a:xfrm flipV="1">
            <a:off x="5234152" y="2837793"/>
            <a:ext cx="2354317" cy="219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D20689-6532-8547-BE5E-3E8BEE534CB4}"/>
              </a:ext>
            </a:extLst>
          </p:cNvPr>
          <p:cNvCxnSpPr/>
          <p:nvPr/>
        </p:nvCxnSpPr>
        <p:spPr>
          <a:xfrm flipV="1">
            <a:off x="3058510" y="3058510"/>
            <a:ext cx="4288221" cy="197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890BFAF-7800-864F-848C-67EFD253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72" y="5077287"/>
            <a:ext cx="494834" cy="5419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667D92-F8A6-1F48-AFB8-9EEB10A3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67" y="5069653"/>
            <a:ext cx="588104" cy="4830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75CD6F-0A4D-9746-9B37-F4AAD37EB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35" y="2438106"/>
            <a:ext cx="398314" cy="555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4CD592-27D4-4A4B-A6A7-0D092F35B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305" y="5066271"/>
            <a:ext cx="369984" cy="51573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24BBBB-277B-604A-81FE-FFC59DAADA7D}"/>
              </a:ext>
            </a:extLst>
          </p:cNvPr>
          <p:cNvCxnSpPr>
            <a:cxnSpLocks/>
          </p:cNvCxnSpPr>
          <p:nvPr/>
        </p:nvCxnSpPr>
        <p:spPr>
          <a:xfrm>
            <a:off x="7346731" y="3058510"/>
            <a:ext cx="0" cy="197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Xiaowei [xiaowei]</dc:creator>
  <cp:lastModifiedBy>Huang, Xiaowei [xiaowei]</cp:lastModifiedBy>
  <cp:revision>1</cp:revision>
  <dcterms:created xsi:type="dcterms:W3CDTF">2022-01-08T16:02:45Z</dcterms:created>
  <dcterms:modified xsi:type="dcterms:W3CDTF">2022-01-08T16:50:32Z</dcterms:modified>
</cp:coreProperties>
</file>