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4CF2-EF8C-6E4D-83C2-2E926AF7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617CD-17FB-2C4E-B6F1-E8640EB4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21AC-E942-1347-8373-4D1F1BD0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D60-D250-474E-94B1-3967695D7A7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134C-5E49-A74A-A255-34077B5A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A921-4B1B-8F4A-AFD4-36E308D0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7C9-87C2-A847-A4E5-A52C25F1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9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C796-B907-9F48-91CF-2635B60D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67ACF-93AE-3D4B-A605-E6AA578F9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C879-1D4C-6F4B-858B-962E51E4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D60-D250-474E-94B1-3967695D7A7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AEAC-055A-9B48-8F79-76D31A3E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CA963-B71B-6B46-BCC8-42B51F70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7C9-87C2-A847-A4E5-A52C25F1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5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98FBE-75F9-EA49-8F18-F8A83006F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23C9F-104A-7E45-ABD4-E50C55676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5F13-9722-304B-9D5D-586341D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D60-D250-474E-94B1-3967695D7A7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08BF-421E-A741-9D40-8FE17D84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0C193-11EF-AE4C-B3AC-47B68C61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7C9-87C2-A847-A4E5-A52C25F1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165C-C640-084A-869A-3913900B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C262-D358-BD47-A405-B6AD3DA5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CE947-9909-4643-A6D0-E5B93CA5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D60-D250-474E-94B1-3967695D7A7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E9AE9-58C3-9641-B937-64418365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020D6-094F-7343-97F9-12CC800D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7C9-87C2-A847-A4E5-A52C25F1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F2C-AD3B-F44E-93C9-7508CDFA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ABFD-1587-D043-B2A8-845D9EB64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D3F1-A929-A94D-B2FF-11CBEFBF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D60-D250-474E-94B1-3967695D7A7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2510-1A3D-A14C-825B-8F313775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CFA29-47A1-5542-98E1-48BAB84D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7C9-87C2-A847-A4E5-A52C25F1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9F72-6140-4646-817C-38F936C4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9CBF-7821-EC40-BDE2-2415A89E0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17300-6694-7D48-BE5A-27AABBD49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8A88C-7F92-D941-B9B3-F8D697C4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D60-D250-474E-94B1-3967695D7A7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53E03-8F3E-C349-B79C-9F6A0698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5A66-1C35-4044-A03F-19BD600E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7C9-87C2-A847-A4E5-A52C25F1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B123-FC8F-E54C-A4E0-50125CDA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6BA13-5ED1-2D40-AD14-07C22C87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7C96E-4117-3A43-AF57-37F066B0B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E9FDF-0E82-DB47-BBD6-98EFB527C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2FD62-1B58-764D-B942-CD4961F2A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55DEA-95C6-EE42-B730-712D2E1B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D60-D250-474E-94B1-3967695D7A7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07310-4293-EF4C-B2B6-77582415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DA9F3-096B-5940-A033-EB5320B0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7C9-87C2-A847-A4E5-A52C25F1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2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B2E6-92FA-064D-9B05-C2AA969F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E6039-7F81-E74B-84E4-4AEE4E9F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D60-D250-474E-94B1-3967695D7A7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DE073-9306-8642-B217-46AA7BD0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EBFC5-82FA-F946-AEF6-9F875D78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7C9-87C2-A847-A4E5-A52C25F1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DC3F7-A32C-A040-A5F6-987E46AD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D60-D250-474E-94B1-3967695D7A7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BA86F-0A73-5C47-A009-D8B25374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83AF8-9628-5141-A157-ACB4AEB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7C9-87C2-A847-A4E5-A52C25F1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300A-40F2-2743-A4BC-AF4C6DD0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A7489-3DB7-F145-987B-94B3CC80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5E23B-6A41-7242-84F8-756311ECD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748A6-E1F4-F647-A884-3106273D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D60-D250-474E-94B1-3967695D7A7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DC461-3431-AE4D-A7B8-5C3866E3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08159-6333-F441-851F-CC8872DD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7C9-87C2-A847-A4E5-A52C25F1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B641-2459-3946-B5C1-DDCC379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F14DE-0E63-BF48-BE1C-23851D2F3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86435-9C66-1E4A-B505-CD8096ED5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A9430-5536-D343-8E9A-E4EAE17B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D60-D250-474E-94B1-3967695D7A7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E7C05-CB16-9941-86E3-CA70E84B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6C769-AFD0-104D-BAB0-1BC58F86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7C9-87C2-A847-A4E5-A52C25F1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E0AF9-7FC5-134D-8B7C-4486043A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FB030-CE86-6B48-A292-6DF1F93C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D6C26-8FDC-1D4F-89C6-4AD721ABC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8D60-D250-474E-94B1-3967695D7A7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8FC3E-B990-314F-943A-438C1479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B126-358D-1A40-B00F-2CDCBBDD9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57C9-87C2-A847-A4E5-A52C25F1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2C9C67-022F-6B4A-A3E5-A2F7CA3EDA5B}"/>
              </a:ext>
            </a:extLst>
          </p:cNvPr>
          <p:cNvSpPr/>
          <p:nvPr/>
        </p:nvSpPr>
        <p:spPr>
          <a:xfrm>
            <a:off x="1994338" y="721273"/>
            <a:ext cx="1755228" cy="5990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B29E2F-4A5C-F44A-879F-87BD703E6B56}"/>
              </a:ext>
            </a:extLst>
          </p:cNvPr>
          <p:cNvSpPr/>
          <p:nvPr/>
        </p:nvSpPr>
        <p:spPr>
          <a:xfrm>
            <a:off x="4322379" y="710764"/>
            <a:ext cx="2096813" cy="5990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57E1F7-332E-AC40-AEFD-134CA0E5E077}"/>
              </a:ext>
            </a:extLst>
          </p:cNvPr>
          <p:cNvSpPr/>
          <p:nvPr/>
        </p:nvSpPr>
        <p:spPr>
          <a:xfrm>
            <a:off x="4322379" y="3129455"/>
            <a:ext cx="2096813" cy="5990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augmentation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64DADD2-A0E1-184C-AA4C-F2164D778060}"/>
              </a:ext>
            </a:extLst>
          </p:cNvPr>
          <p:cNvSpPr/>
          <p:nvPr/>
        </p:nvSpPr>
        <p:spPr>
          <a:xfrm>
            <a:off x="4062248" y="1896464"/>
            <a:ext cx="2617076" cy="5990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Sufficiency?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B4A8D70-F8C4-314C-AA12-A176D32FFB88}"/>
              </a:ext>
            </a:extLst>
          </p:cNvPr>
          <p:cNvSpPr/>
          <p:nvPr/>
        </p:nvSpPr>
        <p:spPr>
          <a:xfrm>
            <a:off x="6951102" y="3129455"/>
            <a:ext cx="2364826" cy="5990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anomy detection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B1176-1285-264F-9DC0-C148574224F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49566" y="1010309"/>
            <a:ext cx="572813" cy="1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15EF32-F1AD-6E46-B600-EBF437A0CB5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370786" y="1309854"/>
            <a:ext cx="0" cy="58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0289FD-45A7-D24A-ADC2-536A9E914AC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70786" y="2495554"/>
            <a:ext cx="0" cy="63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DE1F6C-4C96-D14F-ACCF-6EFFCBED616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419192" y="3429000"/>
            <a:ext cx="531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0621FF3-D6DD-F744-9804-FEC224CE4048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 flipH="1">
            <a:off x="3533773" y="658542"/>
            <a:ext cx="1175191" cy="2498834"/>
          </a:xfrm>
          <a:prstGeom prst="bentConnector3">
            <a:avLst>
              <a:gd name="adj1" fmla="val -19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A67805-4A24-2243-9DD4-36E49F1E31C8}"/>
              </a:ext>
            </a:extLst>
          </p:cNvPr>
          <p:cNvCxnSpPr>
            <a:cxnSpLocks/>
            <a:stCxn id="45" idx="0"/>
            <a:endCxn id="4" idx="1"/>
          </p:cNvCxnSpPr>
          <p:nvPr/>
        </p:nvCxnSpPr>
        <p:spPr>
          <a:xfrm>
            <a:off x="1420651" y="1015564"/>
            <a:ext cx="573687" cy="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B6DF52-90C6-E849-8662-7A95CC9CC2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315928" y="3429000"/>
            <a:ext cx="57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36C1122A-73D3-6641-AA69-7D98B2AC364A}"/>
              </a:ext>
            </a:extLst>
          </p:cNvPr>
          <p:cNvSpPr/>
          <p:nvPr/>
        </p:nvSpPr>
        <p:spPr>
          <a:xfrm>
            <a:off x="373118" y="710764"/>
            <a:ext cx="1048407" cy="60959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7D97A6-56E3-2546-A115-7B3B72A2117A}"/>
              </a:ext>
            </a:extLst>
          </p:cNvPr>
          <p:cNvSpPr txBox="1"/>
          <p:nvPr/>
        </p:nvSpPr>
        <p:spPr>
          <a:xfrm>
            <a:off x="9456254" y="3024775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training</a:t>
            </a:r>
          </a:p>
        </p:txBody>
      </p:sp>
    </p:spTree>
    <p:extLst>
      <p:ext uri="{BB962C8B-B14F-4D97-AF65-F5344CB8AC3E}">
        <p14:creationId xmlns:p14="http://schemas.microsoft.com/office/powerpoint/2010/main" val="124656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Xiaowei [xiaowei]</dc:creator>
  <cp:lastModifiedBy>Huang, Xiaowei [xiaowei]</cp:lastModifiedBy>
  <cp:revision>2</cp:revision>
  <dcterms:created xsi:type="dcterms:W3CDTF">2022-01-19T18:58:07Z</dcterms:created>
  <dcterms:modified xsi:type="dcterms:W3CDTF">2022-01-19T19:05:13Z</dcterms:modified>
</cp:coreProperties>
</file>