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B210-FF58-1F4F-BCD4-EBD69DD62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E963E-D4E5-514C-9749-121DD03CA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30937-A89E-DD4C-A5BD-8B3E232B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CF41-08C9-EF4B-9F02-B16968CF63E0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63A7C-6993-D144-9969-52E4F802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3C495-58D4-9546-9D6A-C24CB0AE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6357-8CC9-5E48-94D9-C03625E02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0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7CBC-6C13-864E-9DAE-DF88C069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6B12D-A020-9246-BD5C-DD2DA839B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ED37D-C6F6-534F-8EED-2DD4FCCF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CF41-08C9-EF4B-9F02-B16968CF63E0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CF0F5-C29E-D744-8B8F-519E2ECC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F9F4E-BD8D-3B49-BA9B-FBCAB096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6357-8CC9-5E48-94D9-C03625E02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40087-7C33-1C41-8858-3F9027600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C7283-9FD1-FA45-928B-51C6ABFB2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3306B-05DB-FD43-A195-D1D59FE5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CF41-08C9-EF4B-9F02-B16968CF63E0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91215-C6C0-AC4B-8F02-E87932EC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7803-D4DC-A44E-A6B6-C713684B1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6357-8CC9-5E48-94D9-C03625E02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3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1914-4C36-A844-8F9E-CE1EE0AF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25CE-52FF-064D-826A-5970285A5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02A0D-D673-0A46-ACF0-BE5783E6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CF41-08C9-EF4B-9F02-B16968CF63E0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97708-062C-0F49-A0C1-A970467E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624F4-8BD3-4B4E-9701-16E08BB7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6357-8CC9-5E48-94D9-C03625E02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7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3D0D-3821-004C-B07E-F50FF98E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7FD6F-EE24-D245-B35F-F7F1E0875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B6092-0B3A-7C4D-9B16-719E2430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CF41-08C9-EF4B-9F02-B16968CF63E0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E5868-50FE-A548-8703-884446B9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953DA-4939-FA4F-94F0-E2383FE2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6357-8CC9-5E48-94D9-C03625E02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620A-FD0C-EC41-8062-9023B7C3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9C0C4-8EC4-1344-BFD2-82CB6A70A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5D747-44AA-A745-93B4-8FB0EC5C3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A7877-FC4B-8144-866F-FF8DAD91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CF41-08C9-EF4B-9F02-B16968CF63E0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3A4C9-49E0-B247-85BA-EFC6B688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1FF48-5C38-3C4B-AC23-6FB25375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6357-8CC9-5E48-94D9-C03625E02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1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E6A3-D048-2E4F-8D6A-3424B957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2BBF8-BA6E-7644-96B3-7B3D921B4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92E40-3052-AA42-A21B-3BA030829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34AF7-8912-AB44-B856-0C607773B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839D2-36BD-7A44-99E3-DF901D91F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4F7E6-5087-B743-887A-92BA1461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CF41-08C9-EF4B-9F02-B16968CF63E0}" type="datetimeFigureOut">
              <a:rPr lang="en-US" smtClean="0"/>
              <a:t>4/11/21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A8C46-67CC-9E4C-8D12-D7652230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FD90B-A0AA-0F48-9252-A0640C22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6357-8CC9-5E48-94D9-C03625E02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3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2AD5-E1DE-EF44-995A-969E1F80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6CE04-D65D-1A40-A4E9-A1097373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CF41-08C9-EF4B-9F02-B16968CF63E0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D7F6F-53A0-BD47-9DDC-8A0B2ED1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C7B52-352F-144C-8086-BC258B1D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6357-8CC9-5E48-94D9-C03625E02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8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14B3D-8E28-BE4B-A730-DE8747C9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CF41-08C9-EF4B-9F02-B16968CF63E0}" type="datetimeFigureOut">
              <a:rPr lang="en-US" smtClean="0"/>
              <a:t>4/11/21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1AB01-E069-FF40-B19F-82028101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CFF58-B3C9-A54F-8C69-873798AD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6357-8CC9-5E48-94D9-C03625E02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8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D5CC-8CCF-4740-8931-B302554F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BE9E4-9692-FC4C-8225-6C039333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A54C8-271B-244D-BF72-BFE5F6707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A5995-425D-7C4E-BC61-FE4E0FF0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CF41-08C9-EF4B-9F02-B16968CF63E0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FB47F-68E3-9F42-9704-108957CF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DA8DA-5DB6-114B-831B-E073DB84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6357-8CC9-5E48-94D9-C03625E02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8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BD66-E99E-2141-8980-3914BAEC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9FD05-6E9A-8F4F-AA10-4D9E81884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11506-6812-EA47-B135-368E53AA0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9A3A2-8D78-4244-9460-1DE6FC1E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CF41-08C9-EF4B-9F02-B16968CF63E0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0BDB3-5E9D-674C-88C8-FF95ACF2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2AB6E-AEA8-6146-8E25-7086A9C6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6357-8CC9-5E48-94D9-C03625E02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A8F8B-E3BB-3C4B-89AF-CDDA1726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CCB50-BCA6-C548-93D2-BE81A5FF6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783A6-D545-C34E-BA24-C163C7FA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9CF41-08C9-EF4B-9F02-B16968CF63E0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18678-5BF4-8440-9F3D-D37F2B407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A1C0B-3D30-9D40-A0AC-FDAC1E0B5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6357-8CC9-5E48-94D9-C03625E02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4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96B87F6-0CF9-8E43-A4EA-2B3E81156667}"/>
              </a:ext>
            </a:extLst>
          </p:cNvPr>
          <p:cNvSpPr/>
          <p:nvPr/>
        </p:nvSpPr>
        <p:spPr>
          <a:xfrm>
            <a:off x="2408769" y="2138757"/>
            <a:ext cx="1600151" cy="73741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Program or Model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82F0240-9C16-E749-A415-F3E81FCC91FF}"/>
              </a:ext>
            </a:extLst>
          </p:cNvPr>
          <p:cNvSpPr/>
          <p:nvPr/>
        </p:nvSpPr>
        <p:spPr>
          <a:xfrm>
            <a:off x="5230626" y="3811365"/>
            <a:ext cx="1386349" cy="73741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343A6F-AF3C-B34C-B4F5-1CBFA301F880}"/>
              </a:ext>
            </a:extLst>
          </p:cNvPr>
          <p:cNvSpPr/>
          <p:nvPr/>
        </p:nvSpPr>
        <p:spPr>
          <a:xfrm>
            <a:off x="5210667" y="2138002"/>
            <a:ext cx="1445342" cy="7374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Learning Algorithm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B95BBED-05D4-6644-88C3-7A7796EBD887}"/>
              </a:ext>
            </a:extLst>
          </p:cNvPr>
          <p:cNvSpPr/>
          <p:nvPr/>
        </p:nvSpPr>
        <p:spPr>
          <a:xfrm>
            <a:off x="7857756" y="2138001"/>
            <a:ext cx="1488627" cy="73741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Program’ or Model’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A3487A4-BD04-FE4A-95D7-7061A996137E}"/>
              </a:ext>
            </a:extLst>
          </p:cNvPr>
          <p:cNvSpPr/>
          <p:nvPr/>
        </p:nvSpPr>
        <p:spPr>
          <a:xfrm>
            <a:off x="4292751" y="2366539"/>
            <a:ext cx="649119" cy="28034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2D97F2-DD22-064D-8379-49F5CFB478BF}"/>
              </a:ext>
            </a:extLst>
          </p:cNvPr>
          <p:cNvSpPr txBox="1"/>
          <p:nvPr/>
        </p:nvSpPr>
        <p:spPr>
          <a:xfrm>
            <a:off x="2955530" y="3008651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DF34E6-B850-3B45-9D6B-0E9D8C922B16}"/>
              </a:ext>
            </a:extLst>
          </p:cNvPr>
          <p:cNvSpPr txBox="1"/>
          <p:nvPr/>
        </p:nvSpPr>
        <p:spPr>
          <a:xfrm>
            <a:off x="8456430" y="3026967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M’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EE0E6D7C-3667-9247-80DD-F410B09942D9}"/>
              </a:ext>
            </a:extLst>
          </p:cNvPr>
          <p:cNvSpPr/>
          <p:nvPr/>
        </p:nvSpPr>
        <p:spPr>
          <a:xfrm>
            <a:off x="6932323" y="2366538"/>
            <a:ext cx="649119" cy="28034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97EE125-EC96-214F-806C-D34903DC3883}"/>
              </a:ext>
            </a:extLst>
          </p:cNvPr>
          <p:cNvSpPr/>
          <p:nvPr/>
        </p:nvSpPr>
        <p:spPr>
          <a:xfrm rot="16200000">
            <a:off x="5599241" y="3193039"/>
            <a:ext cx="649119" cy="28034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15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Xiaowei [xiaowei]</dc:creator>
  <cp:lastModifiedBy>Huang, Xiaowei [xiaowei]</cp:lastModifiedBy>
  <cp:revision>5</cp:revision>
  <dcterms:created xsi:type="dcterms:W3CDTF">2021-04-11T08:37:51Z</dcterms:created>
  <dcterms:modified xsi:type="dcterms:W3CDTF">2021-04-11T15:04:59Z</dcterms:modified>
</cp:coreProperties>
</file>