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4714-6569-174F-8390-6CD2DD032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28BBE-0151-FC4B-A71C-184B2FD75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250FA-A59B-A147-9CA7-2136E883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1836-F513-F040-854D-B20FD31D2F21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307AF-98D0-5642-8360-8F22CC64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970A5-D992-334D-B7C1-6AA63956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B00D-5E5A-2B47-A0AC-A92322F5E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4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B052-B2B1-2046-B752-9A06F424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CBE70-AFBC-CF4C-A291-C2CE18D3E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DAC2F-B764-EC49-88F4-9DF2A7EE3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1836-F513-F040-854D-B20FD31D2F21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D398C-71B8-7D40-90B8-59D84CC3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30043-4083-CB4A-A3A6-31F79BBF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B00D-5E5A-2B47-A0AC-A92322F5E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6CFFC-0A0A-B840-9A39-43F15F480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67CBD-32FF-9443-8BF8-037AECF50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9C844-8D7A-5A41-A3DC-D0262BA7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1836-F513-F040-854D-B20FD31D2F21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E72B7-ED2A-FD4D-B99C-D5E03336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CF451-336D-B642-AFA0-FA7B1D31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B00D-5E5A-2B47-A0AC-A92322F5E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0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34905-E6DB-E540-AC31-D2BA35004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48846-3315-D44A-B1B0-C9F8FE611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60B8C-D897-9948-A4E8-A9E4AE75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1836-F513-F040-854D-B20FD31D2F21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E4F4C-FA65-0144-BD02-B5486149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F6166-AE92-A044-BC9D-F51FF164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B00D-5E5A-2B47-A0AC-A92322F5E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871EE-8BC3-D44E-9866-DD4D199B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4A797-987F-E84B-AA8B-49B8D1432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9AB5E-B548-E042-BF0D-C949A6481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1836-F513-F040-854D-B20FD31D2F21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C59B6-2C26-544D-92A2-1214695D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0929A-0138-F346-A187-71D228B1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B00D-5E5A-2B47-A0AC-A92322F5E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2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68B49-133C-B34F-9D3F-379A7316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77E0-8552-5A4E-836A-B2293EE7D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C6C6C-A339-E94D-A0C9-AABB50316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9D456-D6AC-AB45-B8C9-5D2BAA15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1836-F513-F040-854D-B20FD31D2F21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686AD-138F-7245-A85F-65B3ABF4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55E5E-5F74-FC42-8485-FCD4EFC6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B00D-5E5A-2B47-A0AC-A92322F5E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5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CA3A2-14BA-9848-BA04-F8DAB4272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9D2A7-6F95-9047-AA4E-71C12975E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43473-94D8-C142-9EAC-CB43AE8FD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0E694-6F73-DC49-A1BA-41C67C961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279D60-8229-924B-BFD4-F0EB6CE6D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55C78-CCEB-994D-BA61-249CB3584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1836-F513-F040-854D-B20FD31D2F21}" type="datetimeFigureOut">
              <a:rPr lang="en-US" smtClean="0"/>
              <a:t>4/18/21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B51042-698A-E84B-A7AE-0C99E869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B95596-1B53-0149-A7FE-E8BF2C6E7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B00D-5E5A-2B47-A0AC-A92322F5E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9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E225-3E3E-EE41-8B57-B8100A724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B4E9A-7717-1440-9EED-04F14A28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1836-F513-F040-854D-B20FD31D2F21}" type="datetimeFigureOut">
              <a:rPr lang="en-US" smtClean="0"/>
              <a:t>4/18/21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498BC-5EC0-C141-8456-B3AF45CB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778E3-0E84-504B-BB8D-8FC61BD6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B00D-5E5A-2B47-A0AC-A92322F5E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9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E5DB02-FD2B-8340-AF24-43A74EBF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1836-F513-F040-854D-B20FD31D2F21}" type="datetimeFigureOut">
              <a:rPr lang="en-US" smtClean="0"/>
              <a:t>4/18/21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17F05-5CF2-514C-B25D-988FD9EC9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49603-B173-A041-8BA2-AC75B99C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B00D-5E5A-2B47-A0AC-A92322F5E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54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19E3-3379-B94C-8E57-C4B5AE412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0DD9F-5A9B-4B46-9A78-7AE373D13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CB6DB-B37A-CE40-A924-F8DCE53B1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2C6B9-16E5-354E-954D-905BB0C6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1836-F513-F040-854D-B20FD31D2F21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FA52D-4C84-844A-8A47-371E2504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C5898-E48D-4949-BAC5-6E0F2296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B00D-5E5A-2B47-A0AC-A92322F5E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FFE2-1BEF-2342-8D14-680959F81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E23A4-8283-404A-88EE-7E483CE5A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B04FF-6B24-5B4C-B360-7FC244059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30512-6390-884F-82A1-54351C104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1836-F513-F040-854D-B20FD31D2F21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FA6DC-A605-9646-8B9C-C5278527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26B19-04B3-5E41-888F-4E74FBF7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B00D-5E5A-2B47-A0AC-A92322F5E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6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C2EAC-77AB-EA42-8D15-3E0C9AFB5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E09EB-AC40-C640-B19A-36801B2D5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D6AA3-14A6-E44B-AEC6-9A036510A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1836-F513-F040-854D-B20FD31D2F21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DC5E5-BAFF-7049-B35C-3CCD23636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0797A-E273-C749-B87C-0046F5116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FB00D-5E5A-2B47-A0AC-A92322F5E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5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8777AB1-8516-C746-9B40-B027EC116205}"/>
                  </a:ext>
                </a:extLst>
              </p:cNvPr>
              <p:cNvSpPr/>
              <p:nvPr/>
            </p:nvSpPr>
            <p:spPr>
              <a:xfrm>
                <a:off x="5675870" y="3685267"/>
                <a:ext cx="738809" cy="733079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8777AB1-8516-C746-9B40-B027EC1162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870" y="3685267"/>
                <a:ext cx="738809" cy="733079"/>
              </a:xfrm>
              <a:prstGeom prst="ellipse">
                <a:avLst/>
              </a:prstGeom>
              <a:blipFill>
                <a:blip r:embed="rId2"/>
                <a:stretch>
                  <a:fillRect l="-23333" t="-1667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2A82A57B-A8EB-8746-B244-330FEB7980BC}"/>
              </a:ext>
            </a:extLst>
          </p:cNvPr>
          <p:cNvSpPr/>
          <p:nvPr/>
        </p:nvSpPr>
        <p:spPr>
          <a:xfrm>
            <a:off x="7516222" y="3685266"/>
            <a:ext cx="738809" cy="7330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7AA243-8DE8-C140-AA91-5478257DACDD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618683" y="3172733"/>
            <a:ext cx="1165383" cy="61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D223E0-B805-C242-A86A-30F36C63BCCF}"/>
              </a:ext>
            </a:extLst>
          </p:cNvPr>
          <p:cNvCxnSpPr>
            <a:cxnSpLocks/>
          </p:cNvCxnSpPr>
          <p:nvPr/>
        </p:nvCxnSpPr>
        <p:spPr>
          <a:xfrm>
            <a:off x="4627962" y="3728305"/>
            <a:ext cx="1062610" cy="18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24C638-4D8A-B44B-893E-FCA25F2F6D35}"/>
              </a:ext>
            </a:extLst>
          </p:cNvPr>
          <p:cNvCxnSpPr>
            <a:cxnSpLocks/>
          </p:cNvCxnSpPr>
          <p:nvPr/>
        </p:nvCxnSpPr>
        <p:spPr>
          <a:xfrm flipV="1">
            <a:off x="4627962" y="4213948"/>
            <a:ext cx="1062610" cy="50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C9B25A-41E5-CD44-AF07-1EBAD582EF9B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6414679" y="4051806"/>
            <a:ext cx="11015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B0ED0BA-185D-E04C-B15B-A105E53E948D}"/>
              </a:ext>
            </a:extLst>
          </p:cNvPr>
          <p:cNvSpPr txBox="1"/>
          <p:nvPr/>
        </p:nvSpPr>
        <p:spPr>
          <a:xfrm>
            <a:off x="3567051" y="3931488"/>
            <a:ext cx="42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42D394-6C5D-6C45-8FE6-9789514055BF}"/>
              </a:ext>
            </a:extLst>
          </p:cNvPr>
          <p:cNvCxnSpPr>
            <a:cxnSpLocks/>
          </p:cNvCxnSpPr>
          <p:nvPr/>
        </p:nvCxnSpPr>
        <p:spPr>
          <a:xfrm>
            <a:off x="3170583" y="3154418"/>
            <a:ext cx="1448100" cy="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8860E0-AFC0-CE41-B238-7A0DA1C99F29}"/>
              </a:ext>
            </a:extLst>
          </p:cNvPr>
          <p:cNvCxnSpPr>
            <a:cxnSpLocks/>
          </p:cNvCxnSpPr>
          <p:nvPr/>
        </p:nvCxnSpPr>
        <p:spPr>
          <a:xfrm>
            <a:off x="3146922" y="3728305"/>
            <a:ext cx="1481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CFC706-AD93-764A-B01C-E274A51674D5}"/>
              </a:ext>
            </a:extLst>
          </p:cNvPr>
          <p:cNvCxnSpPr>
            <a:cxnSpLocks/>
          </p:cNvCxnSpPr>
          <p:nvPr/>
        </p:nvCxnSpPr>
        <p:spPr>
          <a:xfrm>
            <a:off x="3170583" y="4720810"/>
            <a:ext cx="1457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47FF9B5C-FCB7-994D-ABD0-4E310F26813B}"/>
              </a:ext>
            </a:extLst>
          </p:cNvPr>
          <p:cNvCxnSpPr>
            <a:cxnSpLocks/>
          </p:cNvCxnSpPr>
          <p:nvPr/>
        </p:nvCxnSpPr>
        <p:spPr>
          <a:xfrm flipV="1">
            <a:off x="7643076" y="3870149"/>
            <a:ext cx="491402" cy="407504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7F2EA2B-D9A0-FF46-852D-0F49C179D79A}"/>
              </a:ext>
            </a:extLst>
          </p:cNvPr>
          <p:cNvSpPr txBox="1"/>
          <p:nvPr/>
        </p:nvSpPr>
        <p:spPr>
          <a:xfrm>
            <a:off x="3595818" y="279141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93B3BAD-CF47-2346-BB89-EC397F0615F7}"/>
              </a:ext>
            </a:extLst>
          </p:cNvPr>
          <p:cNvSpPr txBox="1"/>
          <p:nvPr/>
        </p:nvSpPr>
        <p:spPr>
          <a:xfrm>
            <a:off x="3595816" y="342329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18FD3-D370-5F48-B669-68AA2DDC1CF0}"/>
              </a:ext>
            </a:extLst>
          </p:cNvPr>
          <p:cNvSpPr txBox="1"/>
          <p:nvPr/>
        </p:nvSpPr>
        <p:spPr>
          <a:xfrm>
            <a:off x="3550932" y="437260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m</a:t>
            </a:r>
            <a:endParaRPr lang="en-US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9829882-9FB7-7047-983E-A4DA2609E74F}"/>
              </a:ext>
            </a:extLst>
          </p:cNvPr>
          <p:cNvCxnSpPr>
            <a:cxnSpLocks/>
          </p:cNvCxnSpPr>
          <p:nvPr/>
        </p:nvCxnSpPr>
        <p:spPr>
          <a:xfrm flipV="1">
            <a:off x="8255031" y="4051805"/>
            <a:ext cx="5800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61126D3-DEA6-B545-9B18-981FD9038F5D}"/>
              </a:ext>
            </a:extLst>
          </p:cNvPr>
          <p:cNvSpPr txBox="1"/>
          <p:nvPr/>
        </p:nvSpPr>
        <p:spPr>
          <a:xfrm>
            <a:off x="3414677" y="2452965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A5A2602-CED0-F546-9E48-944C52F4AAC8}"/>
              </a:ext>
            </a:extLst>
          </p:cNvPr>
          <p:cNvSpPr txBox="1"/>
          <p:nvPr/>
        </p:nvSpPr>
        <p:spPr>
          <a:xfrm>
            <a:off x="4741066" y="2429485"/>
            <a:ext cx="82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37E3225-EEFE-C240-AAED-915A5906BE9A}"/>
              </a:ext>
            </a:extLst>
          </p:cNvPr>
          <p:cNvSpPr txBox="1"/>
          <p:nvPr/>
        </p:nvSpPr>
        <p:spPr>
          <a:xfrm>
            <a:off x="7364027" y="2984601"/>
            <a:ext cx="1181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activation </a:t>
            </a:r>
          </a:p>
          <a:p>
            <a:r>
              <a:rPr lang="en-US" dirty="0"/>
              <a:t>function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3F0867E-4F51-B94C-A103-887E55A667B4}"/>
              </a:ext>
            </a:extLst>
          </p:cNvPr>
          <p:cNvSpPr txBox="1"/>
          <p:nvPr/>
        </p:nvSpPr>
        <p:spPr>
          <a:xfrm>
            <a:off x="5024714" y="294502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9F6C5B4-9FB1-CC4A-AA1A-58BF01A4E2C1}"/>
              </a:ext>
            </a:extLst>
          </p:cNvPr>
          <p:cNvSpPr txBox="1"/>
          <p:nvPr/>
        </p:nvSpPr>
        <p:spPr>
          <a:xfrm>
            <a:off x="4822520" y="35006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C0413B6-6C12-EB46-81D8-873BB4CBD776}"/>
              </a:ext>
            </a:extLst>
          </p:cNvPr>
          <p:cNvSpPr txBox="1"/>
          <p:nvPr/>
        </p:nvSpPr>
        <p:spPr>
          <a:xfrm>
            <a:off x="4850672" y="435045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m</a:t>
            </a:r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7B0182D-95CB-EB4E-B02F-656BA02788A8}"/>
              </a:ext>
            </a:extLst>
          </p:cNvPr>
          <p:cNvSpPr txBox="1"/>
          <p:nvPr/>
        </p:nvSpPr>
        <p:spPr>
          <a:xfrm>
            <a:off x="4814649" y="3951016"/>
            <a:ext cx="42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2395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8777AB1-8516-C746-9B40-B027EC116205}"/>
                  </a:ext>
                </a:extLst>
              </p:cNvPr>
              <p:cNvSpPr/>
              <p:nvPr/>
            </p:nvSpPr>
            <p:spPr>
              <a:xfrm>
                <a:off x="5829784" y="3472507"/>
                <a:ext cx="738809" cy="733079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8777AB1-8516-C746-9B40-B027EC1162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784" y="3472507"/>
                <a:ext cx="738809" cy="733079"/>
              </a:xfrm>
              <a:prstGeom prst="ellipse">
                <a:avLst/>
              </a:prstGeom>
              <a:blipFill>
                <a:blip r:embed="rId2"/>
                <a:stretch>
                  <a:fillRect l="-23333" t="-3390" b="-28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2A82A57B-A8EB-8746-B244-330FEB7980BC}"/>
              </a:ext>
            </a:extLst>
          </p:cNvPr>
          <p:cNvSpPr/>
          <p:nvPr/>
        </p:nvSpPr>
        <p:spPr>
          <a:xfrm>
            <a:off x="7212471" y="3472506"/>
            <a:ext cx="738809" cy="7330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7AA243-8DE8-C140-AA91-5478257DACDD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4609213" y="2980003"/>
            <a:ext cx="1220026" cy="149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D223E0-B805-C242-A86A-30F36C63BCCF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4609213" y="2980003"/>
            <a:ext cx="1220026" cy="760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C9B25A-41E5-CD44-AF07-1EBAD582EF9B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6568593" y="3839046"/>
            <a:ext cx="6438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42D394-6C5D-6C45-8FE6-9789514055BF}"/>
              </a:ext>
            </a:extLst>
          </p:cNvPr>
          <p:cNvCxnSpPr>
            <a:cxnSpLocks/>
          </p:cNvCxnSpPr>
          <p:nvPr/>
        </p:nvCxnSpPr>
        <p:spPr>
          <a:xfrm>
            <a:off x="3170583" y="3154418"/>
            <a:ext cx="1448100" cy="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8860E0-AFC0-CE41-B238-7A0DA1C99F29}"/>
              </a:ext>
            </a:extLst>
          </p:cNvPr>
          <p:cNvCxnSpPr>
            <a:cxnSpLocks/>
          </p:cNvCxnSpPr>
          <p:nvPr/>
        </p:nvCxnSpPr>
        <p:spPr>
          <a:xfrm>
            <a:off x="3146922" y="3728305"/>
            <a:ext cx="1481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47FF9B5C-FCB7-994D-ABD0-4E310F26813B}"/>
              </a:ext>
            </a:extLst>
          </p:cNvPr>
          <p:cNvCxnSpPr>
            <a:cxnSpLocks/>
          </p:cNvCxnSpPr>
          <p:nvPr/>
        </p:nvCxnSpPr>
        <p:spPr>
          <a:xfrm flipV="1">
            <a:off x="7334904" y="3656485"/>
            <a:ext cx="491402" cy="407504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7F2EA2B-D9A0-FF46-852D-0F49C179D79A}"/>
              </a:ext>
            </a:extLst>
          </p:cNvPr>
          <p:cNvSpPr txBox="1"/>
          <p:nvPr/>
        </p:nvSpPr>
        <p:spPr>
          <a:xfrm>
            <a:off x="3595818" y="279141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93B3BAD-CF47-2346-BB89-EC397F0615F7}"/>
              </a:ext>
            </a:extLst>
          </p:cNvPr>
          <p:cNvSpPr txBox="1"/>
          <p:nvPr/>
        </p:nvSpPr>
        <p:spPr>
          <a:xfrm>
            <a:off x="3595816" y="342329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9829882-9FB7-7047-983E-A4DA2609E74F}"/>
              </a:ext>
            </a:extLst>
          </p:cNvPr>
          <p:cNvCxnSpPr>
            <a:cxnSpLocks/>
            <a:stCxn id="11" idx="6"/>
            <a:endCxn id="46" idx="2"/>
          </p:cNvCxnSpPr>
          <p:nvPr/>
        </p:nvCxnSpPr>
        <p:spPr>
          <a:xfrm flipV="1">
            <a:off x="7951280" y="3357863"/>
            <a:ext cx="883801" cy="48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83F0867E-4F51-B94C-A103-887E55A667B4}"/>
              </a:ext>
            </a:extLst>
          </p:cNvPr>
          <p:cNvSpPr txBox="1"/>
          <p:nvPr/>
        </p:nvSpPr>
        <p:spPr>
          <a:xfrm>
            <a:off x="4876758" y="27960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9F6C5B4-9FB1-CC4A-AA1A-58BF01A4E2C1}"/>
              </a:ext>
            </a:extLst>
          </p:cNvPr>
          <p:cNvSpPr txBox="1"/>
          <p:nvPr/>
        </p:nvSpPr>
        <p:spPr>
          <a:xfrm>
            <a:off x="5190961" y="307419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DB0178E-009D-C64C-B188-8BE212B883D9}"/>
                  </a:ext>
                </a:extLst>
              </p:cNvPr>
              <p:cNvSpPr/>
              <p:nvPr/>
            </p:nvSpPr>
            <p:spPr>
              <a:xfrm>
                <a:off x="5829239" y="2613463"/>
                <a:ext cx="738809" cy="733079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DB0178E-009D-C64C-B188-8BE212B88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39" y="2613463"/>
                <a:ext cx="738809" cy="733079"/>
              </a:xfrm>
              <a:prstGeom prst="ellipse">
                <a:avLst/>
              </a:prstGeom>
              <a:blipFill>
                <a:blip r:embed="rId3"/>
                <a:stretch>
                  <a:fillRect l="-23333" t="-1695" b="-30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B2A473-E3F1-9648-9799-0510C999721F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4618683" y="3726298"/>
            <a:ext cx="1211101" cy="11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269993-FBB4-BE4F-A263-477229C05B3B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4599293" y="3160748"/>
            <a:ext cx="1230491" cy="67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18F97BB-C0AA-924C-B8D3-D60BD92962A7}"/>
              </a:ext>
            </a:extLst>
          </p:cNvPr>
          <p:cNvSpPr txBox="1"/>
          <p:nvPr/>
        </p:nvSpPr>
        <p:spPr>
          <a:xfrm>
            <a:off x="5207147" y="341430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72DE5F-8BE1-794D-B93A-6A5A151CD2E1}"/>
              </a:ext>
            </a:extLst>
          </p:cNvPr>
          <p:cNvSpPr txBox="1"/>
          <p:nvPr/>
        </p:nvSpPr>
        <p:spPr>
          <a:xfrm>
            <a:off x="4887952" y="36755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7CB1A9A-E4D6-F342-B9A9-C55DF6B0BB72}"/>
              </a:ext>
            </a:extLst>
          </p:cNvPr>
          <p:cNvSpPr/>
          <p:nvPr/>
        </p:nvSpPr>
        <p:spPr>
          <a:xfrm>
            <a:off x="10145139" y="2993883"/>
            <a:ext cx="738809" cy="7330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8A80B2C-4249-DA45-A153-A77F7E93B9CA}"/>
              </a:ext>
            </a:extLst>
          </p:cNvPr>
          <p:cNvSpPr/>
          <p:nvPr/>
        </p:nvSpPr>
        <p:spPr>
          <a:xfrm>
            <a:off x="7211753" y="2625820"/>
            <a:ext cx="738809" cy="7330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6758137-DA0D-0C42-AC43-DEEFC393FBD0}"/>
                  </a:ext>
                </a:extLst>
              </p:cNvPr>
              <p:cNvSpPr/>
              <p:nvPr/>
            </p:nvSpPr>
            <p:spPr>
              <a:xfrm>
                <a:off x="8835081" y="2991323"/>
                <a:ext cx="738809" cy="733079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6758137-DA0D-0C42-AC43-DEEFC393F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081" y="2991323"/>
                <a:ext cx="738809" cy="733079"/>
              </a:xfrm>
              <a:prstGeom prst="ellipse">
                <a:avLst/>
              </a:prstGeom>
              <a:blipFill>
                <a:blip r:embed="rId4"/>
                <a:stretch>
                  <a:fillRect l="-25000" t="-3390" b="-30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494D429-2650-3041-92A2-DB42FEE9CA53}"/>
              </a:ext>
            </a:extLst>
          </p:cNvPr>
          <p:cNvCxnSpPr>
            <a:cxnSpLocks/>
          </p:cNvCxnSpPr>
          <p:nvPr/>
        </p:nvCxnSpPr>
        <p:spPr>
          <a:xfrm flipV="1">
            <a:off x="7336008" y="2819624"/>
            <a:ext cx="491402" cy="407504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79E55F5A-E9ED-DC4A-A57D-8FA02714E4DA}"/>
              </a:ext>
            </a:extLst>
          </p:cNvPr>
          <p:cNvCxnSpPr>
            <a:cxnSpLocks/>
          </p:cNvCxnSpPr>
          <p:nvPr/>
        </p:nvCxnSpPr>
        <p:spPr>
          <a:xfrm flipV="1">
            <a:off x="10266031" y="3154110"/>
            <a:ext cx="491402" cy="407504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3A3C03B-9388-DA4D-B24A-92E9B140F27D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7950562" y="2992360"/>
            <a:ext cx="884519" cy="36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8719549-3B41-2F43-9959-6E8AA498CF9F}"/>
              </a:ext>
            </a:extLst>
          </p:cNvPr>
          <p:cNvCxnSpPr>
            <a:cxnSpLocks/>
            <a:stCxn id="26" idx="6"/>
            <a:endCxn id="45" idx="2"/>
          </p:cNvCxnSpPr>
          <p:nvPr/>
        </p:nvCxnSpPr>
        <p:spPr>
          <a:xfrm>
            <a:off x="6568048" y="2980003"/>
            <a:ext cx="643705" cy="1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C42448F-540B-174C-8766-C95F734C4959}"/>
              </a:ext>
            </a:extLst>
          </p:cNvPr>
          <p:cNvCxnSpPr>
            <a:cxnSpLocks/>
            <a:stCxn id="46" idx="6"/>
            <a:endCxn id="44" idx="2"/>
          </p:cNvCxnSpPr>
          <p:nvPr/>
        </p:nvCxnSpPr>
        <p:spPr>
          <a:xfrm>
            <a:off x="9573890" y="3357863"/>
            <a:ext cx="571249" cy="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1491ABF-9897-F843-B012-8101C6A6BACE}"/>
              </a:ext>
            </a:extLst>
          </p:cNvPr>
          <p:cNvSpPr txBox="1"/>
          <p:nvPr/>
        </p:nvSpPr>
        <p:spPr>
          <a:xfrm>
            <a:off x="8220125" y="28738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A2EA63-51E0-1C47-82B3-88AD4C6CA135}"/>
              </a:ext>
            </a:extLst>
          </p:cNvPr>
          <p:cNvSpPr txBox="1"/>
          <p:nvPr/>
        </p:nvSpPr>
        <p:spPr>
          <a:xfrm>
            <a:off x="8220125" y="35616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CD116A2-FE22-B944-85E1-4404A448B59B}"/>
              </a:ext>
            </a:extLst>
          </p:cNvPr>
          <p:cNvCxnSpPr>
            <a:cxnSpLocks/>
            <a:stCxn id="44" idx="6"/>
          </p:cNvCxnSpPr>
          <p:nvPr/>
        </p:nvCxnSpPr>
        <p:spPr>
          <a:xfrm>
            <a:off x="10883948" y="3360423"/>
            <a:ext cx="571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53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09A8-5088-E047-A4BB-B4CBB66C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F3433-C975-8243-8F1E-1A1BCD8B8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16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30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Xiaowei [xiaowei]</dc:creator>
  <cp:lastModifiedBy>Huang, Xiaowei [xiaowei]</cp:lastModifiedBy>
  <cp:revision>12</cp:revision>
  <dcterms:created xsi:type="dcterms:W3CDTF">2021-04-18T14:06:25Z</dcterms:created>
  <dcterms:modified xsi:type="dcterms:W3CDTF">2021-04-19T07:57:36Z</dcterms:modified>
</cp:coreProperties>
</file>