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E13C-A134-1445-AFD7-45F9AAB5D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5D5E-7345-4040-8F9A-D75E165A9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3AD5E-8307-F949-81C7-47EB5376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4DBF-EA44-4C43-8340-4ED3B3EC73D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882B-BFF0-7D4B-933E-B564019D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831A-928C-B04A-8D49-3F2EC684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4CF-7397-C246-B78B-9E46B125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9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9359-6797-6748-9354-817ADFEE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68725-298D-754F-8051-341683200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1D80B-9DF2-1543-92F4-26A4590D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4DBF-EA44-4C43-8340-4ED3B3EC73D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9C1D-C4D7-704B-85DE-D3C1DB34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69E9-7821-9541-8E9B-54243D3C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4CF-7397-C246-B78B-9E46B125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C2E41-2E86-6E4C-951B-18D4D8B39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E7838-43A6-F44D-9CE0-529E8AA35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7A6E3-E0AE-1348-813C-DE7FF65E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4DBF-EA44-4C43-8340-4ED3B3EC73D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F829-AD91-314C-9E42-34CA7512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9606D-00DD-0345-A2CA-3641CF7A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4CF-7397-C246-B78B-9E46B125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7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FEE2-D81C-CD46-845A-323116B3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FA2B-0BF7-6340-A2B0-8813D5AF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E484D-08B1-E14D-9DC0-F5468526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4DBF-EA44-4C43-8340-4ED3B3EC73D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BB7D2-06DA-E04B-AAC9-0B325C9F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B44C-64C3-1544-8B83-30EDBF27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4CF-7397-C246-B78B-9E46B125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8D3-F7AE-0D45-A8F6-E5EC4ACC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633B4-A580-584B-8D15-7B6100B9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E69F-A958-4E41-98CD-483194E2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4DBF-EA44-4C43-8340-4ED3B3EC73D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2188-E65E-B44E-98E3-1DDF6535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BEB4-DE38-E245-BBFA-9E4A0AAF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4CF-7397-C246-B78B-9E46B125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7858-95A2-3C41-92C7-20A47AE6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7BE29-EC6B-7A41-B819-56641FE7F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409EA-BF68-2646-9E37-680D3F470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ADC61-3CA5-5F48-AC27-A2808AD8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4DBF-EA44-4C43-8340-4ED3B3EC73D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30E84-0156-704F-89F8-2F636EF8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71969-51CE-224C-99DD-D01AC6A4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4CF-7397-C246-B78B-9E46B125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5E16-4557-F54B-B618-3CF0E595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69686-79B6-2946-98B6-D07A9DD10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11082-6645-0441-8486-388C29E46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7C441-BB2F-E140-B971-C38D54AD0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33CFE-DB16-F947-84C4-1DF3C1D0A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39806-02C7-F742-96D3-22A3F7FE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4DBF-EA44-4C43-8340-4ED3B3EC73D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A67EE-3073-C643-9B73-6D5478AF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6A060-D752-354E-80BB-8EA6984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4CF-7397-C246-B78B-9E46B125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14D9-3782-5240-93A7-E1959874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E178F-81CA-0F41-858F-62BDF840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4DBF-EA44-4C43-8340-4ED3B3EC73D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4055C-8A1C-CA46-9DD0-6F44A927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12ADA-79E8-7D4D-B2E6-A19E25FC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4CF-7397-C246-B78B-9E46B125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6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B5D31-0F10-2040-A2EC-B4EB9040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4DBF-EA44-4C43-8340-4ED3B3EC73D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92B45-22C3-3F45-AAA5-2EDB9319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BD105-5BF4-864F-ABCC-3BCEEE37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4CF-7397-C246-B78B-9E46B125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2962-A9A1-844A-9FFF-AC0FABF1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887A-3521-324B-9325-F287EACB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0E428-E0D7-C04A-B130-7EC0524AD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53583-1042-504C-8183-7A28364C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4DBF-EA44-4C43-8340-4ED3B3EC73D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33D70-0147-B64A-B126-22EC48C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39EBD-B416-C648-8390-827EED15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4CF-7397-C246-B78B-9E46B125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F891-93BE-AF46-AB2D-9BEFF529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4C47C-2D81-7B47-8272-261106D1C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1F412-5576-314D-BC04-544B0E85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BC798-7F35-A74C-91AF-D04FEB01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4DBF-EA44-4C43-8340-4ED3B3EC73D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D3B1F-67D7-A042-B599-884A0E56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259AB-7159-BB40-98F7-F8B3B821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4CF-7397-C246-B78B-9E46B125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7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53BE4-EFCF-F74F-AD09-DD5575F7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10841-6556-5B44-A132-ADBB4D3C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32CA-6E9B-7B43-AE58-102B93115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14DBF-EA44-4C43-8340-4ED3B3EC73D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391A9-9113-7140-B269-278371EE9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25FEE-3A6C-2240-9339-3D52E4E9C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C4CF-7397-C246-B78B-9E46B125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EA0D-89F7-4840-A5E5-40702C1A1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52AA0-1AAA-2E4B-B6F3-EF2ECE826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0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FB72E5-031E-7548-AF3B-4172834EECB4}"/>
              </a:ext>
            </a:extLst>
          </p:cNvPr>
          <p:cNvSpPr/>
          <p:nvPr/>
        </p:nvSpPr>
        <p:spPr>
          <a:xfrm>
            <a:off x="4498889" y="1573899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A4EEE9-451B-9D48-BF79-6C239B3AE71B}"/>
              </a:ext>
            </a:extLst>
          </p:cNvPr>
          <p:cNvSpPr/>
          <p:nvPr/>
        </p:nvSpPr>
        <p:spPr>
          <a:xfrm>
            <a:off x="6678825" y="1573899"/>
            <a:ext cx="1466333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Radar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471C83-BF65-CE48-ACB3-00FF510AE5AA}"/>
              </a:ext>
            </a:extLst>
          </p:cNvPr>
          <p:cNvSpPr/>
          <p:nvPr/>
        </p:nvSpPr>
        <p:spPr>
          <a:xfrm>
            <a:off x="5626444" y="2734962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490EC5-D72D-ED40-BD10-2BBA89BD3534}"/>
              </a:ext>
            </a:extLst>
          </p:cNvPr>
          <p:cNvSpPr/>
          <p:nvPr/>
        </p:nvSpPr>
        <p:spPr>
          <a:xfrm>
            <a:off x="7482016" y="2730843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C97C2A-0608-F34F-AFE5-5FC233C43C10}"/>
              </a:ext>
            </a:extLst>
          </p:cNvPr>
          <p:cNvSpPr/>
          <p:nvPr/>
        </p:nvSpPr>
        <p:spPr>
          <a:xfrm>
            <a:off x="3765722" y="2730843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E9D22C-34A6-094C-8D99-1D218D181766}"/>
              </a:ext>
            </a:extLst>
          </p:cNvPr>
          <p:cNvSpPr/>
          <p:nvPr/>
        </p:nvSpPr>
        <p:spPr>
          <a:xfrm>
            <a:off x="6678824" y="3887787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Stopped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756852-F0B7-0043-998D-BBD1D4B4720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232056" y="2077351"/>
            <a:ext cx="1127555" cy="65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FC453-7CE5-DA49-8AF3-D62A18CAFF90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6359611" y="2077351"/>
            <a:ext cx="1052381" cy="65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F66010-90E0-A245-BBA6-D2AF61609882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4498889" y="2077351"/>
            <a:ext cx="733167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F7028-63FA-6147-9579-7FCB210B1EFB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6359611" y="3238414"/>
            <a:ext cx="1052380" cy="64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E6E5FD-CE01-BE4E-ACB7-93BBFC76BCEB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7411991" y="3234295"/>
            <a:ext cx="803192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FDFA96-1576-684D-88F8-E4C0727654A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7411992" y="2077351"/>
            <a:ext cx="803191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27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5281A6-FC62-A94D-A318-C2BD33A81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489082"/>
              </p:ext>
            </p:extLst>
          </p:nvPr>
        </p:nvGraphicFramePr>
        <p:xfrm>
          <a:off x="843349" y="1983275"/>
          <a:ext cx="12995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760">
                  <a:extLst>
                    <a:ext uri="{9D8B030D-6E8A-4147-A177-3AD203B41FA5}">
                      <a16:colId xmlns:a16="http://schemas.microsoft.com/office/drawing/2014/main" val="760598371"/>
                    </a:ext>
                  </a:extLst>
                </a:gridCol>
                <a:gridCol w="649760">
                  <a:extLst>
                    <a:ext uri="{9D8B030D-6E8A-4147-A177-3AD203B41FA5}">
                      <a16:colId xmlns:a16="http://schemas.microsoft.com/office/drawing/2014/main" val="232397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9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000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045509-86C9-FD4D-AAF8-897DF99567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460938"/>
              </p:ext>
            </p:extLst>
          </p:nvPr>
        </p:nvGraphicFramePr>
        <p:xfrm>
          <a:off x="2960473" y="1983275"/>
          <a:ext cx="12995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760">
                  <a:extLst>
                    <a:ext uri="{9D8B030D-6E8A-4147-A177-3AD203B41FA5}">
                      <a16:colId xmlns:a16="http://schemas.microsoft.com/office/drawing/2014/main" val="760598371"/>
                    </a:ext>
                  </a:extLst>
                </a:gridCol>
                <a:gridCol w="649760">
                  <a:extLst>
                    <a:ext uri="{9D8B030D-6E8A-4147-A177-3AD203B41FA5}">
                      <a16:colId xmlns:a16="http://schemas.microsoft.com/office/drawing/2014/main" val="232397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9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0004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30B9B4-F641-534A-A08E-56EAE5C16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601521"/>
              </p:ext>
            </p:extLst>
          </p:nvPr>
        </p:nvGraphicFramePr>
        <p:xfrm>
          <a:off x="838200" y="3209068"/>
          <a:ext cx="19914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832">
                  <a:extLst>
                    <a:ext uri="{9D8B030D-6E8A-4147-A177-3AD203B41FA5}">
                      <a16:colId xmlns:a16="http://schemas.microsoft.com/office/drawing/2014/main" val="2530648975"/>
                    </a:ext>
                  </a:extLst>
                </a:gridCol>
                <a:gridCol w="663832">
                  <a:extLst>
                    <a:ext uri="{9D8B030D-6E8A-4147-A177-3AD203B41FA5}">
                      <a16:colId xmlns:a16="http://schemas.microsoft.com/office/drawing/2014/main" val="775991983"/>
                    </a:ext>
                  </a:extLst>
                </a:gridCol>
                <a:gridCol w="663832">
                  <a:extLst>
                    <a:ext uri="{9D8B030D-6E8A-4147-A177-3AD203B41FA5}">
                      <a16:colId xmlns:a16="http://schemas.microsoft.com/office/drawing/2014/main" val="1339434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2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5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4455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50866F4-4287-9C4F-8942-55AD0067F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42117"/>
              </p:ext>
            </p:extLst>
          </p:nvPr>
        </p:nvGraphicFramePr>
        <p:xfrm>
          <a:off x="3514810" y="3209068"/>
          <a:ext cx="20903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784">
                  <a:extLst>
                    <a:ext uri="{9D8B030D-6E8A-4147-A177-3AD203B41FA5}">
                      <a16:colId xmlns:a16="http://schemas.microsoft.com/office/drawing/2014/main" val="1981337059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3833715817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20525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7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0,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3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0,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3108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7E64F24-5A52-7448-BBB1-5252C1B3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03576"/>
              </p:ext>
            </p:extLst>
          </p:nvPr>
        </p:nvGraphicFramePr>
        <p:xfrm>
          <a:off x="6290276" y="3209068"/>
          <a:ext cx="19914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832">
                  <a:extLst>
                    <a:ext uri="{9D8B030D-6E8A-4147-A177-3AD203B41FA5}">
                      <a16:colId xmlns:a16="http://schemas.microsoft.com/office/drawing/2014/main" val="2530648975"/>
                    </a:ext>
                  </a:extLst>
                </a:gridCol>
                <a:gridCol w="663832">
                  <a:extLst>
                    <a:ext uri="{9D8B030D-6E8A-4147-A177-3AD203B41FA5}">
                      <a16:colId xmlns:a16="http://schemas.microsoft.com/office/drawing/2014/main" val="775991983"/>
                    </a:ext>
                  </a:extLst>
                </a:gridCol>
                <a:gridCol w="663832">
                  <a:extLst>
                    <a:ext uri="{9D8B030D-6E8A-4147-A177-3AD203B41FA5}">
                      <a16:colId xmlns:a16="http://schemas.microsoft.com/office/drawing/2014/main" val="1339434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2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5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44551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8B4E9A47-7B3D-B544-920A-50EC3F702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3138"/>
              </p:ext>
            </p:extLst>
          </p:nvPr>
        </p:nvGraphicFramePr>
        <p:xfrm>
          <a:off x="838200" y="4807209"/>
          <a:ext cx="20903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784">
                  <a:extLst>
                    <a:ext uri="{9D8B030D-6E8A-4147-A177-3AD203B41FA5}">
                      <a16:colId xmlns:a16="http://schemas.microsoft.com/office/drawing/2014/main" val="1981337059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3833715817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20525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7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d</a:t>
                      </a:r>
                      <a:r>
                        <a:rPr lang="en-US" baseline="-25000" dirty="0"/>
                        <a:t>0, </a:t>
                      </a: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3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0, </a:t>
                      </a: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1, </a:t>
                      </a: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1, </a:t>
                      </a: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310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1407C1A-26A6-6E46-B483-ABD30210B12D}"/>
              </a:ext>
            </a:extLst>
          </p:cNvPr>
          <p:cNvSpPr txBox="1"/>
          <p:nvPr/>
        </p:nvSpPr>
        <p:spPr>
          <a:xfrm>
            <a:off x="843349" y="1613943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6B8F0-3EDC-DE40-BE04-80EC90B04309}"/>
              </a:ext>
            </a:extLst>
          </p:cNvPr>
          <p:cNvSpPr txBox="1"/>
          <p:nvPr/>
        </p:nvSpPr>
        <p:spPr>
          <a:xfrm>
            <a:off x="2960473" y="161394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01A0A-8388-F144-B6F5-0C5CDD8675DB}"/>
              </a:ext>
            </a:extLst>
          </p:cNvPr>
          <p:cNvSpPr txBox="1"/>
          <p:nvPr/>
        </p:nvSpPr>
        <p:spPr>
          <a:xfrm>
            <a:off x="819852" y="2839736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EF1AA-87AC-DC49-BC52-15CBCCCDDE1D}"/>
              </a:ext>
            </a:extLst>
          </p:cNvPr>
          <p:cNvSpPr txBox="1"/>
          <p:nvPr/>
        </p:nvSpPr>
        <p:spPr>
          <a:xfrm>
            <a:off x="3514810" y="2839736"/>
            <a:ext cx="104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DE635-DCB3-D94F-9FF9-3590218E5A76}"/>
              </a:ext>
            </a:extLst>
          </p:cNvPr>
          <p:cNvSpPr txBox="1"/>
          <p:nvPr/>
        </p:nvSpPr>
        <p:spPr>
          <a:xfrm>
            <a:off x="6290276" y="2839736"/>
            <a:ext cx="69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BB9AF0-FD10-1846-AF74-5F268EB227E8}"/>
              </a:ext>
            </a:extLst>
          </p:cNvPr>
          <p:cNvSpPr txBox="1"/>
          <p:nvPr/>
        </p:nvSpPr>
        <p:spPr>
          <a:xfrm>
            <a:off x="819852" y="4432112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</a:t>
            </a:r>
          </a:p>
        </p:txBody>
      </p:sp>
    </p:spTree>
    <p:extLst>
      <p:ext uri="{BB962C8B-B14F-4D97-AF65-F5344CB8AC3E}">
        <p14:creationId xmlns:p14="http://schemas.microsoft.com/office/powerpoint/2010/main" val="369191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F118D83A-B71F-4F48-90DB-60686AF11FBF}"/>
              </a:ext>
            </a:extLst>
          </p:cNvPr>
          <p:cNvSpPr/>
          <p:nvPr/>
        </p:nvSpPr>
        <p:spPr>
          <a:xfrm>
            <a:off x="4498889" y="1573899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F51A7E-504A-4F4C-B584-96B861E2497E}"/>
              </a:ext>
            </a:extLst>
          </p:cNvPr>
          <p:cNvSpPr/>
          <p:nvPr/>
        </p:nvSpPr>
        <p:spPr>
          <a:xfrm>
            <a:off x="6678825" y="1573899"/>
            <a:ext cx="1466333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Radar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D7B880-5949-744C-BF63-2BBBF63BD6FE}"/>
              </a:ext>
            </a:extLst>
          </p:cNvPr>
          <p:cNvSpPr/>
          <p:nvPr/>
        </p:nvSpPr>
        <p:spPr>
          <a:xfrm>
            <a:off x="5626444" y="2734962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311B13-EE11-9846-8063-B5995E70D4FB}"/>
              </a:ext>
            </a:extLst>
          </p:cNvPr>
          <p:cNvSpPr/>
          <p:nvPr/>
        </p:nvSpPr>
        <p:spPr>
          <a:xfrm>
            <a:off x="7482016" y="2730843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Away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F37500-5DD3-274B-8B78-6E0D201AF120}"/>
              </a:ext>
            </a:extLst>
          </p:cNvPr>
          <p:cNvSpPr/>
          <p:nvPr/>
        </p:nvSpPr>
        <p:spPr>
          <a:xfrm>
            <a:off x="3765722" y="2730843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88A178-ACEB-574A-84AE-931E1B417FFA}"/>
              </a:ext>
            </a:extLst>
          </p:cNvPr>
          <p:cNvSpPr/>
          <p:nvPr/>
        </p:nvSpPr>
        <p:spPr>
          <a:xfrm>
            <a:off x="6678824" y="3887787"/>
            <a:ext cx="1466334" cy="5034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Stopped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21484F-768E-0F47-9DD3-0260A78A3CC9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232056" y="2077351"/>
            <a:ext cx="1127555" cy="65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04BF5A-414A-184D-A9C1-EE061304EF37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359611" y="2077351"/>
            <a:ext cx="1052381" cy="65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588CEF-DB8E-044A-A975-7748C7A689AE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4498889" y="2077351"/>
            <a:ext cx="733167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515163-1D8D-514E-A076-C05E835612FA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6359611" y="3238414"/>
            <a:ext cx="1052380" cy="64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477EAD-5101-9A45-999E-AA09CF6AF02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7411991" y="3234295"/>
            <a:ext cx="803192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F12CEC-9334-ED47-A892-8434DC24F8CE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7411992" y="2077351"/>
            <a:ext cx="803191" cy="6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BC709BDE-5975-904C-841A-D2DC8605A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449134"/>
              </p:ext>
            </p:extLst>
          </p:nvPr>
        </p:nvGraphicFramePr>
        <p:xfrm>
          <a:off x="3333749" y="900010"/>
          <a:ext cx="12995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760">
                  <a:extLst>
                    <a:ext uri="{9D8B030D-6E8A-4147-A177-3AD203B41FA5}">
                      <a16:colId xmlns:a16="http://schemas.microsoft.com/office/drawing/2014/main" val="760598371"/>
                    </a:ext>
                  </a:extLst>
                </a:gridCol>
                <a:gridCol w="649760">
                  <a:extLst>
                    <a:ext uri="{9D8B030D-6E8A-4147-A177-3AD203B41FA5}">
                      <a16:colId xmlns:a16="http://schemas.microsoft.com/office/drawing/2014/main" val="232397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9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0004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B9B67F-728F-2342-9178-E5985253A0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478541"/>
              </p:ext>
            </p:extLst>
          </p:nvPr>
        </p:nvGraphicFramePr>
        <p:xfrm>
          <a:off x="7960839" y="900010"/>
          <a:ext cx="12995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760">
                  <a:extLst>
                    <a:ext uri="{9D8B030D-6E8A-4147-A177-3AD203B41FA5}">
                      <a16:colId xmlns:a16="http://schemas.microsoft.com/office/drawing/2014/main" val="760598371"/>
                    </a:ext>
                  </a:extLst>
                </a:gridCol>
                <a:gridCol w="649760">
                  <a:extLst>
                    <a:ext uri="{9D8B030D-6E8A-4147-A177-3AD203B41FA5}">
                      <a16:colId xmlns:a16="http://schemas.microsoft.com/office/drawing/2014/main" val="232397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9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00040"/>
                  </a:ext>
                </a:extLst>
              </a:tr>
            </a:tbl>
          </a:graphicData>
        </a:graphic>
      </p:graphicFrame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6F73804B-0CC8-744F-A7A4-6D6994321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49215"/>
              </p:ext>
            </p:extLst>
          </p:nvPr>
        </p:nvGraphicFramePr>
        <p:xfrm>
          <a:off x="1696221" y="2077351"/>
          <a:ext cx="19914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832">
                  <a:extLst>
                    <a:ext uri="{9D8B030D-6E8A-4147-A177-3AD203B41FA5}">
                      <a16:colId xmlns:a16="http://schemas.microsoft.com/office/drawing/2014/main" val="2530648975"/>
                    </a:ext>
                  </a:extLst>
                </a:gridCol>
                <a:gridCol w="663832">
                  <a:extLst>
                    <a:ext uri="{9D8B030D-6E8A-4147-A177-3AD203B41FA5}">
                      <a16:colId xmlns:a16="http://schemas.microsoft.com/office/drawing/2014/main" val="775991983"/>
                    </a:ext>
                  </a:extLst>
                </a:gridCol>
                <a:gridCol w="663832">
                  <a:extLst>
                    <a:ext uri="{9D8B030D-6E8A-4147-A177-3AD203B41FA5}">
                      <a16:colId xmlns:a16="http://schemas.microsoft.com/office/drawing/2014/main" val="1339434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2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5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44551"/>
                  </a:ext>
                </a:extLst>
              </a:tr>
            </a:tbl>
          </a:graphicData>
        </a:graphic>
      </p:graphicFrame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B2E9DEF4-846E-2E4A-AAFA-362FF1681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67796"/>
              </p:ext>
            </p:extLst>
          </p:nvPr>
        </p:nvGraphicFramePr>
        <p:xfrm>
          <a:off x="4062282" y="3374038"/>
          <a:ext cx="20903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784">
                  <a:extLst>
                    <a:ext uri="{9D8B030D-6E8A-4147-A177-3AD203B41FA5}">
                      <a16:colId xmlns:a16="http://schemas.microsoft.com/office/drawing/2014/main" val="1981337059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3833715817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20525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7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0,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3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0,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31087"/>
                  </a:ext>
                </a:extLst>
              </a:tr>
            </a:tbl>
          </a:graphicData>
        </a:graphic>
      </p:graphicFrame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141639E3-2B50-474A-B527-FB05D6EF7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067589"/>
              </p:ext>
            </p:extLst>
          </p:nvPr>
        </p:nvGraphicFramePr>
        <p:xfrm>
          <a:off x="8995719" y="2086533"/>
          <a:ext cx="19914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832">
                  <a:extLst>
                    <a:ext uri="{9D8B030D-6E8A-4147-A177-3AD203B41FA5}">
                      <a16:colId xmlns:a16="http://schemas.microsoft.com/office/drawing/2014/main" val="2530648975"/>
                    </a:ext>
                  </a:extLst>
                </a:gridCol>
                <a:gridCol w="663832">
                  <a:extLst>
                    <a:ext uri="{9D8B030D-6E8A-4147-A177-3AD203B41FA5}">
                      <a16:colId xmlns:a16="http://schemas.microsoft.com/office/drawing/2014/main" val="775991983"/>
                    </a:ext>
                  </a:extLst>
                </a:gridCol>
                <a:gridCol w="663832">
                  <a:extLst>
                    <a:ext uri="{9D8B030D-6E8A-4147-A177-3AD203B41FA5}">
                      <a16:colId xmlns:a16="http://schemas.microsoft.com/office/drawing/2014/main" val="1339434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2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5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44551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D68DDA7-89DA-EE4B-A321-AED9AA478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76777"/>
              </p:ext>
            </p:extLst>
          </p:nvPr>
        </p:nvGraphicFramePr>
        <p:xfrm>
          <a:off x="8215183" y="3561041"/>
          <a:ext cx="20903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784">
                  <a:extLst>
                    <a:ext uri="{9D8B030D-6E8A-4147-A177-3AD203B41FA5}">
                      <a16:colId xmlns:a16="http://schemas.microsoft.com/office/drawing/2014/main" val="1981337059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3833715817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20525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7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d</a:t>
                      </a:r>
                      <a:r>
                        <a:rPr lang="en-US" baseline="-25000" dirty="0"/>
                        <a:t>0, </a:t>
                      </a: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3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0, </a:t>
                      </a: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1, </a:t>
                      </a: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1, </a:t>
                      </a: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3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65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2D56815A-94E1-2244-B50C-06CB4C182405}"/>
              </a:ext>
            </a:extLst>
          </p:cNvPr>
          <p:cNvSpPr/>
          <p:nvPr/>
        </p:nvSpPr>
        <p:spPr>
          <a:xfrm>
            <a:off x="1952368" y="2384854"/>
            <a:ext cx="679621" cy="1044146"/>
          </a:xfrm>
          <a:prstGeom prst="parallelogram">
            <a:avLst/>
          </a:prstGeom>
          <a:solidFill>
            <a:schemeClr val="accent4">
              <a:alpha val="5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laque 4">
            <a:extLst>
              <a:ext uri="{FF2B5EF4-FFF2-40B4-BE49-F238E27FC236}">
                <a16:creationId xmlns:a16="http://schemas.microsoft.com/office/drawing/2014/main" id="{FEEA7DB1-2E3D-6143-A3FB-FFC65197D5F0}"/>
              </a:ext>
            </a:extLst>
          </p:cNvPr>
          <p:cNvSpPr/>
          <p:nvPr/>
        </p:nvSpPr>
        <p:spPr>
          <a:xfrm>
            <a:off x="3966520" y="2232455"/>
            <a:ext cx="337751" cy="605482"/>
          </a:xfrm>
          <a:prstGeom prst="plaque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22EF053-C38E-DD41-80B9-FA2DBA731F5B}"/>
              </a:ext>
            </a:extLst>
          </p:cNvPr>
          <p:cNvSpPr/>
          <p:nvPr/>
        </p:nvSpPr>
        <p:spPr>
          <a:xfrm>
            <a:off x="6143037" y="2052765"/>
            <a:ext cx="1639330" cy="1508379"/>
          </a:xfrm>
          <a:prstGeom prst="parallelogram">
            <a:avLst/>
          </a:prstGeom>
          <a:solidFill>
            <a:schemeClr val="accent4">
              <a:alpha val="5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2BBF5D-151A-3944-9380-2BAB61DBA50A}"/>
              </a:ext>
            </a:extLst>
          </p:cNvPr>
          <p:cNvSpPr/>
          <p:nvPr/>
        </p:nvSpPr>
        <p:spPr>
          <a:xfrm>
            <a:off x="2973860" y="2656703"/>
            <a:ext cx="679621" cy="3336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14C805-91DC-0641-A72E-C76F4811317E}"/>
              </a:ext>
            </a:extLst>
          </p:cNvPr>
          <p:cNvSpPr/>
          <p:nvPr/>
        </p:nvSpPr>
        <p:spPr>
          <a:xfrm>
            <a:off x="5350476" y="2656703"/>
            <a:ext cx="679621" cy="333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14CC3-CBA6-9041-A0F0-F62A533614F5}"/>
              </a:ext>
            </a:extLst>
          </p:cNvPr>
          <p:cNvSpPr txBox="1"/>
          <p:nvPr/>
        </p:nvSpPr>
        <p:spPr>
          <a:xfrm>
            <a:off x="2761403" y="1953565"/>
            <a:ext cx="1104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maps to </a:t>
            </a:r>
          </a:p>
          <a:p>
            <a:r>
              <a:rPr lang="en-US" dirty="0"/>
              <a:t>next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88FBB-CA4C-554E-A6AA-1F4F7C77C8A3}"/>
              </a:ext>
            </a:extLst>
          </p:cNvPr>
          <p:cNvSpPr txBox="1"/>
          <p:nvPr/>
        </p:nvSpPr>
        <p:spPr>
          <a:xfrm>
            <a:off x="5090984" y="1729253"/>
            <a:ext cx="1443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Approximate </a:t>
            </a:r>
          </a:p>
          <a:p>
            <a:r>
              <a:rPr lang="en-US" dirty="0"/>
              <a:t>with regular </a:t>
            </a:r>
          </a:p>
          <a:p>
            <a:r>
              <a:rPr lang="en-US" dirty="0"/>
              <a:t>shape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4EB45-81CE-FB40-B754-7EB4B2A0E0C3}"/>
              </a:ext>
            </a:extLst>
          </p:cNvPr>
          <p:cNvSpPr txBox="1"/>
          <p:nvPr/>
        </p:nvSpPr>
        <p:spPr>
          <a:xfrm>
            <a:off x="1812938" y="3881911"/>
            <a:ext cx="948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</a:t>
            </a:r>
          </a:p>
          <a:p>
            <a:r>
              <a:rPr lang="en-US" dirty="0"/>
              <a:t>shape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DBEA7-A1DA-514A-9045-D9872F1C5A91}"/>
              </a:ext>
            </a:extLst>
          </p:cNvPr>
          <p:cNvSpPr txBox="1"/>
          <p:nvPr/>
        </p:nvSpPr>
        <p:spPr>
          <a:xfrm>
            <a:off x="3954318" y="3743412"/>
            <a:ext cx="1037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set of </a:t>
            </a:r>
          </a:p>
          <a:p>
            <a:r>
              <a:rPr lang="en-US" dirty="0"/>
              <a:t>irregular </a:t>
            </a:r>
          </a:p>
          <a:p>
            <a:r>
              <a:rPr lang="en-US" dirty="0"/>
              <a:t>shapes</a:t>
            </a:r>
          </a:p>
        </p:txBody>
      </p:sp>
      <p:sp>
        <p:nvSpPr>
          <p:cNvPr id="14" name="Plaque 13">
            <a:extLst>
              <a:ext uri="{FF2B5EF4-FFF2-40B4-BE49-F238E27FC236}">
                <a16:creationId xmlns:a16="http://schemas.microsoft.com/office/drawing/2014/main" id="{E7AC3C43-B9EB-0246-AF4C-930D741CCB4E}"/>
              </a:ext>
            </a:extLst>
          </p:cNvPr>
          <p:cNvSpPr/>
          <p:nvPr/>
        </p:nvSpPr>
        <p:spPr>
          <a:xfrm>
            <a:off x="4183319" y="3276599"/>
            <a:ext cx="337751" cy="302741"/>
          </a:xfrm>
          <a:prstGeom prst="plaque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laque 14">
            <a:extLst>
              <a:ext uri="{FF2B5EF4-FFF2-40B4-BE49-F238E27FC236}">
                <a16:creationId xmlns:a16="http://schemas.microsoft.com/office/drawing/2014/main" id="{42AE5362-1001-934E-9AB3-1A039C95F582}"/>
              </a:ext>
            </a:extLst>
          </p:cNvPr>
          <p:cNvSpPr/>
          <p:nvPr/>
        </p:nvSpPr>
        <p:spPr>
          <a:xfrm>
            <a:off x="4460790" y="2800865"/>
            <a:ext cx="444843" cy="302741"/>
          </a:xfrm>
          <a:prstGeom prst="plaque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laque 15">
            <a:extLst>
              <a:ext uri="{FF2B5EF4-FFF2-40B4-BE49-F238E27FC236}">
                <a16:creationId xmlns:a16="http://schemas.microsoft.com/office/drawing/2014/main" id="{3ED56BA5-D30F-8644-B35F-2C36DEDE0EED}"/>
              </a:ext>
            </a:extLst>
          </p:cNvPr>
          <p:cNvSpPr/>
          <p:nvPr/>
        </p:nvSpPr>
        <p:spPr>
          <a:xfrm>
            <a:off x="6577028" y="2119185"/>
            <a:ext cx="337751" cy="605482"/>
          </a:xfrm>
          <a:prstGeom prst="plaque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laque 16">
            <a:extLst>
              <a:ext uri="{FF2B5EF4-FFF2-40B4-BE49-F238E27FC236}">
                <a16:creationId xmlns:a16="http://schemas.microsoft.com/office/drawing/2014/main" id="{37790E69-5F1E-174B-B5A5-67B6C3272245}"/>
              </a:ext>
            </a:extLst>
          </p:cNvPr>
          <p:cNvSpPr/>
          <p:nvPr/>
        </p:nvSpPr>
        <p:spPr>
          <a:xfrm>
            <a:off x="6793827" y="3163329"/>
            <a:ext cx="337751" cy="302741"/>
          </a:xfrm>
          <a:prstGeom prst="plaque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laque 17">
            <a:extLst>
              <a:ext uri="{FF2B5EF4-FFF2-40B4-BE49-F238E27FC236}">
                <a16:creationId xmlns:a16="http://schemas.microsoft.com/office/drawing/2014/main" id="{FF4461AC-A324-8641-AF52-7849D9B87C4E}"/>
              </a:ext>
            </a:extLst>
          </p:cNvPr>
          <p:cNvSpPr/>
          <p:nvPr/>
        </p:nvSpPr>
        <p:spPr>
          <a:xfrm>
            <a:off x="7071298" y="2687595"/>
            <a:ext cx="444843" cy="302741"/>
          </a:xfrm>
          <a:prstGeom prst="plaque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3EFBB-67FB-184D-A78E-AAE83CF6E2E4}"/>
              </a:ext>
            </a:extLst>
          </p:cNvPr>
          <p:cNvSpPr txBox="1"/>
          <p:nvPr/>
        </p:nvSpPr>
        <p:spPr>
          <a:xfrm>
            <a:off x="6400527" y="3872808"/>
            <a:ext cx="948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</a:t>
            </a:r>
          </a:p>
          <a:p>
            <a:r>
              <a:rPr lang="en-US" dirty="0"/>
              <a:t>shape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B7818881-00B0-3D42-A566-F64E606DD464}"/>
              </a:ext>
            </a:extLst>
          </p:cNvPr>
          <p:cNvSpPr/>
          <p:nvPr/>
        </p:nvSpPr>
        <p:spPr>
          <a:xfrm>
            <a:off x="9190421" y="1370658"/>
            <a:ext cx="2075275" cy="2708018"/>
          </a:xfrm>
          <a:prstGeom prst="parallelogram">
            <a:avLst/>
          </a:prstGeom>
          <a:solidFill>
            <a:schemeClr val="accent4">
              <a:alpha val="5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9769146-A712-354E-AE69-86308EFD1556}"/>
              </a:ext>
            </a:extLst>
          </p:cNvPr>
          <p:cNvSpPr/>
          <p:nvPr/>
        </p:nvSpPr>
        <p:spPr>
          <a:xfrm>
            <a:off x="8538519" y="2634048"/>
            <a:ext cx="679621" cy="333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C29E8-6B35-EB40-8284-6C4B1C4F8778}"/>
              </a:ext>
            </a:extLst>
          </p:cNvPr>
          <p:cNvSpPr txBox="1"/>
          <p:nvPr/>
        </p:nvSpPr>
        <p:spPr>
          <a:xfrm>
            <a:off x="7938886" y="26525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FB63E0-8593-3E4C-949A-9E3E8124DB8F}"/>
              </a:ext>
            </a:extLst>
          </p:cNvPr>
          <p:cNvCxnSpPr>
            <a:stCxn id="20" idx="3"/>
          </p:cNvCxnSpPr>
          <p:nvPr/>
        </p:nvCxnSpPr>
        <p:spPr>
          <a:xfrm>
            <a:off x="9968649" y="4078676"/>
            <a:ext cx="15610" cy="10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53CEAA-1BCA-264F-A155-05D987BE068B}"/>
              </a:ext>
            </a:extLst>
          </p:cNvPr>
          <p:cNvSpPr txBox="1"/>
          <p:nvPr/>
        </p:nvSpPr>
        <p:spPr>
          <a:xfrm>
            <a:off x="8793551" y="4482076"/>
            <a:ext cx="235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a safety region?</a:t>
            </a:r>
          </a:p>
        </p:txBody>
      </p:sp>
    </p:spTree>
    <p:extLst>
      <p:ext uri="{BB962C8B-B14F-4D97-AF65-F5344CB8AC3E}">
        <p14:creationId xmlns:p14="http://schemas.microsoft.com/office/powerpoint/2010/main" val="392531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177</Words>
  <Application>Microsoft Macintosh PowerPoint</Application>
  <PresentationFormat>Widescreen</PresentationFormat>
  <Paragraphs>136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Xiaowei [xiaowei]</dc:creator>
  <cp:lastModifiedBy>Huang, Xiaowei [xiaowei]</cp:lastModifiedBy>
  <cp:revision>33</cp:revision>
  <dcterms:created xsi:type="dcterms:W3CDTF">2021-04-20T15:29:03Z</dcterms:created>
  <dcterms:modified xsi:type="dcterms:W3CDTF">2021-04-20T18:46:00Z</dcterms:modified>
</cp:coreProperties>
</file>