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3" r:id="rId3"/>
    <p:sldId id="261" r:id="rId4"/>
    <p:sldId id="264" r:id="rId5"/>
    <p:sldId id="272" r:id="rId6"/>
    <p:sldId id="273" r:id="rId7"/>
    <p:sldId id="268" r:id="rId8"/>
    <p:sldId id="269" r:id="rId9"/>
    <p:sldId id="270" r:id="rId10"/>
    <p:sldId id="271" r:id="rId11"/>
    <p:sldId id="274" r:id="rId12"/>
    <p:sldId id="265" r:id="rId13"/>
    <p:sldId id="276" r:id="rId14"/>
    <p:sldId id="275" r:id="rId15"/>
    <p:sldId id="267" r:id="rId16"/>
    <p:sldId id="266" r:id="rId17"/>
    <p:sldId id="256" r:id="rId18"/>
    <p:sldId id="257" r:id="rId19"/>
    <p:sldId id="258" r:id="rId20"/>
    <p:sldId id="259" r:id="rId21"/>
    <p:sldId id="260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9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E9D8-D7F7-0B43-AF83-90B3F81A7A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4B05-574D-484B-9D22-E776DB95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4B05-574D-484B-9D22-E776DB958C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F0DD-FE33-1E40-91F2-6753936E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169E-9AA4-CC41-9D30-2C927CB9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38A2-08D0-1147-879B-85CB38B8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9142-A4B5-D340-8188-0B6FEAA9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3825-C21D-8348-910E-4C726C4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0754-5CB8-E74C-9BCF-BAABA40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C0C4-24AE-594F-BA9C-559EEE10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D012-DB92-D246-B4D8-3AAFBED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A3B6-7B27-F845-B8F9-9A44C878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40A4-0A9A-3142-B6E9-BC485F43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562D0-C4C6-4B47-AC73-51C3F8EE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8A36C-FC99-714C-AD10-7DB6984B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08EF-4A56-BF4F-AF86-51F82719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1BF4-364F-9C43-9E63-F0063230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990B-7931-794D-9FEF-8EF7BD8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F0D5-3BAF-EE49-BCD7-81BD16C5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FC64-50A8-2E49-8089-F7D124B1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9FAA-59F5-E64A-8FF0-1FA99077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520-8F02-E640-BDCC-DE8F7E38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7374-6B46-9047-AD20-73DB6530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E82-384F-BA4E-9860-6CB54A6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6650-ECC2-A149-A468-B3F206BC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9DA5-9D18-8A43-B38C-F03BDDE3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873B-2EBE-5044-B0F0-992EEC11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CAC6-EE63-3F4A-919C-B2A8A0A2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AFF3-D724-F645-AFC0-8CAB0992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2479-4FEE-BC4D-BB97-DD618FAB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47C7-FAFA-234E-B712-EEBACFE0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02B2-45BC-5642-88D4-7E8D5BC7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9FEA9-59EB-7440-9F69-E37954A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462F-B2DB-DD46-871C-DD1E3A27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1AD8-7293-AF42-ABD4-9191E0CD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8FE9-C048-3243-92CE-D16FA76B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4C125-D677-604E-B04E-27FC4142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887CA-EA51-504F-9821-4EAB950C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76CC9-EAF2-6C4D-87B9-F91371223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4D206-FA43-3640-81A1-663E6E15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D2F1C-23F9-C849-8CFE-A11958C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6BE0-FF0B-7D41-A32F-37D0C02B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2415-5B3F-7440-944A-5572C9B7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84429-DF62-794E-92FA-24DF06D9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0ED0-5853-C144-883B-61741B2B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93EC9-48C4-874C-9FBE-DFA7CBAB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885B-E51B-6247-A408-F8CD71C8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EFDAC-47C2-C04C-BE9A-3C30CA4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CAD7-CF90-E54B-A7FD-B4AD15E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1D2-6B55-544F-B8BA-B4088EE3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B4F9-5B60-AB49-84AC-974B50DA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D782-BFFD-8341-8185-07648385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AA6F-AD92-734D-AAA1-64082D8E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9828-F768-974D-9BAC-0FF44238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423BD-76E9-804A-93D1-BBA29BC4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D876-3D4E-A441-9694-1FA6B599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87E5F-D657-7849-8178-436151D85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537B-CD45-4242-A200-5885DE3C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4261-D66E-8242-92ED-31EEA7E0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E487-DDAC-F84F-A0FB-4A6AC418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9C97-370D-084B-B755-2F389DFA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7AD13-90EE-3D4A-8F60-9AC3BC75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F19B-23A9-7C41-8FC5-6C03D1F8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746-03B0-834E-9F5B-2881B67D7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9C84-1233-B249-8B15-0F6BBBEAD4CC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E7E7-80D5-074B-8C5B-3584ABB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DBF7-D842-BB4A-BCE0-E0222FC97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BE8F-1461-1648-831D-E63E4DAC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8A90AA-FB91-CD43-902D-2C434919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8202"/>
              </p:ext>
            </p:extLst>
          </p:nvPr>
        </p:nvGraphicFramePr>
        <p:xfrm>
          <a:off x="2032000" y="719666"/>
          <a:ext cx="863599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1106009646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13237489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08460171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66143403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82899904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20726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Pedal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Pedal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Iris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7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7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1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0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2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4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7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9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1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ACD3D896-A8AA-614A-AEB7-6A9B294C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4001452"/>
            <a:ext cx="965200" cy="7620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A10DDD-389B-A549-A863-A68812304781}"/>
              </a:ext>
            </a:extLst>
          </p:cNvPr>
          <p:cNvCxnSpPr>
            <a:cxnSpLocks/>
          </p:cNvCxnSpPr>
          <p:nvPr/>
        </p:nvCxnSpPr>
        <p:spPr>
          <a:xfrm>
            <a:off x="1268557" y="3912175"/>
            <a:ext cx="287439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8A4E5F-4513-B94B-8175-13A43257F487}"/>
              </a:ext>
            </a:extLst>
          </p:cNvPr>
          <p:cNvCxnSpPr>
            <a:cxnSpLocks/>
          </p:cNvCxnSpPr>
          <p:nvPr/>
        </p:nvCxnSpPr>
        <p:spPr>
          <a:xfrm>
            <a:off x="1268557" y="4631791"/>
            <a:ext cx="287439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1712EF-5367-E344-8ADD-EE07AFB47CF0}"/>
              </a:ext>
            </a:extLst>
          </p:cNvPr>
          <p:cNvCxnSpPr>
            <a:cxnSpLocks/>
          </p:cNvCxnSpPr>
          <p:nvPr/>
        </p:nvCxnSpPr>
        <p:spPr>
          <a:xfrm flipV="1">
            <a:off x="1871085" y="4818415"/>
            <a:ext cx="2811751" cy="3050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BFEF19-EDFD-6340-B0B6-0B79DF3B5F0C}"/>
              </a:ext>
            </a:extLst>
          </p:cNvPr>
          <p:cNvCxnSpPr>
            <a:cxnSpLocks/>
          </p:cNvCxnSpPr>
          <p:nvPr/>
        </p:nvCxnSpPr>
        <p:spPr>
          <a:xfrm>
            <a:off x="4682836" y="4154502"/>
            <a:ext cx="4100217" cy="10981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042A1-42B0-854F-A2BE-E8A21484F4E3}"/>
              </a:ext>
            </a:extLst>
          </p:cNvPr>
          <p:cNvCxnSpPr>
            <a:cxnSpLocks/>
          </p:cNvCxnSpPr>
          <p:nvPr/>
        </p:nvCxnSpPr>
        <p:spPr>
          <a:xfrm>
            <a:off x="4142951" y="3920317"/>
            <a:ext cx="4308322" cy="23418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4B463-5994-6747-91FF-0D195E5BB292}"/>
              </a:ext>
            </a:extLst>
          </p:cNvPr>
          <p:cNvCxnSpPr>
            <a:cxnSpLocks/>
          </p:cNvCxnSpPr>
          <p:nvPr/>
        </p:nvCxnSpPr>
        <p:spPr>
          <a:xfrm flipV="1">
            <a:off x="4114654" y="4498503"/>
            <a:ext cx="4336619" cy="11103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223376-0A08-3240-923C-8F7AB5CB8B18}"/>
              </a:ext>
            </a:extLst>
          </p:cNvPr>
          <p:cNvCxnSpPr>
            <a:cxnSpLocks/>
          </p:cNvCxnSpPr>
          <p:nvPr/>
        </p:nvCxnSpPr>
        <p:spPr>
          <a:xfrm flipV="1">
            <a:off x="4682836" y="4643799"/>
            <a:ext cx="4100217" cy="1898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E4BCCFB-DC7E-4E41-A93B-3AAD1C02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49" y="3603887"/>
            <a:ext cx="3035292" cy="22479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3CF6A14-F5AC-9C45-8FF8-AC495BDE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07" y="3857169"/>
            <a:ext cx="3035292" cy="2247900"/>
          </a:xfrm>
          <a:prstGeom prst="rect">
            <a:avLst/>
          </a:prstGeom>
          <a:scene3d>
            <a:camera prst="orthographicFront">
              <a:rot lat="959803" lon="3120000" rev="21540000"/>
            </a:camera>
            <a:lightRig rig="threePt" dir="t"/>
          </a:scene3d>
        </p:spPr>
      </p:pic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58C5D382-2DA7-9440-A7E7-636E908DF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49" y="573859"/>
            <a:ext cx="3035300" cy="22479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6F8BC425-87AF-0740-8C27-7E1CFDED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868699"/>
            <a:ext cx="965200" cy="7620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id="{5368C26A-D8C5-D940-8BEC-8DB2A654F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458" y="645317"/>
            <a:ext cx="3035300" cy="22479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92E6A8-C53C-2048-98C3-CBCF67632861}"/>
              </a:ext>
            </a:extLst>
          </p:cNvPr>
          <p:cNvCxnSpPr>
            <a:cxnSpLocks/>
          </p:cNvCxnSpPr>
          <p:nvPr/>
        </p:nvCxnSpPr>
        <p:spPr>
          <a:xfrm>
            <a:off x="1268557" y="752930"/>
            <a:ext cx="2555297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8F1251-20C7-824D-A434-584F06496AE6}"/>
              </a:ext>
            </a:extLst>
          </p:cNvPr>
          <p:cNvCxnSpPr>
            <a:cxnSpLocks/>
          </p:cNvCxnSpPr>
          <p:nvPr/>
        </p:nvCxnSpPr>
        <p:spPr>
          <a:xfrm flipV="1">
            <a:off x="1871085" y="1006207"/>
            <a:ext cx="2548514" cy="11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B9B65-5508-FF4A-83C6-88B43302B1B1}"/>
              </a:ext>
            </a:extLst>
          </p:cNvPr>
          <p:cNvCxnSpPr>
            <a:cxnSpLocks/>
          </p:cNvCxnSpPr>
          <p:nvPr/>
        </p:nvCxnSpPr>
        <p:spPr>
          <a:xfrm>
            <a:off x="1268557" y="1461764"/>
            <a:ext cx="247217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965AF-4F96-8146-B615-FC8016231613}"/>
              </a:ext>
            </a:extLst>
          </p:cNvPr>
          <p:cNvCxnSpPr>
            <a:cxnSpLocks/>
          </p:cNvCxnSpPr>
          <p:nvPr/>
        </p:nvCxnSpPr>
        <p:spPr>
          <a:xfrm flipV="1">
            <a:off x="1871085" y="1697809"/>
            <a:ext cx="2548514" cy="2216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6E8A07-2E6C-6947-B67E-65458E6A1C9E}"/>
              </a:ext>
            </a:extLst>
          </p:cNvPr>
          <p:cNvCxnSpPr>
            <a:cxnSpLocks/>
          </p:cNvCxnSpPr>
          <p:nvPr/>
        </p:nvCxnSpPr>
        <p:spPr>
          <a:xfrm flipV="1">
            <a:off x="4523652" y="921403"/>
            <a:ext cx="3733657" cy="900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104E05-C008-F942-8924-E118B5744D44}"/>
              </a:ext>
            </a:extLst>
          </p:cNvPr>
          <p:cNvCxnSpPr>
            <a:cxnSpLocks/>
          </p:cNvCxnSpPr>
          <p:nvPr/>
        </p:nvCxnSpPr>
        <p:spPr>
          <a:xfrm>
            <a:off x="3828473" y="752930"/>
            <a:ext cx="4110182" cy="7794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4B449D-3B92-CC4F-BD17-13C0EB3E2D07}"/>
              </a:ext>
            </a:extLst>
          </p:cNvPr>
          <p:cNvCxnSpPr>
            <a:cxnSpLocks/>
          </p:cNvCxnSpPr>
          <p:nvPr/>
        </p:nvCxnSpPr>
        <p:spPr>
          <a:xfrm flipV="1">
            <a:off x="3823854" y="1163438"/>
            <a:ext cx="4114801" cy="2878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EA6F42-99C1-2345-AD4C-010645248A76}"/>
              </a:ext>
            </a:extLst>
          </p:cNvPr>
          <p:cNvCxnSpPr>
            <a:cxnSpLocks/>
          </p:cNvCxnSpPr>
          <p:nvPr/>
        </p:nvCxnSpPr>
        <p:spPr>
          <a:xfrm flipV="1">
            <a:off x="4419599" y="1312245"/>
            <a:ext cx="3837710" cy="35621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58DE-BE35-BB44-9107-044EE5259F81}"/>
              </a:ext>
            </a:extLst>
          </p:cNvPr>
          <p:cNvCxnSpPr>
            <a:cxnSpLocks/>
          </p:cNvCxnSpPr>
          <p:nvPr/>
        </p:nvCxnSpPr>
        <p:spPr>
          <a:xfrm>
            <a:off x="1871085" y="4134865"/>
            <a:ext cx="2811751" cy="229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D0752-4E42-874A-9AD2-ED02CD5E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07028"/>
              </p:ext>
            </p:extLst>
          </p:nvPr>
        </p:nvGraphicFramePr>
        <p:xfrm>
          <a:off x="1947917" y="1482960"/>
          <a:ext cx="2818968" cy="194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742">
                  <a:extLst>
                    <a:ext uri="{9D8B030D-6E8A-4147-A177-3AD203B41FA5}">
                      <a16:colId xmlns:a16="http://schemas.microsoft.com/office/drawing/2014/main" val="2020498769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1010007692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846547806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3485318238"/>
                    </a:ext>
                  </a:extLst>
                </a:gridCol>
              </a:tblGrid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5121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98577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0639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873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72B271-1D6F-F447-96DB-811AC0A0F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65"/>
              </p:ext>
            </p:extLst>
          </p:nvPr>
        </p:nvGraphicFramePr>
        <p:xfrm>
          <a:off x="5384798" y="1002611"/>
          <a:ext cx="3401850" cy="2931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75">
                  <a:extLst>
                    <a:ext uri="{9D8B030D-6E8A-4147-A177-3AD203B41FA5}">
                      <a16:colId xmlns:a16="http://schemas.microsoft.com/office/drawing/2014/main" val="1596346894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1563047806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3290843584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2347416977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2711019406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2701069465"/>
                    </a:ext>
                  </a:extLst>
                </a:gridCol>
              </a:tblGrid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16432"/>
                  </a:ext>
                </a:extLst>
              </a:tr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81528"/>
                  </a:ext>
                </a:extLst>
              </a:tr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9198"/>
                  </a:ext>
                </a:extLst>
              </a:tr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538"/>
                  </a:ext>
                </a:extLst>
              </a:tr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0742"/>
                  </a:ext>
                </a:extLst>
              </a:tr>
              <a:tr h="48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75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0181D-CDDA-B146-BCEB-9C0F521F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1947"/>
              </p:ext>
            </p:extLst>
          </p:nvPr>
        </p:nvGraphicFramePr>
        <p:xfrm>
          <a:off x="2032000" y="719666"/>
          <a:ext cx="2818968" cy="194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742">
                  <a:extLst>
                    <a:ext uri="{9D8B030D-6E8A-4147-A177-3AD203B41FA5}">
                      <a16:colId xmlns:a16="http://schemas.microsoft.com/office/drawing/2014/main" val="2020498769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1010007692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846547806"/>
                    </a:ext>
                  </a:extLst>
                </a:gridCol>
                <a:gridCol w="704742">
                  <a:extLst>
                    <a:ext uri="{9D8B030D-6E8A-4147-A177-3AD203B41FA5}">
                      <a16:colId xmlns:a16="http://schemas.microsoft.com/office/drawing/2014/main" val="3485318238"/>
                    </a:ext>
                  </a:extLst>
                </a:gridCol>
              </a:tblGrid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5121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98577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0639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873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BB34A5-619C-BC41-B92E-E9A1931C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80868"/>
              </p:ext>
            </p:extLst>
          </p:nvPr>
        </p:nvGraphicFramePr>
        <p:xfrm>
          <a:off x="5674101" y="1122622"/>
          <a:ext cx="13931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563">
                  <a:extLst>
                    <a:ext uri="{9D8B030D-6E8A-4147-A177-3AD203B41FA5}">
                      <a16:colId xmlns:a16="http://schemas.microsoft.com/office/drawing/2014/main" val="241461145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414762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0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320E28-202A-1F4E-A68F-50530684B543}"/>
              </a:ext>
            </a:extLst>
          </p:cNvPr>
          <p:cNvSpPr txBox="1"/>
          <p:nvPr/>
        </p:nvSpPr>
        <p:spPr>
          <a:xfrm>
            <a:off x="3084163" y="2944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FB6FC-E5A7-8743-A61A-D7F18CBECB7F}"/>
              </a:ext>
            </a:extLst>
          </p:cNvPr>
          <p:cNvSpPr txBox="1"/>
          <p:nvPr/>
        </p:nvSpPr>
        <p:spPr>
          <a:xfrm>
            <a:off x="6096000" y="663800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11919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5B7B19-E0E5-2A4A-9FC1-3BBB21800A74}"/>
              </a:ext>
            </a:extLst>
          </p:cNvPr>
          <p:cNvSpPr/>
          <p:nvPr/>
        </p:nvSpPr>
        <p:spPr>
          <a:xfrm>
            <a:off x="4222532" y="1418896"/>
            <a:ext cx="1114096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735BD8-B5AB-D14B-A5C4-1E7CA8608FC1}"/>
              </a:ext>
            </a:extLst>
          </p:cNvPr>
          <p:cNvSpPr/>
          <p:nvPr/>
        </p:nvSpPr>
        <p:spPr>
          <a:xfrm>
            <a:off x="2548760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9DF51-33E9-5442-A44C-34E3E878D16B}"/>
              </a:ext>
            </a:extLst>
          </p:cNvPr>
          <p:cNvSpPr/>
          <p:nvPr/>
        </p:nvSpPr>
        <p:spPr>
          <a:xfrm>
            <a:off x="3762705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B3FC2D-B28F-B348-87FB-41717FD7FD54}"/>
              </a:ext>
            </a:extLst>
          </p:cNvPr>
          <p:cNvSpPr/>
          <p:nvPr/>
        </p:nvSpPr>
        <p:spPr>
          <a:xfrm>
            <a:off x="6222125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3D52A-4567-764F-A82B-525E822BD866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935015" y="2196661"/>
            <a:ext cx="1844565" cy="8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A1D767-905A-6046-8569-B620C450C97F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148960" y="2196661"/>
            <a:ext cx="630620" cy="8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50C539-42E5-624C-807A-9A5743DE9D53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4779580" y="2196661"/>
            <a:ext cx="1828800" cy="8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77585D-8B30-CF4A-9484-61B78B9FFF0B}"/>
              </a:ext>
            </a:extLst>
          </p:cNvPr>
          <p:cNvSpPr txBox="1"/>
          <p:nvPr/>
        </p:nvSpPr>
        <p:spPr>
          <a:xfrm>
            <a:off x="5164946" y="32443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D544A4-6797-0C4E-8A5F-F4EAF5925456}"/>
              </a:ext>
            </a:extLst>
          </p:cNvPr>
          <p:cNvSpPr/>
          <p:nvPr/>
        </p:nvSpPr>
        <p:spPr>
          <a:xfrm>
            <a:off x="9256985" y="1418896"/>
            <a:ext cx="1114096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EAB4D7-C252-F74D-9EB2-0FB5217E6594}"/>
              </a:ext>
            </a:extLst>
          </p:cNvPr>
          <p:cNvSpPr/>
          <p:nvPr/>
        </p:nvSpPr>
        <p:spPr>
          <a:xfrm>
            <a:off x="7583213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837724-7499-5345-9F3C-DC84333697C2}"/>
              </a:ext>
            </a:extLst>
          </p:cNvPr>
          <p:cNvSpPr/>
          <p:nvPr/>
        </p:nvSpPr>
        <p:spPr>
          <a:xfrm>
            <a:off x="8797158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12A599-2561-2D48-9CA8-5B8B9F8BD932}"/>
              </a:ext>
            </a:extLst>
          </p:cNvPr>
          <p:cNvSpPr/>
          <p:nvPr/>
        </p:nvSpPr>
        <p:spPr>
          <a:xfrm>
            <a:off x="11256578" y="3040117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370F0D-B1A3-D34C-B40E-E566D2137031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7969468" y="2196661"/>
            <a:ext cx="1844565" cy="8434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BF184A-FA92-584D-B193-4F0B62B70465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9183413" y="2196661"/>
            <a:ext cx="630620" cy="8434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27117-FEAC-8144-9B1E-EF03E3F066E2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H="1" flipV="1">
            <a:off x="9814033" y="2196661"/>
            <a:ext cx="1828800" cy="8434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8A8716-54DF-8D41-91C4-53ECAC1E5F88}"/>
              </a:ext>
            </a:extLst>
          </p:cNvPr>
          <p:cNvSpPr txBox="1"/>
          <p:nvPr/>
        </p:nvSpPr>
        <p:spPr>
          <a:xfrm>
            <a:off x="10199399" y="32443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990C2-A7A9-6342-A5CD-F911847B21C5}"/>
              </a:ext>
            </a:extLst>
          </p:cNvPr>
          <p:cNvSpPr txBox="1"/>
          <p:nvPr/>
        </p:nvSpPr>
        <p:spPr>
          <a:xfrm>
            <a:off x="3685070" y="4022098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 Classification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4BF1B1-208D-404A-8112-E90D7FA0F37B}"/>
              </a:ext>
            </a:extLst>
          </p:cNvPr>
          <p:cNvSpPr txBox="1"/>
          <p:nvPr/>
        </p:nvSpPr>
        <p:spPr>
          <a:xfrm>
            <a:off x="9219413" y="4022098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 </a:t>
            </a:r>
          </a:p>
        </p:txBody>
      </p:sp>
    </p:spTree>
    <p:extLst>
      <p:ext uri="{BB962C8B-B14F-4D97-AF65-F5344CB8AC3E}">
        <p14:creationId xmlns:p14="http://schemas.microsoft.com/office/powerpoint/2010/main" val="115915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50372-A736-D842-85E9-4C6A2B47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0945"/>
              </p:ext>
            </p:extLst>
          </p:nvPr>
        </p:nvGraphicFramePr>
        <p:xfrm>
          <a:off x="1489647" y="1459937"/>
          <a:ext cx="23353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435">
                  <a:extLst>
                    <a:ext uri="{9D8B030D-6E8A-4147-A177-3AD203B41FA5}">
                      <a16:colId xmlns:a16="http://schemas.microsoft.com/office/drawing/2014/main" val="2608746908"/>
                    </a:ext>
                  </a:extLst>
                </a:gridCol>
                <a:gridCol w="778435">
                  <a:extLst>
                    <a:ext uri="{9D8B030D-6E8A-4147-A177-3AD203B41FA5}">
                      <a16:colId xmlns:a16="http://schemas.microsoft.com/office/drawing/2014/main" val="3241746047"/>
                    </a:ext>
                  </a:extLst>
                </a:gridCol>
                <a:gridCol w="778435">
                  <a:extLst>
                    <a:ext uri="{9D8B030D-6E8A-4147-A177-3AD203B41FA5}">
                      <a16:colId xmlns:a16="http://schemas.microsoft.com/office/drawing/2014/main" val="291557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P(X,Y)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6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3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613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F890F57-B792-9244-988A-B878CFAEAEC8}"/>
              </a:ext>
            </a:extLst>
          </p:cNvPr>
          <p:cNvSpPr/>
          <p:nvPr/>
        </p:nvSpPr>
        <p:spPr>
          <a:xfrm>
            <a:off x="6926797" y="1336008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4DC6F1-2A17-5D41-93E8-D1AC085470D9}"/>
              </a:ext>
            </a:extLst>
          </p:cNvPr>
          <p:cNvSpPr/>
          <p:nvPr/>
        </p:nvSpPr>
        <p:spPr>
          <a:xfrm>
            <a:off x="6926797" y="2925254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EABCA-507C-E34A-AD30-217B02625D85}"/>
              </a:ext>
            </a:extLst>
          </p:cNvPr>
          <p:cNvSpPr/>
          <p:nvPr/>
        </p:nvSpPr>
        <p:spPr>
          <a:xfrm>
            <a:off x="8852579" y="1336008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5770F0-F054-FE4A-83C0-3F727E8B9E1E}"/>
              </a:ext>
            </a:extLst>
          </p:cNvPr>
          <p:cNvSpPr/>
          <p:nvPr/>
        </p:nvSpPr>
        <p:spPr>
          <a:xfrm>
            <a:off x="8852579" y="2925254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FA92-4943-A246-97F1-FB4F35AF6BEB}"/>
              </a:ext>
            </a:extLst>
          </p:cNvPr>
          <p:cNvSpPr/>
          <p:nvPr/>
        </p:nvSpPr>
        <p:spPr>
          <a:xfrm>
            <a:off x="10778361" y="1336008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A8E0A8-2D2F-D741-907C-AB225BCE6E8A}"/>
              </a:ext>
            </a:extLst>
          </p:cNvPr>
          <p:cNvSpPr/>
          <p:nvPr/>
        </p:nvSpPr>
        <p:spPr>
          <a:xfrm>
            <a:off x="10778361" y="2925254"/>
            <a:ext cx="772510" cy="777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9017E-33BA-DA46-89B7-034D658501F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9238834" y="2113773"/>
            <a:ext cx="0" cy="81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4A943-0755-EE43-9CEA-DDEA03829B4D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11164616" y="2113773"/>
            <a:ext cx="0" cy="81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993B54-21C9-BA47-B0C9-4A6D81C2FB63}"/>
              </a:ext>
            </a:extLst>
          </p:cNvPr>
          <p:cNvSpPr txBox="1"/>
          <p:nvPr/>
        </p:nvSpPr>
        <p:spPr>
          <a:xfrm>
            <a:off x="7107382" y="41451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4E85A-C4B5-8845-9FE0-89118AEBD6B0}"/>
              </a:ext>
            </a:extLst>
          </p:cNvPr>
          <p:cNvSpPr txBox="1"/>
          <p:nvPr/>
        </p:nvSpPr>
        <p:spPr>
          <a:xfrm>
            <a:off x="9034291" y="41451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42DAF-D165-464F-B189-6BB8FE6EC1EB}"/>
              </a:ext>
            </a:extLst>
          </p:cNvPr>
          <p:cNvSpPr txBox="1"/>
          <p:nvPr/>
        </p:nvSpPr>
        <p:spPr>
          <a:xfrm>
            <a:off x="10960073" y="41451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87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602E59-D97C-D346-9EA6-B9553319122B}"/>
              </a:ext>
            </a:extLst>
          </p:cNvPr>
          <p:cNvSpPr/>
          <p:nvPr/>
        </p:nvSpPr>
        <p:spPr>
          <a:xfrm>
            <a:off x="4750676" y="656604"/>
            <a:ext cx="725213" cy="7147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3D449-4F5B-E543-AFB5-E96D2D5DE00A}"/>
              </a:ext>
            </a:extLst>
          </p:cNvPr>
          <p:cNvSpPr/>
          <p:nvPr/>
        </p:nvSpPr>
        <p:spPr>
          <a:xfrm>
            <a:off x="3882771" y="2048093"/>
            <a:ext cx="725213" cy="7147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68692A-240C-7E48-B75B-E4611AD582C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245378" y="1371307"/>
            <a:ext cx="867905" cy="67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CCA9C0-7185-DC42-B66A-21BD189A4EF6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5113283" y="1371307"/>
            <a:ext cx="805111" cy="67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BA3D33A-7627-5D4A-AFA9-681D60278580}"/>
              </a:ext>
            </a:extLst>
          </p:cNvPr>
          <p:cNvSpPr/>
          <p:nvPr/>
        </p:nvSpPr>
        <p:spPr>
          <a:xfrm>
            <a:off x="5555787" y="2048093"/>
            <a:ext cx="725213" cy="7147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5ADA673-BF1D-4547-9F91-D29F31B3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59526"/>
              </p:ext>
            </p:extLst>
          </p:nvPr>
        </p:nvGraphicFramePr>
        <p:xfrm>
          <a:off x="5576866" y="643115"/>
          <a:ext cx="14082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34">
                  <a:extLst>
                    <a:ext uri="{9D8B030D-6E8A-4147-A177-3AD203B41FA5}">
                      <a16:colId xmlns:a16="http://schemas.microsoft.com/office/drawing/2014/main" val="2078955030"/>
                    </a:ext>
                  </a:extLst>
                </a:gridCol>
                <a:gridCol w="704134">
                  <a:extLst>
                    <a:ext uri="{9D8B030D-6E8A-4147-A177-3AD203B41FA5}">
                      <a16:colId xmlns:a16="http://schemas.microsoft.com/office/drawing/2014/main" val="36463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5675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74FB343-14F1-CE47-A079-0C9529F3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06376"/>
              </p:ext>
            </p:extLst>
          </p:nvPr>
        </p:nvGraphicFramePr>
        <p:xfrm>
          <a:off x="6423693" y="1650276"/>
          <a:ext cx="22133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92">
                  <a:extLst>
                    <a:ext uri="{9D8B030D-6E8A-4147-A177-3AD203B41FA5}">
                      <a16:colId xmlns:a16="http://schemas.microsoft.com/office/drawing/2014/main" val="2820371150"/>
                    </a:ext>
                  </a:extLst>
                </a:gridCol>
                <a:gridCol w="737792">
                  <a:extLst>
                    <a:ext uri="{9D8B030D-6E8A-4147-A177-3AD203B41FA5}">
                      <a16:colId xmlns:a16="http://schemas.microsoft.com/office/drawing/2014/main" val="2267115990"/>
                    </a:ext>
                  </a:extLst>
                </a:gridCol>
                <a:gridCol w="737792">
                  <a:extLst>
                    <a:ext uri="{9D8B030D-6E8A-4147-A177-3AD203B41FA5}">
                      <a16:colId xmlns:a16="http://schemas.microsoft.com/office/drawing/2014/main" val="53415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1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1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2856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9A7E646-7FC8-D747-84D1-549677193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36205"/>
              </p:ext>
            </p:extLst>
          </p:nvPr>
        </p:nvGraphicFramePr>
        <p:xfrm>
          <a:off x="580235" y="1650276"/>
          <a:ext cx="30812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321">
                  <a:extLst>
                    <a:ext uri="{9D8B030D-6E8A-4147-A177-3AD203B41FA5}">
                      <a16:colId xmlns:a16="http://schemas.microsoft.com/office/drawing/2014/main" val="2986236471"/>
                    </a:ext>
                  </a:extLst>
                </a:gridCol>
                <a:gridCol w="770321">
                  <a:extLst>
                    <a:ext uri="{9D8B030D-6E8A-4147-A177-3AD203B41FA5}">
                      <a16:colId xmlns:a16="http://schemas.microsoft.com/office/drawing/2014/main" val="849839550"/>
                    </a:ext>
                  </a:extLst>
                </a:gridCol>
                <a:gridCol w="770321">
                  <a:extLst>
                    <a:ext uri="{9D8B030D-6E8A-4147-A177-3AD203B41FA5}">
                      <a16:colId xmlns:a16="http://schemas.microsoft.com/office/drawing/2014/main" val="229862490"/>
                    </a:ext>
                  </a:extLst>
                </a:gridCol>
                <a:gridCol w="770321">
                  <a:extLst>
                    <a:ext uri="{9D8B030D-6E8A-4147-A177-3AD203B41FA5}">
                      <a16:colId xmlns:a16="http://schemas.microsoft.com/office/drawing/2014/main" val="17318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7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7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C99E0-92B2-D24B-B0D2-1D7A8BC06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33012"/>
              </p:ext>
            </p:extLst>
          </p:nvPr>
        </p:nvGraphicFramePr>
        <p:xfrm>
          <a:off x="605725" y="1546655"/>
          <a:ext cx="46482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65521958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01177578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48425611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0157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P(X,Y,Z)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5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7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8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1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9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A06DC5-E693-7E44-B102-1B434F291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66245"/>
              </p:ext>
            </p:extLst>
          </p:nvPr>
        </p:nvGraphicFramePr>
        <p:xfrm>
          <a:off x="6096000" y="1546655"/>
          <a:ext cx="46482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65521958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01177578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48425611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0157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P(X,Y,Z)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5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7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8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1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95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5DA04-A76F-1340-916B-4059CF88B19A}"/>
              </a:ext>
            </a:extLst>
          </p:cNvPr>
          <p:cNvSpPr txBox="1"/>
          <p:nvPr/>
        </p:nvSpPr>
        <p:spPr>
          <a:xfrm>
            <a:off x="2696705" y="517643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EFB2-D7AC-554C-82CF-0FB57E8A91D4}"/>
              </a:ext>
            </a:extLst>
          </p:cNvPr>
          <p:cNvSpPr txBox="1"/>
          <p:nvPr/>
        </p:nvSpPr>
        <p:spPr>
          <a:xfrm>
            <a:off x="8161054" y="5176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23812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EE3294-62B2-1B41-BF37-B35BED71B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6125"/>
              </p:ext>
            </p:extLst>
          </p:nvPr>
        </p:nvGraphicFramePr>
        <p:xfrm>
          <a:off x="2063531" y="1224162"/>
          <a:ext cx="217213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069">
                  <a:extLst>
                    <a:ext uri="{9D8B030D-6E8A-4147-A177-3AD203B41FA5}">
                      <a16:colId xmlns:a16="http://schemas.microsoft.com/office/drawing/2014/main" val="1613119911"/>
                    </a:ext>
                  </a:extLst>
                </a:gridCol>
                <a:gridCol w="1086069">
                  <a:extLst>
                    <a:ext uri="{9D8B030D-6E8A-4147-A177-3AD203B41FA5}">
                      <a16:colId xmlns:a16="http://schemas.microsoft.com/office/drawing/2014/main" val="4723514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0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337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12C0FD-0D19-AF43-A225-28BBAE71A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3306"/>
              </p:ext>
            </p:extLst>
          </p:nvPr>
        </p:nvGraphicFramePr>
        <p:xfrm>
          <a:off x="5990896" y="853322"/>
          <a:ext cx="31846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545">
                  <a:extLst>
                    <a:ext uri="{9D8B030D-6E8A-4147-A177-3AD203B41FA5}">
                      <a16:colId xmlns:a16="http://schemas.microsoft.com/office/drawing/2014/main" val="670111476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798119036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9338707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P(B|A)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6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1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1987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E133D6A-FA96-D941-BCE6-40D0BB20B237}"/>
              </a:ext>
            </a:extLst>
          </p:cNvPr>
          <p:cNvSpPr/>
          <p:nvPr/>
        </p:nvSpPr>
        <p:spPr>
          <a:xfrm>
            <a:off x="4750676" y="656604"/>
            <a:ext cx="725213" cy="7147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25B6A4-CFAD-2B47-B948-439039BAFA16}"/>
              </a:ext>
            </a:extLst>
          </p:cNvPr>
          <p:cNvSpPr/>
          <p:nvPr/>
        </p:nvSpPr>
        <p:spPr>
          <a:xfrm>
            <a:off x="4750676" y="1769124"/>
            <a:ext cx="725213" cy="7147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679087-8679-3846-8F5C-E5146FA5CE3B}"/>
              </a:ext>
            </a:extLst>
          </p:cNvPr>
          <p:cNvCxnSpPr>
            <a:endCxn id="8" idx="0"/>
          </p:cNvCxnSpPr>
          <p:nvPr/>
        </p:nvCxnSpPr>
        <p:spPr>
          <a:xfrm>
            <a:off x="5113282" y="1371307"/>
            <a:ext cx="1" cy="3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7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6F9860-D83D-4B40-990D-DD9FA6A6F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5281"/>
              </p:ext>
            </p:extLst>
          </p:nvPr>
        </p:nvGraphicFramePr>
        <p:xfrm>
          <a:off x="4362619" y="1223320"/>
          <a:ext cx="5213870" cy="423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387">
                  <a:extLst>
                    <a:ext uri="{9D8B030D-6E8A-4147-A177-3AD203B41FA5}">
                      <a16:colId xmlns:a16="http://schemas.microsoft.com/office/drawing/2014/main" val="4236955990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1628210957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3786737207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2377972786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2555917380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120137194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801436498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2384727693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583954090"/>
                    </a:ext>
                  </a:extLst>
                </a:gridCol>
                <a:gridCol w="521387">
                  <a:extLst>
                    <a:ext uri="{9D8B030D-6E8A-4147-A177-3AD203B41FA5}">
                      <a16:colId xmlns:a16="http://schemas.microsoft.com/office/drawing/2014/main" val="3593037371"/>
                    </a:ext>
                  </a:extLst>
                </a:gridCol>
              </a:tblGrid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6597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3412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96823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88976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7324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10301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3065"/>
                  </a:ext>
                </a:extLst>
              </a:tr>
              <a:tr h="5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304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36E72A-C730-6C42-B23B-A357F075ED56}"/>
              </a:ext>
            </a:extLst>
          </p:cNvPr>
          <p:cNvSpPr txBox="1"/>
          <p:nvPr/>
        </p:nvSpPr>
        <p:spPr>
          <a:xfrm>
            <a:off x="4201297" y="546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D85E6-9296-D34B-B32F-A30BB1205281}"/>
              </a:ext>
            </a:extLst>
          </p:cNvPr>
          <p:cNvSpPr txBox="1"/>
          <p:nvPr/>
        </p:nvSpPr>
        <p:spPr>
          <a:xfrm>
            <a:off x="4712043" y="546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245B6-19BF-DE4F-A086-71BB670AEAA7}"/>
              </a:ext>
            </a:extLst>
          </p:cNvPr>
          <p:cNvSpPr txBox="1"/>
          <p:nvPr/>
        </p:nvSpPr>
        <p:spPr>
          <a:xfrm>
            <a:off x="5254184" y="546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5CB59-2816-794C-8968-F761AAC45FD9}"/>
              </a:ext>
            </a:extLst>
          </p:cNvPr>
          <p:cNvSpPr txBox="1"/>
          <p:nvPr/>
        </p:nvSpPr>
        <p:spPr>
          <a:xfrm>
            <a:off x="5769600" y="546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7C5B6-C8F0-C149-9CD6-6C6DBAD65EB4}"/>
              </a:ext>
            </a:extLst>
          </p:cNvPr>
          <p:cNvSpPr txBox="1"/>
          <p:nvPr/>
        </p:nvSpPr>
        <p:spPr>
          <a:xfrm>
            <a:off x="6297373" y="5450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35EA8-9B9A-7441-A09F-2C8083796153}"/>
              </a:ext>
            </a:extLst>
          </p:cNvPr>
          <p:cNvSpPr txBox="1"/>
          <p:nvPr/>
        </p:nvSpPr>
        <p:spPr>
          <a:xfrm>
            <a:off x="6818711" y="54658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1DFF-6C23-7F4F-B8D7-362EDC8A96EA}"/>
              </a:ext>
            </a:extLst>
          </p:cNvPr>
          <p:cNvSpPr txBox="1"/>
          <p:nvPr/>
        </p:nvSpPr>
        <p:spPr>
          <a:xfrm>
            <a:off x="7337903" y="546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449287-3898-5146-B1E4-32F2E7D1F471}"/>
              </a:ext>
            </a:extLst>
          </p:cNvPr>
          <p:cNvSpPr txBox="1"/>
          <p:nvPr/>
        </p:nvSpPr>
        <p:spPr>
          <a:xfrm>
            <a:off x="7858805" y="546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90C79-125C-C14F-BD45-B71918A444B8}"/>
              </a:ext>
            </a:extLst>
          </p:cNvPr>
          <p:cNvSpPr txBox="1"/>
          <p:nvPr/>
        </p:nvSpPr>
        <p:spPr>
          <a:xfrm>
            <a:off x="8382970" y="546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F995B-4833-294F-8C89-B2CD3E7FA532}"/>
              </a:ext>
            </a:extLst>
          </p:cNvPr>
          <p:cNvSpPr txBox="1"/>
          <p:nvPr/>
        </p:nvSpPr>
        <p:spPr>
          <a:xfrm>
            <a:off x="8904308" y="546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E9D9F-EA2B-5548-911C-D535906EC521}"/>
              </a:ext>
            </a:extLst>
          </p:cNvPr>
          <p:cNvSpPr txBox="1"/>
          <p:nvPr/>
        </p:nvSpPr>
        <p:spPr>
          <a:xfrm>
            <a:off x="9361715" y="5448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AD72B-869F-D044-B051-337D5007CDC5}"/>
              </a:ext>
            </a:extLst>
          </p:cNvPr>
          <p:cNvSpPr txBox="1"/>
          <p:nvPr/>
        </p:nvSpPr>
        <p:spPr>
          <a:xfrm>
            <a:off x="4058825" y="474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387960-1805-A947-9857-CBAE7F8E9A3B}"/>
              </a:ext>
            </a:extLst>
          </p:cNvPr>
          <p:cNvSpPr txBox="1"/>
          <p:nvPr/>
        </p:nvSpPr>
        <p:spPr>
          <a:xfrm>
            <a:off x="4058825" y="4229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7F7D9D-DF8C-5741-8C15-4DB6A4320DB8}"/>
              </a:ext>
            </a:extLst>
          </p:cNvPr>
          <p:cNvSpPr txBox="1"/>
          <p:nvPr/>
        </p:nvSpPr>
        <p:spPr>
          <a:xfrm>
            <a:off x="4058825" y="367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1171A-A83C-7C42-9755-82A01434FDC9}"/>
              </a:ext>
            </a:extLst>
          </p:cNvPr>
          <p:cNvSpPr txBox="1"/>
          <p:nvPr/>
        </p:nvSpPr>
        <p:spPr>
          <a:xfrm>
            <a:off x="4058825" y="3151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77B1E-421F-E145-9F16-B73480EA6B5A}"/>
              </a:ext>
            </a:extLst>
          </p:cNvPr>
          <p:cNvSpPr txBox="1"/>
          <p:nvPr/>
        </p:nvSpPr>
        <p:spPr>
          <a:xfrm>
            <a:off x="4054440" y="26338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AB44D-3A53-1547-BDF6-613F8DF13BCC}"/>
              </a:ext>
            </a:extLst>
          </p:cNvPr>
          <p:cNvSpPr txBox="1"/>
          <p:nvPr/>
        </p:nvSpPr>
        <p:spPr>
          <a:xfrm>
            <a:off x="4071733" y="2114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D2A5A-E393-9E47-9B41-5AC27963B68A}"/>
              </a:ext>
            </a:extLst>
          </p:cNvPr>
          <p:cNvSpPr txBox="1"/>
          <p:nvPr/>
        </p:nvSpPr>
        <p:spPr>
          <a:xfrm>
            <a:off x="4082951" y="159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2968D-9B82-4C42-9BBB-2C4BFFE306A8}"/>
              </a:ext>
            </a:extLst>
          </p:cNvPr>
          <p:cNvSpPr txBox="1"/>
          <p:nvPr/>
        </p:nvSpPr>
        <p:spPr>
          <a:xfrm>
            <a:off x="4058825" y="105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65AF2-A145-144D-AF8D-FFA56B8378C2}"/>
              </a:ext>
            </a:extLst>
          </p:cNvPr>
          <p:cNvSpPr/>
          <p:nvPr/>
        </p:nvSpPr>
        <p:spPr>
          <a:xfrm>
            <a:off x="4712043" y="1595450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364ADF-5B76-3941-B667-FB0E048EEA6C}"/>
              </a:ext>
            </a:extLst>
          </p:cNvPr>
          <p:cNvSpPr/>
          <p:nvPr/>
        </p:nvSpPr>
        <p:spPr>
          <a:xfrm>
            <a:off x="4712043" y="3195002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C637F4-2DB1-D342-859E-BB8E038747F5}"/>
              </a:ext>
            </a:extLst>
          </p:cNvPr>
          <p:cNvSpPr/>
          <p:nvPr/>
        </p:nvSpPr>
        <p:spPr>
          <a:xfrm>
            <a:off x="8382970" y="1611634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D37746-7FD3-3344-BB31-D598CE2CBF8F}"/>
              </a:ext>
            </a:extLst>
          </p:cNvPr>
          <p:cNvSpPr/>
          <p:nvPr/>
        </p:nvSpPr>
        <p:spPr>
          <a:xfrm>
            <a:off x="6297373" y="2157485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B58588-DAC1-DD4D-95CD-5DF428BA2BC6}"/>
              </a:ext>
            </a:extLst>
          </p:cNvPr>
          <p:cNvSpPr/>
          <p:nvPr/>
        </p:nvSpPr>
        <p:spPr>
          <a:xfrm>
            <a:off x="7316568" y="4229488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0D0AE4-A000-0B45-ACE7-8B6796F8CB19}"/>
              </a:ext>
            </a:extLst>
          </p:cNvPr>
          <p:cNvSpPr/>
          <p:nvPr/>
        </p:nvSpPr>
        <p:spPr>
          <a:xfrm>
            <a:off x="5254184" y="4792388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EB250F-9DAF-B245-B4BE-5187B1E2D874}"/>
              </a:ext>
            </a:extLst>
          </p:cNvPr>
          <p:cNvSpPr/>
          <p:nvPr/>
        </p:nvSpPr>
        <p:spPr>
          <a:xfrm>
            <a:off x="8382970" y="3671348"/>
            <a:ext cx="301686" cy="28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6-point Star 34">
            <a:extLst>
              <a:ext uri="{FF2B5EF4-FFF2-40B4-BE49-F238E27FC236}">
                <a16:creationId xmlns:a16="http://schemas.microsoft.com/office/drawing/2014/main" id="{F448D22E-3626-DC4C-A009-0D0B0865C114}"/>
              </a:ext>
            </a:extLst>
          </p:cNvPr>
          <p:cNvSpPr/>
          <p:nvPr/>
        </p:nvSpPr>
        <p:spPr>
          <a:xfrm>
            <a:off x="7895876" y="2572046"/>
            <a:ext cx="301686" cy="3693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22AE24-F943-AE4D-9942-DAF3C53712CB}"/>
              </a:ext>
            </a:extLst>
          </p:cNvPr>
          <p:cNvSpPr txBox="1"/>
          <p:nvPr/>
        </p:nvSpPr>
        <p:spPr>
          <a:xfrm>
            <a:off x="3571104" y="3157931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D9FE17-DFC1-EC4D-BEF4-A0A5E7D7FC12}"/>
              </a:ext>
            </a:extLst>
          </p:cNvPr>
          <p:cNvSpPr txBox="1"/>
          <p:nvPr/>
        </p:nvSpPr>
        <p:spPr>
          <a:xfrm>
            <a:off x="6812848" y="5858617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810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FB72E5-031E-7548-AF3B-4172834EECB4}"/>
              </a:ext>
            </a:extLst>
          </p:cNvPr>
          <p:cNvSpPr/>
          <p:nvPr/>
        </p:nvSpPr>
        <p:spPr>
          <a:xfrm>
            <a:off x="4498889" y="1573899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A4EEE9-451B-9D48-BF79-6C239B3AE71B}"/>
              </a:ext>
            </a:extLst>
          </p:cNvPr>
          <p:cNvSpPr/>
          <p:nvPr/>
        </p:nvSpPr>
        <p:spPr>
          <a:xfrm>
            <a:off x="6678825" y="1573899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71C83-BF65-CE48-ACB3-00FF510AE5AA}"/>
              </a:ext>
            </a:extLst>
          </p:cNvPr>
          <p:cNvSpPr/>
          <p:nvPr/>
        </p:nvSpPr>
        <p:spPr>
          <a:xfrm>
            <a:off x="5626444" y="273496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490EC5-D72D-ED40-BD10-2BBA89BD3534}"/>
              </a:ext>
            </a:extLst>
          </p:cNvPr>
          <p:cNvSpPr/>
          <p:nvPr/>
        </p:nvSpPr>
        <p:spPr>
          <a:xfrm>
            <a:off x="7482016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97C2A-0608-F34F-AFE5-5FC233C43C10}"/>
              </a:ext>
            </a:extLst>
          </p:cNvPr>
          <p:cNvSpPr/>
          <p:nvPr/>
        </p:nvSpPr>
        <p:spPr>
          <a:xfrm>
            <a:off x="3765722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E9D22C-34A6-094C-8D99-1D218D181766}"/>
              </a:ext>
            </a:extLst>
          </p:cNvPr>
          <p:cNvSpPr/>
          <p:nvPr/>
        </p:nvSpPr>
        <p:spPr>
          <a:xfrm>
            <a:off x="6678824" y="3887787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756852-F0B7-0043-998D-BBD1D4B4720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232056" y="2077351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FC453-7CE5-DA49-8AF3-D62A18CAFF9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359611" y="2077351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F66010-90E0-A245-BBA6-D2AF6160988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4498889" y="2077351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F7028-63FA-6147-9579-7FCB210B1EF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359611" y="3238414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E6E5FD-CE01-BE4E-ACB7-93BBFC76BCE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411991" y="3234295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DFA96-1576-684D-88F8-E4C0727654A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411992" y="2077351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7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8A90AA-FB91-CD43-902D-2C434919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06942"/>
              </p:ext>
            </p:extLst>
          </p:nvPr>
        </p:nvGraphicFramePr>
        <p:xfrm>
          <a:off x="2032000" y="719666"/>
          <a:ext cx="863599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1106009646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13237489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08460171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66143403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82899904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20726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Pedal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Pedal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Iris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7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7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1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0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2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4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7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9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0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281A6-FC62-A94D-A318-C2BD33A81C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3349" y="1983275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5509-86C9-FD4D-AAF8-897DF99567D7}"/>
              </a:ext>
            </a:extLst>
          </p:cNvPr>
          <p:cNvGraphicFramePr>
            <a:graphicFrameLocks/>
          </p:cNvGraphicFramePr>
          <p:nvPr/>
        </p:nvGraphicFramePr>
        <p:xfrm>
          <a:off x="2960473" y="1983275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30B9B4-F641-534A-A08E-56EAE5C163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09068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0866F4-4287-9C4F-8942-55AD0067F8E9}"/>
              </a:ext>
            </a:extLst>
          </p:cNvPr>
          <p:cNvGraphicFramePr>
            <a:graphicFrameLocks noGrp="1"/>
          </p:cNvGraphicFramePr>
          <p:nvPr/>
        </p:nvGraphicFramePr>
        <p:xfrm>
          <a:off x="3514810" y="3209068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7E64F24-5A52-7448-BBB1-5252C1B3999B}"/>
              </a:ext>
            </a:extLst>
          </p:cNvPr>
          <p:cNvGraphicFramePr>
            <a:graphicFrameLocks noGrp="1"/>
          </p:cNvGraphicFramePr>
          <p:nvPr/>
        </p:nvGraphicFramePr>
        <p:xfrm>
          <a:off x="6290276" y="3209068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B4E9A47-7B3D-B544-920A-50EC3F70277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07209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407C1A-26A6-6E46-B483-ABD30210B12D}"/>
              </a:ext>
            </a:extLst>
          </p:cNvPr>
          <p:cNvSpPr txBox="1"/>
          <p:nvPr/>
        </p:nvSpPr>
        <p:spPr>
          <a:xfrm>
            <a:off x="843349" y="1613943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6B8F0-3EDC-DE40-BE04-80EC90B04309}"/>
              </a:ext>
            </a:extLst>
          </p:cNvPr>
          <p:cNvSpPr txBox="1"/>
          <p:nvPr/>
        </p:nvSpPr>
        <p:spPr>
          <a:xfrm>
            <a:off x="2960473" y="16139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01A0A-8388-F144-B6F5-0C5CDD8675DB}"/>
              </a:ext>
            </a:extLst>
          </p:cNvPr>
          <p:cNvSpPr txBox="1"/>
          <p:nvPr/>
        </p:nvSpPr>
        <p:spPr>
          <a:xfrm>
            <a:off x="819852" y="283973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EF1AA-87AC-DC49-BC52-15CBCCCDDE1D}"/>
              </a:ext>
            </a:extLst>
          </p:cNvPr>
          <p:cNvSpPr txBox="1"/>
          <p:nvPr/>
        </p:nvSpPr>
        <p:spPr>
          <a:xfrm>
            <a:off x="3514810" y="2839736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DE635-DCB3-D94F-9FF9-3590218E5A76}"/>
              </a:ext>
            </a:extLst>
          </p:cNvPr>
          <p:cNvSpPr txBox="1"/>
          <p:nvPr/>
        </p:nvSpPr>
        <p:spPr>
          <a:xfrm>
            <a:off x="6290276" y="2839736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B9AF0-FD10-1846-AF74-5F268EB227E8}"/>
              </a:ext>
            </a:extLst>
          </p:cNvPr>
          <p:cNvSpPr txBox="1"/>
          <p:nvPr/>
        </p:nvSpPr>
        <p:spPr>
          <a:xfrm>
            <a:off x="819852" y="4432112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</a:t>
            </a:r>
          </a:p>
        </p:txBody>
      </p:sp>
    </p:spTree>
    <p:extLst>
      <p:ext uri="{BB962C8B-B14F-4D97-AF65-F5344CB8AC3E}">
        <p14:creationId xmlns:p14="http://schemas.microsoft.com/office/powerpoint/2010/main" val="369191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118D83A-B71F-4F48-90DB-60686AF11FBF}"/>
              </a:ext>
            </a:extLst>
          </p:cNvPr>
          <p:cNvSpPr/>
          <p:nvPr/>
        </p:nvSpPr>
        <p:spPr>
          <a:xfrm>
            <a:off x="4498889" y="1573899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51A7E-504A-4F4C-B584-96B861E2497E}"/>
              </a:ext>
            </a:extLst>
          </p:cNvPr>
          <p:cNvSpPr/>
          <p:nvPr/>
        </p:nvSpPr>
        <p:spPr>
          <a:xfrm>
            <a:off x="6678825" y="1573899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D7B880-5949-744C-BF63-2BBBF63BD6FE}"/>
              </a:ext>
            </a:extLst>
          </p:cNvPr>
          <p:cNvSpPr/>
          <p:nvPr/>
        </p:nvSpPr>
        <p:spPr>
          <a:xfrm>
            <a:off x="5626444" y="273496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11B13-EE11-9846-8063-B5995E70D4FB}"/>
              </a:ext>
            </a:extLst>
          </p:cNvPr>
          <p:cNvSpPr/>
          <p:nvPr/>
        </p:nvSpPr>
        <p:spPr>
          <a:xfrm>
            <a:off x="7482016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F37500-5DD3-274B-8B78-6E0D201AF120}"/>
              </a:ext>
            </a:extLst>
          </p:cNvPr>
          <p:cNvSpPr/>
          <p:nvPr/>
        </p:nvSpPr>
        <p:spPr>
          <a:xfrm>
            <a:off x="3765722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88A178-ACEB-574A-84AE-931E1B417FFA}"/>
              </a:ext>
            </a:extLst>
          </p:cNvPr>
          <p:cNvSpPr/>
          <p:nvPr/>
        </p:nvSpPr>
        <p:spPr>
          <a:xfrm>
            <a:off x="6678824" y="3887787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21484F-768E-0F47-9DD3-0260A78A3CC9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2056" y="2077351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04BF5A-414A-184D-A9C1-EE061304EF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359611" y="2077351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88CEF-DB8E-044A-A975-7748C7A689A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4498889" y="2077351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515163-1D8D-514E-A076-C05E835612F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359611" y="3238414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77EAD-5101-9A45-999E-AA09CF6AF02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411991" y="3234295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F12CEC-9334-ED47-A892-8434DC24F8C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7411992" y="2077351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709BDE-5975-904C-841A-D2DC8605AE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3749" y="900010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B9B67F-728F-2342-9178-E5985253A01B}"/>
              </a:ext>
            </a:extLst>
          </p:cNvPr>
          <p:cNvGraphicFramePr>
            <a:graphicFrameLocks/>
          </p:cNvGraphicFramePr>
          <p:nvPr/>
        </p:nvGraphicFramePr>
        <p:xfrm>
          <a:off x="7960839" y="900010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6F73804B-0CC8-744F-A7A4-6D6994321B1E}"/>
              </a:ext>
            </a:extLst>
          </p:cNvPr>
          <p:cNvGraphicFramePr>
            <a:graphicFrameLocks noGrp="1"/>
          </p:cNvGraphicFramePr>
          <p:nvPr/>
        </p:nvGraphicFramePr>
        <p:xfrm>
          <a:off x="1696221" y="2077351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B2E9DEF4-846E-2E4A-AAFA-362FF1681BAF}"/>
              </a:ext>
            </a:extLst>
          </p:cNvPr>
          <p:cNvGraphicFramePr>
            <a:graphicFrameLocks noGrp="1"/>
          </p:cNvGraphicFramePr>
          <p:nvPr/>
        </p:nvGraphicFramePr>
        <p:xfrm>
          <a:off x="4062282" y="3374038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141639E3-2B50-474A-B527-FB05D6EF7DBC}"/>
              </a:ext>
            </a:extLst>
          </p:cNvPr>
          <p:cNvGraphicFramePr>
            <a:graphicFrameLocks noGrp="1"/>
          </p:cNvGraphicFramePr>
          <p:nvPr/>
        </p:nvGraphicFramePr>
        <p:xfrm>
          <a:off x="8995719" y="2086533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D68DDA7-89DA-EE4B-A321-AED9AA4780AB}"/>
              </a:ext>
            </a:extLst>
          </p:cNvPr>
          <p:cNvGraphicFramePr>
            <a:graphicFrameLocks noGrp="1"/>
          </p:cNvGraphicFramePr>
          <p:nvPr/>
        </p:nvGraphicFramePr>
        <p:xfrm>
          <a:off x="8215183" y="3561041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5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ED25C2-5E10-5247-8754-D623ABA12676}"/>
              </a:ext>
            </a:extLst>
          </p:cNvPr>
          <p:cNvSpPr/>
          <p:nvPr/>
        </p:nvSpPr>
        <p:spPr>
          <a:xfrm>
            <a:off x="3837709" y="1399309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E57227-0594-6E4A-A8ED-F914D9AC6877}"/>
              </a:ext>
            </a:extLst>
          </p:cNvPr>
          <p:cNvSpPr/>
          <p:nvPr/>
        </p:nvSpPr>
        <p:spPr>
          <a:xfrm>
            <a:off x="3837709" y="2673927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5FAF84-6F05-1D49-A0B1-F7E7E2B1C36E}"/>
              </a:ext>
            </a:extLst>
          </p:cNvPr>
          <p:cNvSpPr/>
          <p:nvPr/>
        </p:nvSpPr>
        <p:spPr>
          <a:xfrm>
            <a:off x="3837709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3CEE5-60ED-E14C-BC1E-5586B8932F11}"/>
              </a:ext>
            </a:extLst>
          </p:cNvPr>
          <p:cNvSpPr/>
          <p:nvPr/>
        </p:nvSpPr>
        <p:spPr>
          <a:xfrm>
            <a:off x="5361709" y="1399309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F12306-1386-A64F-8B13-3E5AE444B110}"/>
              </a:ext>
            </a:extLst>
          </p:cNvPr>
          <p:cNvSpPr/>
          <p:nvPr/>
        </p:nvSpPr>
        <p:spPr>
          <a:xfrm>
            <a:off x="5361709" y="2673927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806C5F-384D-E349-B1A2-51BA1933081B}"/>
              </a:ext>
            </a:extLst>
          </p:cNvPr>
          <p:cNvSpPr/>
          <p:nvPr/>
        </p:nvSpPr>
        <p:spPr>
          <a:xfrm>
            <a:off x="5361708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9CC00E-9D3C-A244-B624-AA64E8493B38}"/>
              </a:ext>
            </a:extLst>
          </p:cNvPr>
          <p:cNvSpPr/>
          <p:nvPr/>
        </p:nvSpPr>
        <p:spPr>
          <a:xfrm>
            <a:off x="8437419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8EA0D2-752C-6043-AB69-3F168B288D3C}"/>
              </a:ext>
            </a:extLst>
          </p:cNvPr>
          <p:cNvSpPr/>
          <p:nvPr/>
        </p:nvSpPr>
        <p:spPr>
          <a:xfrm>
            <a:off x="7703128" y="2667000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5B4CB-3056-7748-8027-3A084CA3826C}"/>
              </a:ext>
            </a:extLst>
          </p:cNvPr>
          <p:cNvSpPr/>
          <p:nvPr/>
        </p:nvSpPr>
        <p:spPr>
          <a:xfrm>
            <a:off x="6968837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F047CA-D6CA-C740-893A-A2BBD9882EB6}"/>
              </a:ext>
            </a:extLst>
          </p:cNvPr>
          <p:cNvSpPr/>
          <p:nvPr/>
        </p:nvSpPr>
        <p:spPr>
          <a:xfrm>
            <a:off x="11097492" y="2667000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BAD77D-62D2-1E44-8DC4-B9477DFA4764}"/>
              </a:ext>
            </a:extLst>
          </p:cNvPr>
          <p:cNvSpPr/>
          <p:nvPr/>
        </p:nvSpPr>
        <p:spPr>
          <a:xfrm>
            <a:off x="10363201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8BDE3-FA36-5C4E-887F-1F254F1B75F3}"/>
              </a:ext>
            </a:extLst>
          </p:cNvPr>
          <p:cNvSpPr/>
          <p:nvPr/>
        </p:nvSpPr>
        <p:spPr>
          <a:xfrm>
            <a:off x="9628910" y="2667000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91AEE-FB12-9A44-85D9-4689A651ECB1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204855" y="2133600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20E398-803B-3049-B8DB-EE98B029CB5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04855" y="3408218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0020C5-C5FF-A241-99E5-73D10AAD62C2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5728854" y="3408218"/>
            <a:ext cx="1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35B90B-7C23-6842-98F4-9B29A0084D85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728855" y="2133600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97E2E6-FD31-9741-94DB-A4AF52020A2E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7335983" y="3401291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460853-62B1-3844-8F19-16E25CEA1ACD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8070274" y="3401291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977535-A521-0246-A724-84BB97AB7149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9996056" y="3401291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684C34-AB16-D841-82B2-EA56357529C4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10730347" y="3401291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3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5E2E03-A987-A945-8022-4A49638481B9}"/>
              </a:ext>
            </a:extLst>
          </p:cNvPr>
          <p:cNvSpPr/>
          <p:nvPr/>
        </p:nvSpPr>
        <p:spPr>
          <a:xfrm>
            <a:off x="3837709" y="1399309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C80331-4FD4-744D-AC58-83822C70E474}"/>
              </a:ext>
            </a:extLst>
          </p:cNvPr>
          <p:cNvSpPr/>
          <p:nvPr/>
        </p:nvSpPr>
        <p:spPr>
          <a:xfrm>
            <a:off x="3837709" y="2673927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1BD40E-E777-1444-A13F-95DA03A7221D}"/>
              </a:ext>
            </a:extLst>
          </p:cNvPr>
          <p:cNvSpPr/>
          <p:nvPr/>
        </p:nvSpPr>
        <p:spPr>
          <a:xfrm>
            <a:off x="3837709" y="3948545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A81D52-A3A2-B443-A545-D9187147EB62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204855" y="2133600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A1672-DB08-F444-A001-561D995D41A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04855" y="3408218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8634A43-85A0-274B-9D80-37F7AB0F02C0}"/>
              </a:ext>
            </a:extLst>
          </p:cNvPr>
          <p:cNvSpPr/>
          <p:nvPr/>
        </p:nvSpPr>
        <p:spPr>
          <a:xfrm>
            <a:off x="6106016" y="1630148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7191-1996-2641-AE2F-28131B665A90}"/>
              </a:ext>
            </a:extLst>
          </p:cNvPr>
          <p:cNvSpPr/>
          <p:nvPr/>
        </p:nvSpPr>
        <p:spPr>
          <a:xfrm>
            <a:off x="8285952" y="1630148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CFE7A-786E-4540-B21C-7AA2AB68E694}"/>
              </a:ext>
            </a:extLst>
          </p:cNvPr>
          <p:cNvSpPr/>
          <p:nvPr/>
        </p:nvSpPr>
        <p:spPr>
          <a:xfrm>
            <a:off x="7233571" y="2791211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EC4DCE-26BF-DB4D-8696-F908AB7ED8D9}"/>
              </a:ext>
            </a:extLst>
          </p:cNvPr>
          <p:cNvSpPr/>
          <p:nvPr/>
        </p:nvSpPr>
        <p:spPr>
          <a:xfrm>
            <a:off x="9089143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73076F-9C08-DD40-94E7-6FCC7FC26F08}"/>
              </a:ext>
            </a:extLst>
          </p:cNvPr>
          <p:cNvSpPr/>
          <p:nvPr/>
        </p:nvSpPr>
        <p:spPr>
          <a:xfrm>
            <a:off x="5372849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806FDE-B15D-B04E-91B7-DDC7EE0602E5}"/>
              </a:ext>
            </a:extLst>
          </p:cNvPr>
          <p:cNvSpPr/>
          <p:nvPr/>
        </p:nvSpPr>
        <p:spPr>
          <a:xfrm>
            <a:off x="8285951" y="3944036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3EDCF4-9278-4D41-9A98-A5E5ADE8957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6839183" y="2133600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181B7-0D9D-6443-9364-14DAC36082D2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7966738" y="2133600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CBE30-9C0F-E446-B998-2075FC27B76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6106016" y="2133600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C06A33-9CB2-0C40-B222-DCF45538A266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7966738" y="3294663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4EFE9-5EB9-C342-B9B1-4E04DCB6446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9019118" y="3290544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0F6E5-650B-0B48-AB81-325BE99E61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9019119" y="2133600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163A0D-08EE-BC48-87ED-59EEC5B57BBF}"/>
              </a:ext>
            </a:extLst>
          </p:cNvPr>
          <p:cNvSpPr/>
          <p:nvPr/>
        </p:nvSpPr>
        <p:spPr>
          <a:xfrm rot="18789880">
            <a:off x="7114687" y="842823"/>
            <a:ext cx="1579418" cy="4376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3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8634A43-85A0-274B-9D80-37F7AB0F02C0}"/>
              </a:ext>
            </a:extLst>
          </p:cNvPr>
          <p:cNvSpPr/>
          <p:nvPr/>
        </p:nvSpPr>
        <p:spPr>
          <a:xfrm>
            <a:off x="6106016" y="1630148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7191-1996-2641-AE2F-28131B665A90}"/>
              </a:ext>
            </a:extLst>
          </p:cNvPr>
          <p:cNvSpPr/>
          <p:nvPr/>
        </p:nvSpPr>
        <p:spPr>
          <a:xfrm>
            <a:off x="8285952" y="1630148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CFE7A-786E-4540-B21C-7AA2AB68E694}"/>
              </a:ext>
            </a:extLst>
          </p:cNvPr>
          <p:cNvSpPr/>
          <p:nvPr/>
        </p:nvSpPr>
        <p:spPr>
          <a:xfrm>
            <a:off x="7233571" y="2791211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EC4DCE-26BF-DB4D-8696-F908AB7ED8D9}"/>
              </a:ext>
            </a:extLst>
          </p:cNvPr>
          <p:cNvSpPr/>
          <p:nvPr/>
        </p:nvSpPr>
        <p:spPr>
          <a:xfrm>
            <a:off x="9089143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73076F-9C08-DD40-94E7-6FCC7FC26F08}"/>
              </a:ext>
            </a:extLst>
          </p:cNvPr>
          <p:cNvSpPr/>
          <p:nvPr/>
        </p:nvSpPr>
        <p:spPr>
          <a:xfrm>
            <a:off x="5372849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806FDE-B15D-B04E-91B7-DDC7EE0602E5}"/>
              </a:ext>
            </a:extLst>
          </p:cNvPr>
          <p:cNvSpPr/>
          <p:nvPr/>
        </p:nvSpPr>
        <p:spPr>
          <a:xfrm>
            <a:off x="8285951" y="3944036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3EDCF4-9278-4D41-9A98-A5E5ADE8957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6839183" y="2133600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181B7-0D9D-6443-9364-14DAC36082D2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7966738" y="2133600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CBE30-9C0F-E446-B998-2075FC27B76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6106016" y="2133600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C06A33-9CB2-0C40-B222-DCF45538A266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7966738" y="3294663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4EFE9-5EB9-C342-B9B1-4E04DCB6446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9019118" y="3290544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0F6E5-650B-0B48-AB81-325BE99E61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9019119" y="2133600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163A0D-08EE-BC48-87ED-59EEC5B57BBF}"/>
              </a:ext>
            </a:extLst>
          </p:cNvPr>
          <p:cNvSpPr/>
          <p:nvPr/>
        </p:nvSpPr>
        <p:spPr>
          <a:xfrm>
            <a:off x="5507332" y="1571432"/>
            <a:ext cx="2803750" cy="2085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64CBFF-41A9-3643-9FC5-C06A19049860}"/>
              </a:ext>
            </a:extLst>
          </p:cNvPr>
          <p:cNvSpPr/>
          <p:nvPr/>
        </p:nvSpPr>
        <p:spPr>
          <a:xfrm>
            <a:off x="3601898" y="3289474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15E37C-1689-1F41-973C-DBA38B71B0D2}"/>
              </a:ext>
            </a:extLst>
          </p:cNvPr>
          <p:cNvSpPr/>
          <p:nvPr/>
        </p:nvSpPr>
        <p:spPr>
          <a:xfrm>
            <a:off x="2867607" y="2007929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CBB0B8-ECF2-5C43-B0E0-5DF23503827C}"/>
              </a:ext>
            </a:extLst>
          </p:cNvPr>
          <p:cNvSpPr/>
          <p:nvPr/>
        </p:nvSpPr>
        <p:spPr>
          <a:xfrm>
            <a:off x="2133316" y="3289474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07D18D-0F15-444B-9809-31B40C832F58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2500462" y="2742220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52BA78-BFE6-F740-B0BF-6C93E277CCF0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3234753" y="2742220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8634A43-85A0-274B-9D80-37F7AB0F02C0}"/>
              </a:ext>
            </a:extLst>
          </p:cNvPr>
          <p:cNvSpPr/>
          <p:nvPr/>
        </p:nvSpPr>
        <p:spPr>
          <a:xfrm>
            <a:off x="6106016" y="1630148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7191-1996-2641-AE2F-28131B665A90}"/>
              </a:ext>
            </a:extLst>
          </p:cNvPr>
          <p:cNvSpPr/>
          <p:nvPr/>
        </p:nvSpPr>
        <p:spPr>
          <a:xfrm>
            <a:off x="8285952" y="1630148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CFE7A-786E-4540-B21C-7AA2AB68E694}"/>
              </a:ext>
            </a:extLst>
          </p:cNvPr>
          <p:cNvSpPr/>
          <p:nvPr/>
        </p:nvSpPr>
        <p:spPr>
          <a:xfrm>
            <a:off x="7233571" y="2791211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EC4DCE-26BF-DB4D-8696-F908AB7ED8D9}"/>
              </a:ext>
            </a:extLst>
          </p:cNvPr>
          <p:cNvSpPr/>
          <p:nvPr/>
        </p:nvSpPr>
        <p:spPr>
          <a:xfrm>
            <a:off x="9089143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73076F-9C08-DD40-94E7-6FCC7FC26F08}"/>
              </a:ext>
            </a:extLst>
          </p:cNvPr>
          <p:cNvSpPr/>
          <p:nvPr/>
        </p:nvSpPr>
        <p:spPr>
          <a:xfrm>
            <a:off x="5372849" y="278709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806FDE-B15D-B04E-91B7-DDC7EE0602E5}"/>
              </a:ext>
            </a:extLst>
          </p:cNvPr>
          <p:cNvSpPr/>
          <p:nvPr/>
        </p:nvSpPr>
        <p:spPr>
          <a:xfrm>
            <a:off x="8285951" y="3944036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3EDCF4-9278-4D41-9A98-A5E5ADE8957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6839183" y="2133600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181B7-0D9D-6443-9364-14DAC36082D2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7966738" y="2133600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CBE30-9C0F-E446-B998-2075FC27B76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6106016" y="2133600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C06A33-9CB2-0C40-B222-DCF45538A266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7966738" y="3294663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4EFE9-5EB9-C342-B9B1-4E04DCB6446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9019118" y="3290544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0F6E5-650B-0B48-AB81-325BE99E61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9019119" y="2133600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163A0D-08EE-BC48-87ED-59EEC5B57BBF}"/>
              </a:ext>
            </a:extLst>
          </p:cNvPr>
          <p:cNvSpPr/>
          <p:nvPr/>
        </p:nvSpPr>
        <p:spPr>
          <a:xfrm>
            <a:off x="6289964" y="1454727"/>
            <a:ext cx="3401574" cy="1771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64CBFF-41A9-3643-9FC5-C06A19049860}"/>
              </a:ext>
            </a:extLst>
          </p:cNvPr>
          <p:cNvSpPr/>
          <p:nvPr/>
        </p:nvSpPr>
        <p:spPr>
          <a:xfrm>
            <a:off x="3601898" y="3289474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15E37C-1689-1F41-973C-DBA38B71B0D2}"/>
              </a:ext>
            </a:extLst>
          </p:cNvPr>
          <p:cNvSpPr/>
          <p:nvPr/>
        </p:nvSpPr>
        <p:spPr>
          <a:xfrm>
            <a:off x="2867607" y="2007929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CBB0B8-ECF2-5C43-B0E0-5DF23503827C}"/>
              </a:ext>
            </a:extLst>
          </p:cNvPr>
          <p:cNvSpPr/>
          <p:nvPr/>
        </p:nvSpPr>
        <p:spPr>
          <a:xfrm>
            <a:off x="2133316" y="3289474"/>
            <a:ext cx="734291" cy="734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07D18D-0F15-444B-9809-31B40C832F58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2500462" y="2742220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52BA78-BFE6-F740-B0BF-6C93E277CCF0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3234753" y="2742220"/>
            <a:ext cx="734291" cy="54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8A90AA-FB91-CD43-902D-2C434919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61063"/>
              </p:ext>
            </p:extLst>
          </p:nvPr>
        </p:nvGraphicFramePr>
        <p:xfrm>
          <a:off x="2032000" y="719666"/>
          <a:ext cx="863599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1106009646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13237489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08460171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66143403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82899904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20726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PlayTennis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7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7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1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0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2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4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7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9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8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B18DF7-16A1-7D48-A691-8A0797DF886E}"/>
              </a:ext>
            </a:extLst>
          </p:cNvPr>
          <p:cNvSpPr/>
          <p:nvPr/>
        </p:nvSpPr>
        <p:spPr>
          <a:xfrm>
            <a:off x="2882683" y="1162373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D7BD36-5EDA-F344-A96D-9EED5C608F37}"/>
              </a:ext>
            </a:extLst>
          </p:cNvPr>
          <p:cNvSpPr/>
          <p:nvPr/>
        </p:nvSpPr>
        <p:spPr>
          <a:xfrm>
            <a:off x="2238071" y="2477145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r>
              <a:rPr lang="en-US" sz="28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AC8458-73A9-1444-9C64-4D7CA3D48DAB}"/>
              </a:ext>
            </a:extLst>
          </p:cNvPr>
          <p:cNvSpPr/>
          <p:nvPr/>
        </p:nvSpPr>
        <p:spPr>
          <a:xfrm>
            <a:off x="3432874" y="2477146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r>
              <a:rPr lang="en-US" sz="2800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27CA92-860F-E04A-BB63-BB0350CE3A5A}"/>
              </a:ext>
            </a:extLst>
          </p:cNvPr>
          <p:cNvSpPr/>
          <p:nvPr/>
        </p:nvSpPr>
        <p:spPr>
          <a:xfrm>
            <a:off x="1594892" y="4008890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8F162E-52A1-AA4F-943A-DC97DC54E0E8}"/>
              </a:ext>
            </a:extLst>
          </p:cNvPr>
          <p:cNvSpPr/>
          <p:nvPr/>
        </p:nvSpPr>
        <p:spPr>
          <a:xfrm>
            <a:off x="2820691" y="4011478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BE6046-4AB2-B84C-8560-486953A4B899}"/>
              </a:ext>
            </a:extLst>
          </p:cNvPr>
          <p:cNvSpPr/>
          <p:nvPr/>
        </p:nvSpPr>
        <p:spPr>
          <a:xfrm>
            <a:off x="4192291" y="4008891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6F3A9-686A-F546-85BF-8AAC7536E7B5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974601" y="3236562"/>
            <a:ext cx="643179" cy="7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1C1AE-4D19-E544-9A67-9F32976B4FF4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2617780" y="1921790"/>
            <a:ext cx="644612" cy="55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6EA6B-2BA8-EE4A-A62B-4EF82BFFD7ED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3262392" y="1921790"/>
            <a:ext cx="550191" cy="55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0DDCFD-AF4C-5641-896D-4834E69FDA32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2617780" y="3236562"/>
            <a:ext cx="582620" cy="7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29A30A-3E4B-294A-9BAE-83BFA91BFB0F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3812583" y="3236563"/>
            <a:ext cx="759417" cy="7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63A66-3DAC-D749-A9C5-A700F1E7A24D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3200400" y="3236563"/>
            <a:ext cx="612183" cy="77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937A1C-9013-E94F-A44C-5C1D83004F74}"/>
              </a:ext>
            </a:extLst>
          </p:cNvPr>
          <p:cNvSpPr/>
          <p:nvPr/>
        </p:nvSpPr>
        <p:spPr>
          <a:xfrm>
            <a:off x="7884904" y="1053885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47B2A9-E81B-AF48-B262-3DD260BF0511}"/>
              </a:ext>
            </a:extLst>
          </p:cNvPr>
          <p:cNvSpPr/>
          <p:nvPr/>
        </p:nvSpPr>
        <p:spPr>
          <a:xfrm>
            <a:off x="7875289" y="2490055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r>
              <a:rPr lang="en-US" sz="2800" baseline="-25000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5BD077-B40E-DF4F-A9D3-6BC3D108B951}"/>
              </a:ext>
            </a:extLst>
          </p:cNvPr>
          <p:cNvSpPr/>
          <p:nvPr/>
        </p:nvSpPr>
        <p:spPr>
          <a:xfrm>
            <a:off x="9370300" y="2477144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  <a:r>
              <a:rPr lang="en-US" sz="2800" baseline="-25000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1A1380-764F-A249-ACAD-DD4A5D142CE2}"/>
              </a:ext>
            </a:extLst>
          </p:cNvPr>
          <p:cNvSpPr/>
          <p:nvPr/>
        </p:nvSpPr>
        <p:spPr>
          <a:xfrm>
            <a:off x="6389893" y="2490054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65BFD7-B5D7-CE4D-A523-3A3C0CF7A175}"/>
              </a:ext>
            </a:extLst>
          </p:cNvPr>
          <p:cNvSpPr/>
          <p:nvPr/>
        </p:nvSpPr>
        <p:spPr>
          <a:xfrm>
            <a:off x="6860583" y="3988226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5433F1-74BE-014E-B2A4-B3F8C3E458BC}"/>
              </a:ext>
            </a:extLst>
          </p:cNvPr>
          <p:cNvSpPr/>
          <p:nvPr/>
        </p:nvSpPr>
        <p:spPr>
          <a:xfrm>
            <a:off x="8834102" y="3988226"/>
            <a:ext cx="759417" cy="759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r>
              <a:rPr lang="en-US" sz="2800" baseline="-25000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508BEE-DDBC-8046-BD68-D459F5E5FB27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>
          <a:xfrm flipV="1">
            <a:off x="6769602" y="1813302"/>
            <a:ext cx="1495011" cy="6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A103D-5EA6-BC4C-877E-2BA2B4CDD81F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8254998" y="1813302"/>
            <a:ext cx="9615" cy="6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F35CAE-91D0-0241-85EF-36CC54F74640}"/>
              </a:ext>
            </a:extLst>
          </p:cNvPr>
          <p:cNvCxnSpPr>
            <a:cxnSpLocks/>
            <a:stCxn id="53" idx="0"/>
            <a:endCxn id="51" idx="4"/>
          </p:cNvCxnSpPr>
          <p:nvPr/>
        </p:nvCxnSpPr>
        <p:spPr>
          <a:xfrm flipH="1" flipV="1">
            <a:off x="8264613" y="1813302"/>
            <a:ext cx="1485396" cy="66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F2F1AE-E974-AE47-8BAA-DC0CB7B99015}"/>
              </a:ext>
            </a:extLst>
          </p:cNvPr>
          <p:cNvCxnSpPr>
            <a:cxnSpLocks/>
            <a:stCxn id="55" idx="0"/>
            <a:endCxn id="52" idx="4"/>
          </p:cNvCxnSpPr>
          <p:nvPr/>
        </p:nvCxnSpPr>
        <p:spPr>
          <a:xfrm flipV="1">
            <a:off x="7240292" y="3249472"/>
            <a:ext cx="1014706" cy="73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0FCC-174C-F348-B2C9-7A5393F40D14}"/>
              </a:ext>
            </a:extLst>
          </p:cNvPr>
          <p:cNvCxnSpPr>
            <a:cxnSpLocks/>
            <a:stCxn id="56" idx="0"/>
            <a:endCxn id="53" idx="4"/>
          </p:cNvCxnSpPr>
          <p:nvPr/>
        </p:nvCxnSpPr>
        <p:spPr>
          <a:xfrm flipV="1">
            <a:off x="9213811" y="3236561"/>
            <a:ext cx="536198" cy="75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41F4D1-2B8D-5047-902C-B39C6E2DB012}"/>
              </a:ext>
            </a:extLst>
          </p:cNvPr>
          <p:cNvCxnSpPr>
            <a:cxnSpLocks/>
            <a:stCxn id="55" idx="0"/>
            <a:endCxn id="53" idx="4"/>
          </p:cNvCxnSpPr>
          <p:nvPr/>
        </p:nvCxnSpPr>
        <p:spPr>
          <a:xfrm flipV="1">
            <a:off x="7240292" y="3236561"/>
            <a:ext cx="2509717" cy="75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526BA0-D2C8-3945-B8C5-F748CF22DF78}"/>
              </a:ext>
            </a:extLst>
          </p:cNvPr>
          <p:cNvCxnSpPr>
            <a:cxnSpLocks/>
            <a:stCxn id="55" idx="0"/>
            <a:endCxn id="54" idx="4"/>
          </p:cNvCxnSpPr>
          <p:nvPr/>
        </p:nvCxnSpPr>
        <p:spPr>
          <a:xfrm flipH="1" flipV="1">
            <a:off x="6769602" y="3249471"/>
            <a:ext cx="470690" cy="73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31D027-015E-D449-A3F0-9BC71CB46CDF}"/>
              </a:ext>
            </a:extLst>
          </p:cNvPr>
          <p:cNvCxnSpPr>
            <a:cxnSpLocks/>
            <a:stCxn id="56" idx="0"/>
            <a:endCxn id="54" idx="4"/>
          </p:cNvCxnSpPr>
          <p:nvPr/>
        </p:nvCxnSpPr>
        <p:spPr>
          <a:xfrm flipH="1" flipV="1">
            <a:off x="6769602" y="3249471"/>
            <a:ext cx="2444209" cy="73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405B8C-365A-6349-A574-E0288E1574E9}"/>
              </a:ext>
            </a:extLst>
          </p:cNvPr>
          <p:cNvCxnSpPr>
            <a:cxnSpLocks/>
            <a:stCxn id="56" idx="0"/>
            <a:endCxn id="52" idx="4"/>
          </p:cNvCxnSpPr>
          <p:nvPr/>
        </p:nvCxnSpPr>
        <p:spPr>
          <a:xfrm flipH="1" flipV="1">
            <a:off x="8254998" y="3249472"/>
            <a:ext cx="958813" cy="73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9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FB91028-A5E7-BA47-8FAF-EAE7D94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5" y="1808495"/>
            <a:ext cx="3345395" cy="33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3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85EBC-3C7E-0847-9BAA-CFD14CC963AE}"/>
              </a:ext>
            </a:extLst>
          </p:cNvPr>
          <p:cNvSpPr/>
          <p:nvPr/>
        </p:nvSpPr>
        <p:spPr>
          <a:xfrm>
            <a:off x="7137250" y="1538331"/>
            <a:ext cx="2105413" cy="1073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Trainable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0F8A9-B450-A341-93E0-EDC6400C9A23}"/>
              </a:ext>
            </a:extLst>
          </p:cNvPr>
          <p:cNvSpPr/>
          <p:nvPr/>
        </p:nvSpPr>
        <p:spPr>
          <a:xfrm>
            <a:off x="3990587" y="1538331"/>
            <a:ext cx="2105413" cy="1073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pic>
        <p:nvPicPr>
          <p:cNvPr id="1026" name="Picture 2" descr="iPanda - Love &amp; Panda!">
            <a:extLst>
              <a:ext uri="{FF2B5EF4-FFF2-40B4-BE49-F238E27FC236}">
                <a16:creationId xmlns:a16="http://schemas.microsoft.com/office/drawing/2014/main" id="{D70D690A-84DB-3F4C-B46F-DF8A294F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2" y="1394183"/>
            <a:ext cx="2268155" cy="13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9237-A208-8C45-A0B9-AA72346F9307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2949337" y="2075076"/>
            <a:ext cx="104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ABCF3-6FDB-A940-8A6D-AA239DE06BB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096000" y="2075076"/>
            <a:ext cx="104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6E966-810F-5144-90E7-CC1D4DCF9C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242663" y="2075076"/>
            <a:ext cx="104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1510C-B931-424C-B82A-6D650AB2BCA5}"/>
              </a:ext>
            </a:extLst>
          </p:cNvPr>
          <p:cNvSpPr/>
          <p:nvPr/>
        </p:nvSpPr>
        <p:spPr>
          <a:xfrm>
            <a:off x="3990586" y="3429000"/>
            <a:ext cx="5252077" cy="1073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Trainable Feature Extractor &amp; Classifier</a:t>
            </a:r>
          </a:p>
        </p:txBody>
      </p:sp>
      <p:pic>
        <p:nvPicPr>
          <p:cNvPr id="17" name="Picture 2" descr="iPanda - Love &amp; Panda!">
            <a:extLst>
              <a:ext uri="{FF2B5EF4-FFF2-40B4-BE49-F238E27FC236}">
                <a16:creationId xmlns:a16="http://schemas.microsoft.com/office/drawing/2014/main" id="{1089E98C-6EB3-3F41-898F-B4D111A4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2" y="3284852"/>
            <a:ext cx="2268155" cy="13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938832-3F55-EE41-9726-7348EA0CEBA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49337" y="3965745"/>
            <a:ext cx="104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963FA4-E839-DE4B-AE4A-C9AEA254805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242663" y="3965745"/>
            <a:ext cx="104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24DF50-5575-1847-9F73-3BA7B9F3569E}"/>
              </a:ext>
            </a:extLst>
          </p:cNvPr>
          <p:cNvSpPr txBox="1"/>
          <p:nvPr/>
        </p:nvSpPr>
        <p:spPr>
          <a:xfrm>
            <a:off x="9520691" y="1705744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C0A36-F1B1-574E-A8AF-295C0B6565C7}"/>
              </a:ext>
            </a:extLst>
          </p:cNvPr>
          <p:cNvSpPr txBox="1"/>
          <p:nvPr/>
        </p:nvSpPr>
        <p:spPr>
          <a:xfrm>
            <a:off x="9520690" y="3596413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586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7E6EA406-1414-EA41-A441-3AD4B2DB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6801"/>
              </p:ext>
            </p:extLst>
          </p:nvPr>
        </p:nvGraphicFramePr>
        <p:xfrm>
          <a:off x="2489201" y="1010611"/>
          <a:ext cx="3509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2">
                  <a:extLst>
                    <a:ext uri="{9D8B030D-6E8A-4147-A177-3AD203B41FA5}">
                      <a16:colId xmlns:a16="http://schemas.microsoft.com/office/drawing/2014/main" val="247029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4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3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76279"/>
                  </a:ext>
                </a:extLst>
              </a:tr>
            </a:tbl>
          </a:graphicData>
        </a:graphic>
      </p:graphicFrame>
      <p:graphicFrame>
        <p:nvGraphicFramePr>
          <p:cNvPr id="67" name="Table 67">
            <a:extLst>
              <a:ext uri="{FF2B5EF4-FFF2-40B4-BE49-F238E27FC236}">
                <a16:creationId xmlns:a16="http://schemas.microsoft.com/office/drawing/2014/main" id="{EA25E1E1-B68E-244F-BF97-07D913C14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92489"/>
              </p:ext>
            </p:extLst>
          </p:nvPr>
        </p:nvGraphicFramePr>
        <p:xfrm>
          <a:off x="4816764" y="1381451"/>
          <a:ext cx="3509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2">
                  <a:extLst>
                    <a:ext uri="{9D8B030D-6E8A-4147-A177-3AD203B41FA5}">
                      <a16:colId xmlns:a16="http://schemas.microsoft.com/office/drawing/2014/main" val="33943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7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4726"/>
                  </a:ext>
                </a:extLst>
              </a:tr>
            </a:tbl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0BE32C-CA6F-964F-85B3-B66374ACA3FB}"/>
              </a:ext>
            </a:extLst>
          </p:cNvPr>
          <p:cNvCxnSpPr/>
          <p:nvPr/>
        </p:nvCxnSpPr>
        <p:spPr>
          <a:xfrm>
            <a:off x="2664692" y="1219200"/>
            <a:ext cx="2327563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464D30-A225-0E47-A924-EC4D8F58F6C0}"/>
              </a:ext>
            </a:extLst>
          </p:cNvPr>
          <p:cNvCxnSpPr>
            <a:cxnSpLocks/>
          </p:cNvCxnSpPr>
          <p:nvPr/>
        </p:nvCxnSpPr>
        <p:spPr>
          <a:xfrm>
            <a:off x="2664692" y="1593273"/>
            <a:ext cx="232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4BD20-04E0-6843-866F-B404211EAA1F}"/>
              </a:ext>
            </a:extLst>
          </p:cNvPr>
          <p:cNvCxnSpPr>
            <a:cxnSpLocks/>
          </p:cNvCxnSpPr>
          <p:nvPr/>
        </p:nvCxnSpPr>
        <p:spPr>
          <a:xfrm flipV="1">
            <a:off x="2664692" y="1593273"/>
            <a:ext cx="2327563" cy="3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A82BA68-6DA8-614E-9522-9C590DB99143}"/>
              </a:ext>
            </a:extLst>
          </p:cNvPr>
          <p:cNvCxnSpPr>
            <a:cxnSpLocks/>
          </p:cNvCxnSpPr>
          <p:nvPr/>
        </p:nvCxnSpPr>
        <p:spPr>
          <a:xfrm flipV="1">
            <a:off x="2664692" y="1593273"/>
            <a:ext cx="2327563" cy="73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BEE62F8-ECBF-5643-BB9A-A7D984347088}"/>
              </a:ext>
            </a:extLst>
          </p:cNvPr>
          <p:cNvCxnSpPr>
            <a:cxnSpLocks/>
          </p:cNvCxnSpPr>
          <p:nvPr/>
        </p:nvCxnSpPr>
        <p:spPr>
          <a:xfrm flipV="1">
            <a:off x="2664692" y="1593272"/>
            <a:ext cx="2327563" cy="110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793A98-48F4-4944-BF59-24C0FB8CDC7A}"/>
              </a:ext>
            </a:extLst>
          </p:cNvPr>
          <p:cNvCxnSpPr>
            <a:cxnSpLocks/>
          </p:cNvCxnSpPr>
          <p:nvPr/>
        </p:nvCxnSpPr>
        <p:spPr>
          <a:xfrm flipV="1">
            <a:off x="2664692" y="1593271"/>
            <a:ext cx="2327563" cy="145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66">
            <a:extLst>
              <a:ext uri="{FF2B5EF4-FFF2-40B4-BE49-F238E27FC236}">
                <a16:creationId xmlns:a16="http://schemas.microsoft.com/office/drawing/2014/main" id="{875ECC2B-90FE-C94E-A980-D781030CC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55441"/>
              </p:ext>
            </p:extLst>
          </p:nvPr>
        </p:nvGraphicFramePr>
        <p:xfrm>
          <a:off x="6774872" y="1010609"/>
          <a:ext cx="3509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2">
                  <a:extLst>
                    <a:ext uri="{9D8B030D-6E8A-4147-A177-3AD203B41FA5}">
                      <a16:colId xmlns:a16="http://schemas.microsoft.com/office/drawing/2014/main" val="247029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4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4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3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76279"/>
                  </a:ext>
                </a:extLst>
              </a:tr>
            </a:tbl>
          </a:graphicData>
        </a:graphic>
      </p:graphicFrame>
      <p:graphicFrame>
        <p:nvGraphicFramePr>
          <p:cNvPr id="88" name="Table 67">
            <a:extLst>
              <a:ext uri="{FF2B5EF4-FFF2-40B4-BE49-F238E27FC236}">
                <a16:creationId xmlns:a16="http://schemas.microsoft.com/office/drawing/2014/main" id="{4D8BB74E-4B78-174D-8F0C-FF1E73E1F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05786"/>
              </p:ext>
            </p:extLst>
          </p:nvPr>
        </p:nvGraphicFramePr>
        <p:xfrm>
          <a:off x="9102435" y="1381449"/>
          <a:ext cx="3509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2">
                  <a:extLst>
                    <a:ext uri="{9D8B030D-6E8A-4147-A177-3AD203B41FA5}">
                      <a16:colId xmlns:a16="http://schemas.microsoft.com/office/drawing/2014/main" val="33943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7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4726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32DA7F-80C3-9248-88E9-553EA2E78D7C}"/>
              </a:ext>
            </a:extLst>
          </p:cNvPr>
          <p:cNvCxnSpPr>
            <a:cxnSpLocks/>
          </p:cNvCxnSpPr>
          <p:nvPr/>
        </p:nvCxnSpPr>
        <p:spPr>
          <a:xfrm>
            <a:off x="6950363" y="1219198"/>
            <a:ext cx="2327563" cy="7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AA330-B204-9D43-B2CD-4C4ABABD50CE}"/>
              </a:ext>
            </a:extLst>
          </p:cNvPr>
          <p:cNvCxnSpPr>
            <a:cxnSpLocks/>
          </p:cNvCxnSpPr>
          <p:nvPr/>
        </p:nvCxnSpPr>
        <p:spPr>
          <a:xfrm>
            <a:off x="6950363" y="1593271"/>
            <a:ext cx="2327563" cy="37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8FB53B-5B9A-464B-8294-500E45FF76B6}"/>
              </a:ext>
            </a:extLst>
          </p:cNvPr>
          <p:cNvCxnSpPr>
            <a:cxnSpLocks/>
          </p:cNvCxnSpPr>
          <p:nvPr/>
        </p:nvCxnSpPr>
        <p:spPr>
          <a:xfrm flipV="1">
            <a:off x="6950363" y="1967340"/>
            <a:ext cx="2327563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7B8412-785F-7444-AA9D-902F99FB7DE2}"/>
              </a:ext>
            </a:extLst>
          </p:cNvPr>
          <p:cNvCxnSpPr>
            <a:cxnSpLocks/>
          </p:cNvCxnSpPr>
          <p:nvPr/>
        </p:nvCxnSpPr>
        <p:spPr>
          <a:xfrm flipV="1">
            <a:off x="6950363" y="1967341"/>
            <a:ext cx="2327563" cy="36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3F3A5E4-C69C-6744-817E-A09F72637C11}"/>
              </a:ext>
            </a:extLst>
          </p:cNvPr>
          <p:cNvCxnSpPr>
            <a:cxnSpLocks/>
          </p:cNvCxnSpPr>
          <p:nvPr/>
        </p:nvCxnSpPr>
        <p:spPr>
          <a:xfrm flipV="1">
            <a:off x="6950363" y="1967342"/>
            <a:ext cx="2327563" cy="73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BC0EF2-7D30-7548-8AB7-67B85121D7D1}"/>
              </a:ext>
            </a:extLst>
          </p:cNvPr>
          <p:cNvCxnSpPr>
            <a:cxnSpLocks/>
          </p:cNvCxnSpPr>
          <p:nvPr/>
        </p:nvCxnSpPr>
        <p:spPr>
          <a:xfrm flipV="1">
            <a:off x="6950363" y="1967343"/>
            <a:ext cx="2327563" cy="108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9F75B0-D7E3-E241-98AB-02A2C5023715}"/>
              </a:ext>
            </a:extLst>
          </p:cNvPr>
          <p:cNvSpPr txBox="1"/>
          <p:nvPr/>
        </p:nvSpPr>
        <p:spPr>
          <a:xfrm>
            <a:off x="2840183" y="106144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A6F69-8456-0746-B69D-D8CD06B089D7}"/>
              </a:ext>
            </a:extLst>
          </p:cNvPr>
          <p:cNvSpPr txBox="1"/>
          <p:nvPr/>
        </p:nvSpPr>
        <p:spPr>
          <a:xfrm>
            <a:off x="2858420" y="138454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975889-4AC7-E54C-A499-BDDE3E3D5B5D}"/>
              </a:ext>
            </a:extLst>
          </p:cNvPr>
          <p:cNvSpPr txBox="1"/>
          <p:nvPr/>
        </p:nvSpPr>
        <p:spPr>
          <a:xfrm>
            <a:off x="2858184" y="267472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C8A0DC-C7F1-B647-BA9F-CCA4C68212DB}"/>
              </a:ext>
            </a:extLst>
          </p:cNvPr>
          <p:cNvSpPr txBox="1"/>
          <p:nvPr/>
        </p:nvSpPr>
        <p:spPr>
          <a:xfrm>
            <a:off x="2840183" y="169839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6E8E0-B516-5B4A-ADBF-C180DC5AB356}"/>
              </a:ext>
            </a:extLst>
          </p:cNvPr>
          <p:cNvSpPr txBox="1"/>
          <p:nvPr/>
        </p:nvSpPr>
        <p:spPr>
          <a:xfrm>
            <a:off x="2840183" y="200746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4CB96D-E657-7A4A-9458-BF9BCC5441FD}"/>
              </a:ext>
            </a:extLst>
          </p:cNvPr>
          <p:cNvSpPr txBox="1"/>
          <p:nvPr/>
        </p:nvSpPr>
        <p:spPr>
          <a:xfrm>
            <a:off x="2840183" y="228564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21,15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47DDB-F341-D948-9D37-5E2F06B539DD}"/>
              </a:ext>
            </a:extLst>
          </p:cNvPr>
          <p:cNvSpPr txBox="1"/>
          <p:nvPr/>
        </p:nvSpPr>
        <p:spPr>
          <a:xfrm>
            <a:off x="7107264" y="10891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76A328-F0CA-984F-B168-70A5149FB981}"/>
              </a:ext>
            </a:extLst>
          </p:cNvPr>
          <p:cNvSpPr txBox="1"/>
          <p:nvPr/>
        </p:nvSpPr>
        <p:spPr>
          <a:xfrm>
            <a:off x="7125501" y="14122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BB74B5-E5DE-0D4B-8639-967398BD98D0}"/>
              </a:ext>
            </a:extLst>
          </p:cNvPr>
          <p:cNvSpPr txBox="1"/>
          <p:nvPr/>
        </p:nvSpPr>
        <p:spPr>
          <a:xfrm>
            <a:off x="7125265" y="27024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518DCC-8AA7-C740-8A0C-CB6E15FE435B}"/>
              </a:ext>
            </a:extLst>
          </p:cNvPr>
          <p:cNvSpPr txBox="1"/>
          <p:nvPr/>
        </p:nvSpPr>
        <p:spPr>
          <a:xfrm>
            <a:off x="7107264" y="172610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E6602B-F1DB-3442-BEAF-C138D1E68BEA}"/>
              </a:ext>
            </a:extLst>
          </p:cNvPr>
          <p:cNvSpPr txBox="1"/>
          <p:nvPr/>
        </p:nvSpPr>
        <p:spPr>
          <a:xfrm>
            <a:off x="7107264" y="203517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3421-B8E5-1345-8019-E57C79058880}"/>
              </a:ext>
            </a:extLst>
          </p:cNvPr>
          <p:cNvSpPr txBox="1"/>
          <p:nvPr/>
        </p:nvSpPr>
        <p:spPr>
          <a:xfrm>
            <a:off x="7107264" y="23133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22,15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628712-EBAA-C34B-B4A6-2CEB8A2E181C}"/>
              </a:ext>
            </a:extLst>
          </p:cNvPr>
          <p:cNvSpPr txBox="1"/>
          <p:nvPr/>
        </p:nvSpPr>
        <p:spPr>
          <a:xfrm>
            <a:off x="2236882" y="54203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01B82C-C3CB-2645-96B3-E1D47083ED5D}"/>
              </a:ext>
            </a:extLst>
          </p:cNvPr>
          <p:cNvSpPr txBox="1"/>
          <p:nvPr/>
        </p:nvSpPr>
        <p:spPr>
          <a:xfrm>
            <a:off x="4564445" y="54203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AE2A50-7896-3F49-963B-FB312C487F29}"/>
              </a:ext>
            </a:extLst>
          </p:cNvPr>
          <p:cNvSpPr txBox="1"/>
          <p:nvPr/>
        </p:nvSpPr>
        <p:spPr>
          <a:xfrm>
            <a:off x="6526582" y="54203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7CC51A-EC28-F74E-85D5-BBF9E94B3B44}"/>
              </a:ext>
            </a:extLst>
          </p:cNvPr>
          <p:cNvSpPr txBox="1"/>
          <p:nvPr/>
        </p:nvSpPr>
        <p:spPr>
          <a:xfrm>
            <a:off x="8850116" y="54203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4261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6DC606-08C6-A943-ACB4-44A93888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3493"/>
              </p:ext>
            </p:extLst>
          </p:nvPr>
        </p:nvGraphicFramePr>
        <p:xfrm>
          <a:off x="2974109" y="1203960"/>
          <a:ext cx="30110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3">
                  <a:extLst>
                    <a:ext uri="{9D8B030D-6E8A-4147-A177-3AD203B41FA5}">
                      <a16:colId xmlns:a16="http://schemas.microsoft.com/office/drawing/2014/main" val="3531266114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2136330121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98125580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57713196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561850327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47832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6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400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D49247-DB42-B24A-BAD6-4A907563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98995"/>
              </p:ext>
            </p:extLst>
          </p:nvPr>
        </p:nvGraphicFramePr>
        <p:xfrm>
          <a:off x="798946" y="1574800"/>
          <a:ext cx="9421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055">
                  <a:extLst>
                    <a:ext uri="{9D8B030D-6E8A-4147-A177-3AD203B41FA5}">
                      <a16:colId xmlns:a16="http://schemas.microsoft.com/office/drawing/2014/main" val="49752954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300350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796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5F85EEC-42B0-2041-9336-97D95A0F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69625"/>
              </p:ext>
            </p:extLst>
          </p:nvPr>
        </p:nvGraphicFramePr>
        <p:xfrm>
          <a:off x="7324436" y="1203960"/>
          <a:ext cx="30110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3">
                  <a:extLst>
                    <a:ext uri="{9D8B030D-6E8A-4147-A177-3AD203B41FA5}">
                      <a16:colId xmlns:a16="http://schemas.microsoft.com/office/drawing/2014/main" val="3531266114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2136330121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98125580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57713196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561850327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47832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6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40056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2F3D2510-9BC6-8E46-9718-89B80CF3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3981450"/>
            <a:ext cx="3035300" cy="22479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EF7FFB0-D2F0-6642-BC0C-AF172DD0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6" y="4276290"/>
            <a:ext cx="965200" cy="7620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7C6A2AA4-B381-E54D-83E6-5B220D15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58" y="3981449"/>
            <a:ext cx="3476329" cy="2391641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6C53EB-7CEB-7145-8CA2-D9B5DF4A1E25}"/>
              </a:ext>
            </a:extLst>
          </p:cNvPr>
          <p:cNvCxnSpPr>
            <a:cxnSpLocks/>
          </p:cNvCxnSpPr>
          <p:nvPr/>
        </p:nvCxnSpPr>
        <p:spPr>
          <a:xfrm>
            <a:off x="963758" y="4160521"/>
            <a:ext cx="2555297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8542C-5277-7C4C-8BDC-093416D22782}"/>
              </a:ext>
            </a:extLst>
          </p:cNvPr>
          <p:cNvCxnSpPr>
            <a:cxnSpLocks/>
          </p:cNvCxnSpPr>
          <p:nvPr/>
        </p:nvCxnSpPr>
        <p:spPr>
          <a:xfrm flipV="1">
            <a:off x="1566286" y="4413798"/>
            <a:ext cx="2548514" cy="1112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89FF72-8017-294F-93E9-6A18F9CA78D3}"/>
              </a:ext>
            </a:extLst>
          </p:cNvPr>
          <p:cNvCxnSpPr>
            <a:cxnSpLocks/>
          </p:cNvCxnSpPr>
          <p:nvPr/>
        </p:nvCxnSpPr>
        <p:spPr>
          <a:xfrm>
            <a:off x="963758" y="4869355"/>
            <a:ext cx="247217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7E7CC0-BDA7-D645-B2D8-740DF8098DEB}"/>
              </a:ext>
            </a:extLst>
          </p:cNvPr>
          <p:cNvCxnSpPr>
            <a:cxnSpLocks/>
          </p:cNvCxnSpPr>
          <p:nvPr/>
        </p:nvCxnSpPr>
        <p:spPr>
          <a:xfrm flipV="1">
            <a:off x="1566286" y="5105400"/>
            <a:ext cx="2548514" cy="2216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B6F37E-9863-9B41-B993-CC12268F3CBC}"/>
              </a:ext>
            </a:extLst>
          </p:cNvPr>
          <p:cNvCxnSpPr>
            <a:cxnSpLocks/>
          </p:cNvCxnSpPr>
          <p:nvPr/>
        </p:nvCxnSpPr>
        <p:spPr>
          <a:xfrm flipV="1">
            <a:off x="4218853" y="4324177"/>
            <a:ext cx="3858349" cy="949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6C496F-DB4C-F04F-BE8A-815D2E1BAFC4}"/>
              </a:ext>
            </a:extLst>
          </p:cNvPr>
          <p:cNvCxnSpPr>
            <a:cxnSpLocks/>
          </p:cNvCxnSpPr>
          <p:nvPr/>
        </p:nvCxnSpPr>
        <p:spPr>
          <a:xfrm>
            <a:off x="3523674" y="4160521"/>
            <a:ext cx="4290290" cy="179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D7DE86-79FC-134C-A590-011D28B1E81B}"/>
              </a:ext>
            </a:extLst>
          </p:cNvPr>
          <p:cNvCxnSpPr>
            <a:cxnSpLocks/>
          </p:cNvCxnSpPr>
          <p:nvPr/>
        </p:nvCxnSpPr>
        <p:spPr>
          <a:xfrm flipV="1">
            <a:off x="3519055" y="4517903"/>
            <a:ext cx="4294909" cy="34101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1F3868-83E4-8C48-987D-3E69E6B66D89}"/>
              </a:ext>
            </a:extLst>
          </p:cNvPr>
          <p:cNvCxnSpPr>
            <a:cxnSpLocks/>
          </p:cNvCxnSpPr>
          <p:nvPr/>
        </p:nvCxnSpPr>
        <p:spPr>
          <a:xfrm flipV="1">
            <a:off x="4114800" y="4671407"/>
            <a:ext cx="4073236" cy="40463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6DC606-08C6-A943-ACB4-44A93888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9135"/>
              </p:ext>
            </p:extLst>
          </p:nvPr>
        </p:nvGraphicFramePr>
        <p:xfrm>
          <a:off x="2974109" y="483521"/>
          <a:ext cx="30110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3">
                  <a:extLst>
                    <a:ext uri="{9D8B030D-6E8A-4147-A177-3AD203B41FA5}">
                      <a16:colId xmlns:a16="http://schemas.microsoft.com/office/drawing/2014/main" val="3531266114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2136330121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98125580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57713196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561850327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47832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6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4005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D49247-DB42-B24A-BAD6-4A907563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15479"/>
              </p:ext>
            </p:extLst>
          </p:nvPr>
        </p:nvGraphicFramePr>
        <p:xfrm>
          <a:off x="798946" y="854361"/>
          <a:ext cx="9421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055">
                  <a:extLst>
                    <a:ext uri="{9D8B030D-6E8A-4147-A177-3AD203B41FA5}">
                      <a16:colId xmlns:a16="http://schemas.microsoft.com/office/drawing/2014/main" val="49752954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300350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796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5F85EEC-42B0-2041-9336-97D95A0F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02896"/>
              </p:ext>
            </p:extLst>
          </p:nvPr>
        </p:nvGraphicFramePr>
        <p:xfrm>
          <a:off x="7324436" y="483521"/>
          <a:ext cx="30110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843">
                  <a:extLst>
                    <a:ext uri="{9D8B030D-6E8A-4147-A177-3AD203B41FA5}">
                      <a16:colId xmlns:a16="http://schemas.microsoft.com/office/drawing/2014/main" val="3531266114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2136330121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98125580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1657713196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561850327"/>
                    </a:ext>
                  </a:extLst>
                </a:gridCol>
                <a:gridCol w="501843">
                  <a:extLst>
                    <a:ext uri="{9D8B030D-6E8A-4147-A177-3AD203B41FA5}">
                      <a16:colId xmlns:a16="http://schemas.microsoft.com/office/drawing/2014/main" val="47832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6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40056"/>
                  </a:ext>
                </a:extLst>
              </a:tr>
            </a:tbl>
          </a:graphicData>
        </a:graphic>
      </p:graphicFrame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EF7FFB0-D2F0-6642-BC0C-AF172DD0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94" y="4014351"/>
            <a:ext cx="965200" cy="7620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6C53EB-7CEB-7145-8CA2-D9B5DF4A1E25}"/>
              </a:ext>
            </a:extLst>
          </p:cNvPr>
          <p:cNvCxnSpPr>
            <a:cxnSpLocks/>
          </p:cNvCxnSpPr>
          <p:nvPr/>
        </p:nvCxnSpPr>
        <p:spPr>
          <a:xfrm>
            <a:off x="1080655" y="3912175"/>
            <a:ext cx="326967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8542C-5277-7C4C-8BDC-093416D22782}"/>
              </a:ext>
            </a:extLst>
          </p:cNvPr>
          <p:cNvCxnSpPr>
            <a:cxnSpLocks/>
          </p:cNvCxnSpPr>
          <p:nvPr/>
        </p:nvCxnSpPr>
        <p:spPr>
          <a:xfrm flipV="1">
            <a:off x="1655039" y="4146841"/>
            <a:ext cx="3374161" cy="1012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89FF72-8017-294F-93E9-6A18F9CA78D3}"/>
              </a:ext>
            </a:extLst>
          </p:cNvPr>
          <p:cNvCxnSpPr>
            <a:cxnSpLocks/>
          </p:cNvCxnSpPr>
          <p:nvPr/>
        </p:nvCxnSpPr>
        <p:spPr>
          <a:xfrm>
            <a:off x="1080655" y="4640926"/>
            <a:ext cx="326967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7E7CC0-BDA7-D645-B2D8-740DF8098DEB}"/>
              </a:ext>
            </a:extLst>
          </p:cNvPr>
          <p:cNvCxnSpPr>
            <a:cxnSpLocks/>
          </p:cNvCxnSpPr>
          <p:nvPr/>
        </p:nvCxnSpPr>
        <p:spPr>
          <a:xfrm>
            <a:off x="1655039" y="4848917"/>
            <a:ext cx="3374161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B6F37E-9863-9B41-B993-CC12268F3CBC}"/>
              </a:ext>
            </a:extLst>
          </p:cNvPr>
          <p:cNvCxnSpPr>
            <a:cxnSpLocks/>
          </p:cNvCxnSpPr>
          <p:nvPr/>
        </p:nvCxnSpPr>
        <p:spPr>
          <a:xfrm>
            <a:off x="5029200" y="4162643"/>
            <a:ext cx="4397087" cy="2796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6C496F-DB4C-F04F-BE8A-815D2E1BAFC4}"/>
              </a:ext>
            </a:extLst>
          </p:cNvPr>
          <p:cNvCxnSpPr>
            <a:cxnSpLocks/>
          </p:cNvCxnSpPr>
          <p:nvPr/>
        </p:nvCxnSpPr>
        <p:spPr>
          <a:xfrm>
            <a:off x="4378039" y="3899366"/>
            <a:ext cx="4738252" cy="1709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D7DE86-79FC-134C-A590-011D28B1E81B}"/>
              </a:ext>
            </a:extLst>
          </p:cNvPr>
          <p:cNvCxnSpPr>
            <a:cxnSpLocks/>
          </p:cNvCxnSpPr>
          <p:nvPr/>
        </p:nvCxnSpPr>
        <p:spPr>
          <a:xfrm flipV="1">
            <a:off x="4350327" y="4432936"/>
            <a:ext cx="4765964" cy="1988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1F3868-83E4-8C48-987D-3E69E6B66D89}"/>
              </a:ext>
            </a:extLst>
          </p:cNvPr>
          <p:cNvCxnSpPr>
            <a:cxnSpLocks/>
          </p:cNvCxnSpPr>
          <p:nvPr/>
        </p:nvCxnSpPr>
        <p:spPr>
          <a:xfrm flipV="1">
            <a:off x="5017363" y="4539397"/>
            <a:ext cx="4408924" cy="3312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A02D3C6-2CBB-1F4D-86F3-44851BFB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33" y="3603480"/>
            <a:ext cx="3035300" cy="2247900"/>
          </a:xfrm>
          <a:prstGeom prst="rect">
            <a:avLst/>
          </a:prstGeom>
          <a:scene3d>
            <a:camera prst="orthographicFront">
              <a:rot lat="960000" lon="3120000" rev="21540000"/>
            </a:camera>
            <a:lightRig rig="threePt" dir="t"/>
          </a:scene3d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48F894A-BC4A-3B48-9313-D698D3F33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37" y="3777787"/>
            <a:ext cx="3035300" cy="2247900"/>
          </a:xfrm>
          <a:prstGeom prst="rect">
            <a:avLst/>
          </a:prstGeom>
          <a:scene3d>
            <a:camera prst="orthographicFront">
              <a:rot lat="959803" lon="3120000" rev="2154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3772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810</Words>
  <Application>Microsoft Macintosh PowerPoint</Application>
  <PresentationFormat>Widescreen</PresentationFormat>
  <Paragraphs>712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74</cp:revision>
  <dcterms:created xsi:type="dcterms:W3CDTF">2021-03-18T19:07:19Z</dcterms:created>
  <dcterms:modified xsi:type="dcterms:W3CDTF">2021-04-25T10:34:55Z</dcterms:modified>
</cp:coreProperties>
</file>