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725"/>
    <p:restoredTop sz="94694"/>
  </p:normalViewPr>
  <p:slideViewPr>
    <p:cSldViewPr snapToGrid="0" snapToObjects="1">
      <p:cViewPr varScale="1">
        <p:scale>
          <a:sx n="98" d="100"/>
          <a:sy n="98" d="100"/>
        </p:scale>
        <p:origin x="216" y="6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BC18B-06ED-5D43-8BB9-64A902CD20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86F737-EBF4-3D4A-8338-A939C31924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2D489D-4F04-8B4B-8321-FC9DD9199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2196F-4DE1-004D-8DC8-2C8CAAC7BAF7}" type="datetimeFigureOut">
              <a:rPr lang="en-US" smtClean="0"/>
              <a:t>1/13/22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114D57-4D90-E441-BEA6-0B5B13EF0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DDE784-8647-6C4C-8795-78F81E84E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9A8D0-C121-A24B-A1B6-87055946F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824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B0EF9-891D-364A-8345-02D5A8891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276894-D889-C74F-8DFD-0BFD62DC94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3E8C98-EFCC-1540-9C95-64DD342CE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2196F-4DE1-004D-8DC8-2C8CAAC7BAF7}" type="datetimeFigureOut">
              <a:rPr lang="en-US" smtClean="0"/>
              <a:t>1/13/22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CD6E0E-D58F-EE42-AE5F-D76122111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9F54C2-8D5F-7044-8381-9B34059F7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9A8D0-C121-A24B-A1B6-87055946F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569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D784D1-EF6F-7F44-81BC-5BB4CD17AC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0B5887-CF90-994A-8CAD-E683DB3250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BC392F-14E0-E04C-8DCB-FC6B8E91B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2196F-4DE1-004D-8DC8-2C8CAAC7BAF7}" type="datetimeFigureOut">
              <a:rPr lang="en-US" smtClean="0"/>
              <a:t>1/13/22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C66B77-F925-DD48-8FEC-D4A20836E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2A3C91-5B2D-7047-99E9-CC4C2E9A7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9A8D0-C121-A24B-A1B6-87055946F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091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ADFBC-269A-954D-B324-E567C944F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2B6E5A-E215-B342-B6D8-EF065142FD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AB4355-07D6-8A4D-82BA-888009EAD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2196F-4DE1-004D-8DC8-2C8CAAC7BAF7}" type="datetimeFigureOut">
              <a:rPr lang="en-US" smtClean="0"/>
              <a:t>1/13/22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04CF8F-8D28-284A-B346-702A708CF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6FB29C-90F7-CD4D-96FB-0EB118DDF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9A8D0-C121-A24B-A1B6-87055946F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398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87EFE-EA3C-2241-BEC9-0BE3C139F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D370F7-DBE8-6B44-9DAB-7B74DC454C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DF5B84-DCAC-2143-9539-0D331EF5A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2196F-4DE1-004D-8DC8-2C8CAAC7BAF7}" type="datetimeFigureOut">
              <a:rPr lang="en-US" smtClean="0"/>
              <a:t>1/13/22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867D35-C5D2-7544-9DC1-359AABD79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5EA2E8-9F21-9944-B6C0-96E27BB24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9A8D0-C121-A24B-A1B6-87055946F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426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111BE-520F-4D4B-B0C8-FBE221CDE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6717D-DF1F-5749-86A1-59E5A8718D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69E0E0-C31C-0E4D-B3BD-C286F71208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8FCA6B-FF1C-F04B-91FF-0F1FDD9B2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2196F-4DE1-004D-8DC8-2C8CAAC7BAF7}" type="datetimeFigureOut">
              <a:rPr lang="en-US" smtClean="0"/>
              <a:t>1/13/22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A11B01-8CC9-8B42-BD02-2A8481023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F583F9-985C-4247-8445-D53F87D01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9A8D0-C121-A24B-A1B6-87055946F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755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2FAC2-1050-FB4D-A297-11B8949F9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77AE1A-71DF-4F47-A107-E853E92F69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3AC5B4-E67B-7442-97EF-AC7427B3C0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4C3B5A-19A3-9340-B0A5-05EFC9CC10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14D8AA-5150-7147-ACE6-71E0AF07A8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E12EF9-38B6-3449-97D7-DD06D9C0E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2196F-4DE1-004D-8DC8-2C8CAAC7BAF7}" type="datetimeFigureOut">
              <a:rPr lang="en-US" smtClean="0"/>
              <a:t>1/13/22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E77D8D-36A9-5C42-8047-134B50D87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41D13B-CD64-F848-AC4B-FE0C5B87C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9A8D0-C121-A24B-A1B6-87055946F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917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CABA0-299E-414F-918A-AF4052676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6C9E02-B644-C346-B11F-D121F9670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2196F-4DE1-004D-8DC8-2C8CAAC7BAF7}" type="datetimeFigureOut">
              <a:rPr lang="en-US" smtClean="0"/>
              <a:t>1/13/22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656C03-F852-114B-823D-39E9E571F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B0993A-4562-004F-89B2-E424D9B05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9A8D0-C121-A24B-A1B6-87055946F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688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516A38-A537-6D40-9B6F-E054CB7A8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2196F-4DE1-004D-8DC8-2C8CAAC7BAF7}" type="datetimeFigureOut">
              <a:rPr lang="en-US" smtClean="0"/>
              <a:t>1/13/22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144C63-833B-5F43-9C57-301AB0A13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7C71D8-31FE-FD47-AF3F-DF4B58D5E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9A8D0-C121-A24B-A1B6-87055946F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219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6491C-4790-D145-B1BA-3AA41498F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537B34-9FF7-D944-AA3D-9E3C15D160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026EFC-222A-7347-8262-7FD74ACA30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8FC505-DF63-064C-B42E-CAED7CB5E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2196F-4DE1-004D-8DC8-2C8CAAC7BAF7}" type="datetimeFigureOut">
              <a:rPr lang="en-US" smtClean="0"/>
              <a:t>1/13/22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194732-FBE7-DC41-8A08-21E3C5BCD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5FF8C1-6175-E340-B4AC-57A7CD470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9A8D0-C121-A24B-A1B6-87055946F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519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A4925-98E5-A34C-96F4-EAC29DEA7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829F8E-1047-C747-8F2E-ED10536461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EC14D9-1D20-AE49-AC96-215E38B246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68B43F-44CF-ED4E-87F0-3A3D51413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2196F-4DE1-004D-8DC8-2C8CAAC7BAF7}" type="datetimeFigureOut">
              <a:rPr lang="en-US" smtClean="0"/>
              <a:t>1/13/22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9565B8-7E85-2B40-8715-11B4D9C7B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0C568E-C4CB-584E-A95A-F4FACE91B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9A8D0-C121-A24B-A1B6-87055946F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285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94D1C9-0BAD-4A46-8720-6F8718C8F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B438E8-88E5-6F47-9E08-75D4BE45EA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1F648A-1C5C-2B4D-BB52-6291A96EE5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D2196F-4DE1-004D-8DC8-2C8CAAC7BAF7}" type="datetimeFigureOut">
              <a:rPr lang="en-US" smtClean="0"/>
              <a:t>1/13/22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D78DD5-2096-7F4E-82D6-D5BF4DCE7F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78D359-99ED-8049-982A-8A3483D2D3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D9A8D0-C121-A24B-A1B6-87055946F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660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8CD76A4-F79F-254C-9829-2F0AC6A080BD}"/>
              </a:ext>
            </a:extLst>
          </p:cNvPr>
          <p:cNvCxnSpPr>
            <a:cxnSpLocks/>
          </p:cNvCxnSpPr>
          <p:nvPr/>
        </p:nvCxnSpPr>
        <p:spPr>
          <a:xfrm flipV="1">
            <a:off x="2434281" y="5029200"/>
            <a:ext cx="663614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F8187DC-C0F2-674C-96F3-A56ACA215002}"/>
              </a:ext>
            </a:extLst>
          </p:cNvPr>
          <p:cNvCxnSpPr>
            <a:cxnSpLocks/>
          </p:cNvCxnSpPr>
          <p:nvPr/>
        </p:nvCxnSpPr>
        <p:spPr>
          <a:xfrm flipV="1">
            <a:off x="5234152" y="2397211"/>
            <a:ext cx="0" cy="3667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0EFC7A1-5BE4-254F-83B5-22E7810E9B83}"/>
              </a:ext>
            </a:extLst>
          </p:cNvPr>
          <p:cNvCxnSpPr>
            <a:cxnSpLocks/>
          </p:cNvCxnSpPr>
          <p:nvPr/>
        </p:nvCxnSpPr>
        <p:spPr>
          <a:xfrm flipV="1">
            <a:off x="5234152" y="2837793"/>
            <a:ext cx="2354317" cy="21914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4D20689-6532-8547-BE5E-3E8BEE534CB4}"/>
              </a:ext>
            </a:extLst>
          </p:cNvPr>
          <p:cNvCxnSpPr/>
          <p:nvPr/>
        </p:nvCxnSpPr>
        <p:spPr>
          <a:xfrm flipV="1">
            <a:off x="3058510" y="3058510"/>
            <a:ext cx="4288221" cy="19706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524BBBB-277B-604A-81FE-FFC59DAADA7D}"/>
              </a:ext>
            </a:extLst>
          </p:cNvPr>
          <p:cNvCxnSpPr>
            <a:cxnSpLocks/>
          </p:cNvCxnSpPr>
          <p:nvPr/>
        </p:nvCxnSpPr>
        <p:spPr>
          <a:xfrm>
            <a:off x="7346731" y="3058510"/>
            <a:ext cx="0" cy="19706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7DDDD13E-B361-FD47-8354-E643021951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6108" y="5112354"/>
            <a:ext cx="716089" cy="32013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3BF068B-DB90-CF4A-BE62-E2F575A9FF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1117" y="5112354"/>
            <a:ext cx="825604" cy="32013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FA9F11B-69E9-334B-895C-AA12BFFC90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46148" y="5112355"/>
            <a:ext cx="631843" cy="32013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9F8C4E6-93E5-8948-8DDB-9E45208D5B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93960" y="2525069"/>
            <a:ext cx="617219" cy="312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972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Huang, Xiaowei [xiaowei]</dc:creator>
  <cp:lastModifiedBy>Huang, Xiaowei [xiaowei]</cp:lastModifiedBy>
  <cp:revision>3</cp:revision>
  <dcterms:created xsi:type="dcterms:W3CDTF">2022-01-08T16:02:45Z</dcterms:created>
  <dcterms:modified xsi:type="dcterms:W3CDTF">2022-01-13T13:21:18Z</dcterms:modified>
</cp:coreProperties>
</file>