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024E-F8D9-1041-83BE-10689C36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7DDC9-A4CE-BC4F-A8A2-4E364273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A2D0-184A-3B46-8265-5D63CC51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4541-3AE6-E848-9035-3506C9E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96AC-39FE-1243-80DB-66BDD799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3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4896-9A1F-444B-A9F1-E1F55C67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854E9-1FBF-E947-B055-4ED9AD0B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A463-8487-2E43-8618-ED03E06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1798-CFB5-704E-9D7B-15CCF82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B9FF-F97F-7141-9C2C-4096431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9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E9B74-9DBB-3F4B-8CEE-CBAF554BC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8022C-A89A-1B42-AAC6-76D7248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1371-CD06-5B43-9C66-B2962268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A6F1-F582-2542-B8EA-C7943CD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9E8F-929C-FF48-8F32-D306E52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552-7E09-3744-926A-B033582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DBC8-C6F0-EE4C-B5B7-15752F42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3887-1D99-E940-BDC8-21ADB7F1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21F3F-5BEA-D74B-8E50-7FE5DFA3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F04B-12F5-7040-9C2D-24A0BF8A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4CA-9A17-2949-A95A-B0870174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FFF31-D686-6A4F-BB02-4D8D73EB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D908-9C5F-E845-9DA4-4C956C6B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F673-D824-0346-8F7D-6B4AB2B1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CBF8-A863-B345-810E-000D14BD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FA66-B2D6-B446-B876-0F47EDCA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73F9-F200-5143-B5EF-62F4897E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30AC-A58F-6946-97DF-B6FA1920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039A-AF9D-534B-A168-41F4530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B898-E927-A644-9C3B-411796A3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C0B33-970D-F34B-B921-2D55BD3F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EC10-6009-7749-ABA9-101BEAB8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A227-BDB1-8A46-A456-7FBA3D39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A0FF-CC47-6748-ACD1-13CEDE38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84B98-BC2D-4C4B-8F05-300E55302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DFE30-6F40-A249-A757-D94E99FCC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C91D2-726D-8440-98E8-6513857C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79E7-76D8-4D4E-9420-44D0A65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7D573-86FC-C142-84EC-DE9E45A1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55B-300C-7E44-94C0-BF55F42F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440D-1D35-6546-AB4E-4E48DAA5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07165-E843-F74B-9896-E640719A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063D7-BA64-2247-AE9A-4E240001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0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42188-7B74-994F-AD76-AB18122E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38BB1-B8DF-3D4D-9B90-0ECF1B81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F504-DFBA-7340-8487-EDC86AE2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BAAE-3AE7-3D41-8AB4-ADAF9E8E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9A5B-1982-EA47-8484-D5B7335A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46205-85EA-8146-997F-27A48420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22F5-3B4C-F446-BA09-D5D2637A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CD45-729B-4B44-B5F6-E494C8DB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E80D-407F-1B4C-B494-1FE52ECE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0E7F-0A39-B242-AC7E-061599D8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D7BF8-4E18-2544-9D87-B84636AB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43F7-83F1-E246-95A1-51BC151F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549C-5E2D-E147-ACCD-A7C6D38A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BBF9-8CE1-284C-89B7-F5269518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E40A-71C1-A749-A398-DDB4CBBE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2E295-7174-554A-B22A-B3D0AC4A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6C3F-BE40-7748-BC0F-BC51AEE4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F1E0-9028-A14B-969F-BA8A06A96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3AE2-8B3F-B944-B0C7-0B5B3A26FB56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3928-33AC-064C-9E6C-AC9D4FFA9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95BD-7ED6-D145-8AAC-AD57C4297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A1D6-3BAB-4A45-A3E2-5D9CB8FF1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35BE99-0930-CC41-B7DE-9E8E03314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5976"/>
              </p:ext>
            </p:extLst>
          </p:nvPr>
        </p:nvGraphicFramePr>
        <p:xfrm>
          <a:off x="2032000" y="719666"/>
          <a:ext cx="6615045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03">
                  <a:extLst>
                    <a:ext uri="{9D8B030D-6E8A-4147-A177-3AD203B41FA5}">
                      <a16:colId xmlns:a16="http://schemas.microsoft.com/office/drawing/2014/main" val="796661762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3308085325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1408133389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1689645171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362341443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3848659708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1266901498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3466421368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2449700565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2635365141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2143489999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3586266535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2012288849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700569019"/>
                    </a:ext>
                  </a:extLst>
                </a:gridCol>
                <a:gridCol w="441003">
                  <a:extLst>
                    <a:ext uri="{9D8B030D-6E8A-4147-A177-3AD203B41FA5}">
                      <a16:colId xmlns:a16="http://schemas.microsoft.com/office/drawing/2014/main" val="102952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81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9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4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8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3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1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58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614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83C02D-474D-5F44-9B3F-BF598B10A941}"/>
              </a:ext>
            </a:extLst>
          </p:cNvPr>
          <p:cNvSpPr txBox="1"/>
          <p:nvPr/>
        </p:nvSpPr>
        <p:spPr>
          <a:xfrm>
            <a:off x="1729408" y="5405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3C0C0-2508-7B4A-8E12-BE1FB6E11E5D}"/>
              </a:ext>
            </a:extLst>
          </p:cNvPr>
          <p:cNvSpPr txBox="1"/>
          <p:nvPr/>
        </p:nvSpPr>
        <p:spPr>
          <a:xfrm>
            <a:off x="1729408" y="46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0D556-636D-9445-9D83-B96B8E8CA0AB}"/>
              </a:ext>
            </a:extLst>
          </p:cNvPr>
          <p:cNvSpPr txBox="1"/>
          <p:nvPr/>
        </p:nvSpPr>
        <p:spPr>
          <a:xfrm>
            <a:off x="1729408" y="3867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B0E40-D752-8E43-B06A-866494E7715C}"/>
              </a:ext>
            </a:extLst>
          </p:cNvPr>
          <p:cNvSpPr txBox="1"/>
          <p:nvPr/>
        </p:nvSpPr>
        <p:spPr>
          <a:xfrm>
            <a:off x="1729408" y="3130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60701-984D-0347-9615-684C6DED3510}"/>
              </a:ext>
            </a:extLst>
          </p:cNvPr>
          <p:cNvSpPr txBox="1"/>
          <p:nvPr/>
        </p:nvSpPr>
        <p:spPr>
          <a:xfrm>
            <a:off x="1729408" y="2385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E32A-2AE4-024F-BBA3-4CF3428D7D83}"/>
              </a:ext>
            </a:extLst>
          </p:cNvPr>
          <p:cNvSpPr txBox="1"/>
          <p:nvPr/>
        </p:nvSpPr>
        <p:spPr>
          <a:xfrm>
            <a:off x="1611895" y="16616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E8E5E-3873-F549-83F3-F3B2109766F3}"/>
              </a:ext>
            </a:extLst>
          </p:cNvPr>
          <p:cNvSpPr txBox="1"/>
          <p:nvPr/>
        </p:nvSpPr>
        <p:spPr>
          <a:xfrm>
            <a:off x="1611895" y="904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6E1F1-4CD0-1C4C-B1CA-5E4C19ECE0AC}"/>
              </a:ext>
            </a:extLst>
          </p:cNvPr>
          <p:cNvSpPr txBox="1"/>
          <p:nvPr/>
        </p:nvSpPr>
        <p:spPr>
          <a:xfrm>
            <a:off x="2763078" y="5540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02EEF-3D9E-D84C-BF34-C2C8F83155FD}"/>
              </a:ext>
            </a:extLst>
          </p:cNvPr>
          <p:cNvSpPr txBox="1"/>
          <p:nvPr/>
        </p:nvSpPr>
        <p:spPr>
          <a:xfrm>
            <a:off x="3644999" y="5540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D3DE5-8CD1-7C46-93FA-95CC9F134EFF}"/>
              </a:ext>
            </a:extLst>
          </p:cNvPr>
          <p:cNvSpPr txBox="1"/>
          <p:nvPr/>
        </p:nvSpPr>
        <p:spPr>
          <a:xfrm>
            <a:off x="4526920" y="5550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24345-CEDF-014C-80D3-E5FFBD3F5088}"/>
              </a:ext>
            </a:extLst>
          </p:cNvPr>
          <p:cNvSpPr txBox="1"/>
          <p:nvPr/>
        </p:nvSpPr>
        <p:spPr>
          <a:xfrm>
            <a:off x="5408841" y="5550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C59E2-882A-AC41-B48A-DCEABD64513C}"/>
              </a:ext>
            </a:extLst>
          </p:cNvPr>
          <p:cNvSpPr txBox="1"/>
          <p:nvPr/>
        </p:nvSpPr>
        <p:spPr>
          <a:xfrm>
            <a:off x="6232253" y="55435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B090C1-48A2-1D44-9B8A-33520863CB18}"/>
              </a:ext>
            </a:extLst>
          </p:cNvPr>
          <p:cNvSpPr txBox="1"/>
          <p:nvPr/>
        </p:nvSpPr>
        <p:spPr>
          <a:xfrm>
            <a:off x="7114174" y="5540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45152-F7F9-2A47-9D3A-2021C559E5BD}"/>
              </a:ext>
            </a:extLst>
          </p:cNvPr>
          <p:cNvSpPr txBox="1"/>
          <p:nvPr/>
        </p:nvSpPr>
        <p:spPr>
          <a:xfrm>
            <a:off x="8001873" y="55420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CCF02E-9F42-8A44-BD83-2FCE77116156}"/>
              </a:ext>
            </a:extLst>
          </p:cNvPr>
          <p:cNvSpPr/>
          <p:nvPr/>
        </p:nvSpPr>
        <p:spPr>
          <a:xfrm>
            <a:off x="4618128" y="4348461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96483-81A9-AD4B-B395-CB52C258B871}"/>
              </a:ext>
            </a:extLst>
          </p:cNvPr>
          <p:cNvSpPr/>
          <p:nvPr/>
        </p:nvSpPr>
        <p:spPr>
          <a:xfrm>
            <a:off x="3291608" y="1029363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1CD5BF-94AB-9C4A-B181-D52D9E8B670C}"/>
              </a:ext>
            </a:extLst>
          </p:cNvPr>
          <p:cNvSpPr/>
          <p:nvPr/>
        </p:nvSpPr>
        <p:spPr>
          <a:xfrm>
            <a:off x="2854286" y="1404730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5E4B1F-B71C-2B42-A5EA-F2E8A18659C5}"/>
              </a:ext>
            </a:extLst>
          </p:cNvPr>
          <p:cNvSpPr/>
          <p:nvPr/>
        </p:nvSpPr>
        <p:spPr>
          <a:xfrm>
            <a:off x="2854285" y="3992629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F3A984-B7F6-5C42-A6A3-A4CD58EDCC0B}"/>
              </a:ext>
            </a:extLst>
          </p:cNvPr>
          <p:cNvSpPr/>
          <p:nvPr/>
        </p:nvSpPr>
        <p:spPr>
          <a:xfrm>
            <a:off x="3736207" y="1766835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10EB1E-8096-5B4F-B9F6-38A071EE84C8}"/>
              </a:ext>
            </a:extLst>
          </p:cNvPr>
          <p:cNvSpPr/>
          <p:nvPr/>
        </p:nvSpPr>
        <p:spPr>
          <a:xfrm>
            <a:off x="3073773" y="2510996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940F59-43A8-EA4C-B7A5-681742D7C074}"/>
              </a:ext>
            </a:extLst>
          </p:cNvPr>
          <p:cNvSpPr/>
          <p:nvPr/>
        </p:nvSpPr>
        <p:spPr>
          <a:xfrm>
            <a:off x="5937371" y="5100360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988F1B-78B2-0648-83D5-8DB20E220D9B}"/>
              </a:ext>
            </a:extLst>
          </p:cNvPr>
          <p:cNvSpPr/>
          <p:nvPr/>
        </p:nvSpPr>
        <p:spPr>
          <a:xfrm>
            <a:off x="6808304" y="3627783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0EAD1C-9864-6643-A309-C3E8B6304340}"/>
              </a:ext>
            </a:extLst>
          </p:cNvPr>
          <p:cNvSpPr/>
          <p:nvPr/>
        </p:nvSpPr>
        <p:spPr>
          <a:xfrm>
            <a:off x="6381970" y="2136913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E84501-4602-4740-BA5C-95289169E69E}"/>
              </a:ext>
            </a:extLst>
          </p:cNvPr>
          <p:cNvSpPr/>
          <p:nvPr/>
        </p:nvSpPr>
        <p:spPr>
          <a:xfrm>
            <a:off x="7692886" y="1214718"/>
            <a:ext cx="119269" cy="1192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E3BD9-F440-8E49-9FDD-FAD7E94098C2}"/>
              </a:ext>
            </a:extLst>
          </p:cNvPr>
          <p:cNvSpPr/>
          <p:nvPr/>
        </p:nvSpPr>
        <p:spPr>
          <a:xfrm>
            <a:off x="2030599" y="719666"/>
            <a:ext cx="6616446" cy="48209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99461-A6CE-1148-BD4B-827E6D5F0442}"/>
              </a:ext>
            </a:extLst>
          </p:cNvPr>
          <p:cNvSpPr txBox="1"/>
          <p:nvPr/>
        </p:nvSpPr>
        <p:spPr>
          <a:xfrm>
            <a:off x="2600897" y="11327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0B280-20A4-974D-9323-4E0D329E60FD}"/>
              </a:ext>
            </a:extLst>
          </p:cNvPr>
          <p:cNvSpPr txBox="1"/>
          <p:nvPr/>
        </p:nvSpPr>
        <p:spPr>
          <a:xfrm>
            <a:off x="3051895" y="7634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9A86B-A836-5749-91B1-894607E79506}"/>
              </a:ext>
            </a:extLst>
          </p:cNvPr>
          <p:cNvSpPr txBox="1"/>
          <p:nvPr/>
        </p:nvSpPr>
        <p:spPr>
          <a:xfrm>
            <a:off x="3795841" y="14952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ECC637-A5E5-B541-94E6-1F3957428706}"/>
              </a:ext>
            </a:extLst>
          </p:cNvPr>
          <p:cNvSpPr txBox="1"/>
          <p:nvPr/>
        </p:nvSpPr>
        <p:spPr>
          <a:xfrm>
            <a:off x="2967803" y="21681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E71FCE-2A51-F542-9D45-513B396E0867}"/>
              </a:ext>
            </a:extLst>
          </p:cNvPr>
          <p:cNvSpPr txBox="1"/>
          <p:nvPr/>
        </p:nvSpPr>
        <p:spPr>
          <a:xfrm>
            <a:off x="2613869" y="36952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E2F3C-F032-CE40-BE5D-CA2CBD879CB2}"/>
              </a:ext>
            </a:extLst>
          </p:cNvPr>
          <p:cNvSpPr txBox="1"/>
          <p:nvPr/>
        </p:nvSpPr>
        <p:spPr>
          <a:xfrm>
            <a:off x="4422564" y="4111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88260-8B2B-1245-8626-4D521B695A78}"/>
              </a:ext>
            </a:extLst>
          </p:cNvPr>
          <p:cNvSpPr txBox="1"/>
          <p:nvPr/>
        </p:nvSpPr>
        <p:spPr>
          <a:xfrm>
            <a:off x="5707783" y="479642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A3E50B-66C4-2F49-966C-CF3AC2A1B95F}"/>
              </a:ext>
            </a:extLst>
          </p:cNvPr>
          <p:cNvSpPr txBox="1"/>
          <p:nvPr/>
        </p:nvSpPr>
        <p:spPr>
          <a:xfrm>
            <a:off x="6561444" y="33406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98A148-D1B2-E045-9179-B0591D32F1AE}"/>
              </a:ext>
            </a:extLst>
          </p:cNvPr>
          <p:cNvSpPr txBox="1"/>
          <p:nvPr/>
        </p:nvSpPr>
        <p:spPr>
          <a:xfrm>
            <a:off x="6205623" y="18574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D9BDB9-3186-7042-A340-099098F176C6}"/>
              </a:ext>
            </a:extLst>
          </p:cNvPr>
          <p:cNvSpPr txBox="1"/>
          <p:nvPr/>
        </p:nvSpPr>
        <p:spPr>
          <a:xfrm>
            <a:off x="7461331" y="107378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056EC-D161-C54F-815A-5367CC1D8591}"/>
              </a:ext>
            </a:extLst>
          </p:cNvPr>
          <p:cNvSpPr txBox="1"/>
          <p:nvPr/>
        </p:nvSpPr>
        <p:spPr>
          <a:xfrm>
            <a:off x="4574652" y="5866187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EBF1B6-86C9-A440-93AF-7420AD7C5FB7}"/>
              </a:ext>
            </a:extLst>
          </p:cNvPr>
          <p:cNvSpPr txBox="1"/>
          <p:nvPr/>
        </p:nvSpPr>
        <p:spPr>
          <a:xfrm rot="5400000">
            <a:off x="908122" y="293618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263AD1-DA8A-2740-8A35-6D367EA6EF71}"/>
              </a:ext>
            </a:extLst>
          </p:cNvPr>
          <p:cNvSpPr/>
          <p:nvPr/>
        </p:nvSpPr>
        <p:spPr>
          <a:xfrm>
            <a:off x="210065" y="222422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25FAF-69B8-BA4E-B96A-E0DB085C7341}"/>
              </a:ext>
            </a:extLst>
          </p:cNvPr>
          <p:cNvSpPr txBox="1"/>
          <p:nvPr/>
        </p:nvSpPr>
        <p:spPr>
          <a:xfrm>
            <a:off x="-135042" y="356456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&gt;6</a:t>
            </a:r>
          </a:p>
          <a:p>
            <a:r>
              <a:rPr lang="en-US" dirty="0"/>
              <a:t>             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6ACCF-D1A6-4E46-A004-0D5173C742BC}"/>
              </a:ext>
            </a:extLst>
          </p:cNvPr>
          <p:cNvSpPr/>
          <p:nvPr/>
        </p:nvSpPr>
        <p:spPr>
          <a:xfrm>
            <a:off x="2388977" y="222422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47879F-6E28-2946-928B-E9CB344D405E}"/>
              </a:ext>
            </a:extLst>
          </p:cNvPr>
          <p:cNvSpPr/>
          <p:nvPr/>
        </p:nvSpPr>
        <p:spPr>
          <a:xfrm>
            <a:off x="1511647" y="1439563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DAB6C-E709-7A4E-A2FC-8EFFBC64C6CD}"/>
              </a:ext>
            </a:extLst>
          </p:cNvPr>
          <p:cNvSpPr/>
          <p:nvPr/>
        </p:nvSpPr>
        <p:spPr>
          <a:xfrm>
            <a:off x="3266307" y="1439563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B1219-B591-2347-A4DC-AFCB6A2590DA}"/>
              </a:ext>
            </a:extLst>
          </p:cNvPr>
          <p:cNvSpPr txBox="1"/>
          <p:nvPr/>
        </p:nvSpPr>
        <p:spPr>
          <a:xfrm>
            <a:off x="2043870" y="356456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&gt;6</a:t>
            </a:r>
          </a:p>
          <a:p>
            <a:r>
              <a:rPr lang="en-US" dirty="0"/>
              <a:t>             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33579-C25F-7340-8679-871DF067184F}"/>
              </a:ext>
            </a:extLst>
          </p:cNvPr>
          <p:cNvSpPr txBox="1"/>
          <p:nvPr/>
        </p:nvSpPr>
        <p:spPr>
          <a:xfrm>
            <a:off x="1166540" y="159642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&gt;10</a:t>
            </a:r>
          </a:p>
          <a:p>
            <a:r>
              <a:rPr lang="en-US" dirty="0"/>
              <a:t>            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33218-C099-1D4C-BE1A-537B202AD409}"/>
              </a:ext>
            </a:extLst>
          </p:cNvPr>
          <p:cNvSpPr txBox="1"/>
          <p:nvPr/>
        </p:nvSpPr>
        <p:spPr>
          <a:xfrm>
            <a:off x="2921200" y="163349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&gt;5</a:t>
            </a:r>
          </a:p>
          <a:p>
            <a:r>
              <a:rPr lang="en-US" dirty="0"/>
              <a:t>             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2D0FF-9F8F-CE4B-A66C-86DC849EA47C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950312" y="1136822"/>
            <a:ext cx="877330" cy="30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2C40B-4B11-F247-8599-0075B4BE7F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827642" y="1136822"/>
            <a:ext cx="877330" cy="30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959F70-0AE3-634F-97EC-4AA5C53B2873}"/>
              </a:ext>
            </a:extLst>
          </p:cNvPr>
          <p:cNvSpPr txBox="1"/>
          <p:nvPr/>
        </p:nvSpPr>
        <p:spPr>
          <a:xfrm>
            <a:off x="7931025" y="590436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3AFAB2-9D4C-4843-AD47-18754F3C7164}"/>
              </a:ext>
            </a:extLst>
          </p:cNvPr>
          <p:cNvSpPr/>
          <p:nvPr/>
        </p:nvSpPr>
        <p:spPr>
          <a:xfrm>
            <a:off x="7670161" y="222422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D689BF5-7AD7-914F-94D4-4A8C622EFC8D}"/>
              </a:ext>
            </a:extLst>
          </p:cNvPr>
          <p:cNvSpPr/>
          <p:nvPr/>
        </p:nvSpPr>
        <p:spPr>
          <a:xfrm>
            <a:off x="5672956" y="1399896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4CA216-AE16-4546-86CA-58976222646B}"/>
              </a:ext>
            </a:extLst>
          </p:cNvPr>
          <p:cNvSpPr/>
          <p:nvPr/>
        </p:nvSpPr>
        <p:spPr>
          <a:xfrm>
            <a:off x="9600466" y="1399896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4A31B9-8AE8-7448-979D-A76A4474910E}"/>
              </a:ext>
            </a:extLst>
          </p:cNvPr>
          <p:cNvSpPr txBox="1"/>
          <p:nvPr/>
        </p:nvSpPr>
        <p:spPr>
          <a:xfrm>
            <a:off x="7325054" y="356456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&gt;6</a:t>
            </a:r>
          </a:p>
          <a:p>
            <a:r>
              <a:rPr lang="en-US" dirty="0"/>
              <a:t>             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2EB743-0B56-D84D-AA1A-AE283C17F249}"/>
              </a:ext>
            </a:extLst>
          </p:cNvPr>
          <p:cNvSpPr txBox="1"/>
          <p:nvPr/>
        </p:nvSpPr>
        <p:spPr>
          <a:xfrm>
            <a:off x="9257165" y="1563769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&gt;5</a:t>
            </a:r>
          </a:p>
          <a:p>
            <a:r>
              <a:rPr lang="en-US" dirty="0"/>
              <a:t>             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5338EE-2060-5742-B6A5-5C889D8192B2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flipH="1">
            <a:off x="6111621" y="1136822"/>
            <a:ext cx="1997205" cy="26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5A7773-4060-9F4E-A091-EA2394965AF8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>
            <a:off x="8108826" y="1136822"/>
            <a:ext cx="1930305" cy="26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3B492F1-6D9F-5945-A579-82F53B315D62}"/>
              </a:ext>
            </a:extLst>
          </p:cNvPr>
          <p:cNvSpPr/>
          <p:nvPr/>
        </p:nvSpPr>
        <p:spPr>
          <a:xfrm>
            <a:off x="4585829" y="2628216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56EC474-7D03-2C45-8B7D-C82D90ED93DE}"/>
              </a:ext>
            </a:extLst>
          </p:cNvPr>
          <p:cNvSpPr/>
          <p:nvPr/>
        </p:nvSpPr>
        <p:spPr>
          <a:xfrm>
            <a:off x="6886389" y="2573813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879BBC-CC2C-2443-AD4F-1A5A096BC5E9}"/>
              </a:ext>
            </a:extLst>
          </p:cNvPr>
          <p:cNvSpPr/>
          <p:nvPr/>
        </p:nvSpPr>
        <p:spPr>
          <a:xfrm>
            <a:off x="8840650" y="2628216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425982-0EEF-BC48-B06B-237AC6295814}"/>
              </a:ext>
            </a:extLst>
          </p:cNvPr>
          <p:cNvSpPr/>
          <p:nvPr/>
        </p:nvSpPr>
        <p:spPr>
          <a:xfrm>
            <a:off x="10421305" y="2588645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7C65B1D-B3B7-0243-8C3B-326524A6C555}"/>
              </a:ext>
            </a:extLst>
          </p:cNvPr>
          <p:cNvSpPr/>
          <p:nvPr/>
        </p:nvSpPr>
        <p:spPr>
          <a:xfrm>
            <a:off x="6455208" y="4038938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0C919F5-7903-6040-BF93-2EBB9DD4C753}"/>
              </a:ext>
            </a:extLst>
          </p:cNvPr>
          <p:cNvSpPr/>
          <p:nvPr/>
        </p:nvSpPr>
        <p:spPr>
          <a:xfrm>
            <a:off x="5038717" y="4038938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3BA81C8-F156-7441-B997-E4D2687009CB}"/>
              </a:ext>
            </a:extLst>
          </p:cNvPr>
          <p:cNvSpPr/>
          <p:nvPr/>
        </p:nvSpPr>
        <p:spPr>
          <a:xfrm>
            <a:off x="11022760" y="4038938"/>
            <a:ext cx="877330" cy="914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5672EB-8326-604B-AACC-A41914931D28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flipH="1">
            <a:off x="5024494" y="2314296"/>
            <a:ext cx="1087127" cy="3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1F611F-C37F-774F-B155-7B40B6B52815}"/>
              </a:ext>
            </a:extLst>
          </p:cNvPr>
          <p:cNvCxnSpPr>
            <a:cxnSpLocks/>
            <a:stCxn id="77" idx="4"/>
            <a:endCxn id="110" idx="0"/>
          </p:cNvCxnSpPr>
          <p:nvPr/>
        </p:nvCxnSpPr>
        <p:spPr>
          <a:xfrm flipH="1">
            <a:off x="4337723" y="3542616"/>
            <a:ext cx="686771" cy="49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5E1ABC-686A-C844-A621-E5A005566560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>
            <a:off x="5024494" y="3542616"/>
            <a:ext cx="452888" cy="49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A170C9-F96E-1D41-9DEB-D42F9FBC48CE}"/>
              </a:ext>
            </a:extLst>
          </p:cNvPr>
          <p:cNvCxnSpPr>
            <a:cxnSpLocks/>
            <a:stCxn id="82" idx="4"/>
            <a:endCxn id="111" idx="0"/>
          </p:cNvCxnSpPr>
          <p:nvPr/>
        </p:nvCxnSpPr>
        <p:spPr>
          <a:xfrm flipH="1">
            <a:off x="4983678" y="4953338"/>
            <a:ext cx="493704" cy="61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3DF0238-8A9F-B24E-A614-89A8D14424B8}"/>
              </a:ext>
            </a:extLst>
          </p:cNvPr>
          <p:cNvCxnSpPr>
            <a:cxnSpLocks/>
            <a:stCxn id="82" idx="4"/>
            <a:endCxn id="112" idx="0"/>
          </p:cNvCxnSpPr>
          <p:nvPr/>
        </p:nvCxnSpPr>
        <p:spPr>
          <a:xfrm>
            <a:off x="5477382" y="4953338"/>
            <a:ext cx="399587" cy="64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12CE59-39BB-364D-8D98-286097C06414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6111621" y="2314296"/>
            <a:ext cx="1213433" cy="25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37F21BB-2481-A342-82B6-A6AD2CF0D2C0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 flipH="1">
            <a:off x="6893873" y="3488213"/>
            <a:ext cx="431181" cy="55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F14F3FE-58BB-1442-AE6D-90497336F2CE}"/>
              </a:ext>
            </a:extLst>
          </p:cNvPr>
          <p:cNvCxnSpPr>
            <a:cxnSpLocks/>
            <a:stCxn id="78" idx="4"/>
            <a:endCxn id="115" idx="0"/>
          </p:cNvCxnSpPr>
          <p:nvPr/>
        </p:nvCxnSpPr>
        <p:spPr>
          <a:xfrm>
            <a:off x="7325054" y="3488213"/>
            <a:ext cx="548761" cy="57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C160078-CC81-6D40-A96F-562C4C390E11}"/>
              </a:ext>
            </a:extLst>
          </p:cNvPr>
          <p:cNvCxnSpPr>
            <a:cxnSpLocks/>
            <a:stCxn id="81" idx="4"/>
            <a:endCxn id="113" idx="0"/>
          </p:cNvCxnSpPr>
          <p:nvPr/>
        </p:nvCxnSpPr>
        <p:spPr>
          <a:xfrm flipH="1">
            <a:off x="6467163" y="4953338"/>
            <a:ext cx="426710" cy="6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631BAB2-36FA-4A45-8533-23B38BAEAB8A}"/>
              </a:ext>
            </a:extLst>
          </p:cNvPr>
          <p:cNvCxnSpPr>
            <a:cxnSpLocks/>
            <a:stCxn id="81" idx="4"/>
            <a:endCxn id="114" idx="0"/>
          </p:cNvCxnSpPr>
          <p:nvPr/>
        </p:nvCxnSpPr>
        <p:spPr>
          <a:xfrm>
            <a:off x="6893873" y="4953338"/>
            <a:ext cx="463075" cy="67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4B6230-5075-AB40-B8F0-B5E889534305}"/>
              </a:ext>
            </a:extLst>
          </p:cNvPr>
          <p:cNvCxnSpPr>
            <a:cxnSpLocks/>
            <a:stCxn id="72" idx="4"/>
            <a:endCxn id="79" idx="0"/>
          </p:cNvCxnSpPr>
          <p:nvPr/>
        </p:nvCxnSpPr>
        <p:spPr>
          <a:xfrm flipH="1">
            <a:off x="9279315" y="2314296"/>
            <a:ext cx="759816" cy="3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A994A7-B7F5-274B-A1E6-C95FC09BE5D9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>
            <a:off x="10039131" y="2314296"/>
            <a:ext cx="820839" cy="27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F35FD8-8920-844E-86B0-5123FA1EF216}"/>
              </a:ext>
            </a:extLst>
          </p:cNvPr>
          <p:cNvCxnSpPr>
            <a:cxnSpLocks/>
            <a:stCxn id="79" idx="4"/>
            <a:endCxn id="116" idx="0"/>
          </p:cNvCxnSpPr>
          <p:nvPr/>
        </p:nvCxnSpPr>
        <p:spPr>
          <a:xfrm flipH="1">
            <a:off x="8716712" y="3542616"/>
            <a:ext cx="562603" cy="51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B8CAB8E-D044-3D49-BDA0-34B446E628B4}"/>
              </a:ext>
            </a:extLst>
          </p:cNvPr>
          <p:cNvCxnSpPr>
            <a:cxnSpLocks/>
            <a:stCxn id="79" idx="4"/>
            <a:endCxn id="117" idx="0"/>
          </p:cNvCxnSpPr>
          <p:nvPr/>
        </p:nvCxnSpPr>
        <p:spPr>
          <a:xfrm>
            <a:off x="9279315" y="3542616"/>
            <a:ext cx="436874" cy="47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BD6F2-DDB9-BB41-BE44-7CB853A30BD1}"/>
              </a:ext>
            </a:extLst>
          </p:cNvPr>
          <p:cNvCxnSpPr>
            <a:cxnSpLocks/>
            <a:stCxn id="80" idx="4"/>
            <a:endCxn id="118" idx="0"/>
          </p:cNvCxnSpPr>
          <p:nvPr/>
        </p:nvCxnSpPr>
        <p:spPr>
          <a:xfrm flipH="1">
            <a:off x="10370194" y="3503045"/>
            <a:ext cx="489776" cy="55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F88ADF4-7C5D-F649-9044-5997DC7786B9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10859970" y="3503045"/>
            <a:ext cx="601455" cy="5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B75005C-9A4A-B042-8446-152B04EDDAF9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11041054" y="4953338"/>
            <a:ext cx="420371" cy="6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4A4CD22-3341-D742-BCB9-FD02B6B0334E}"/>
              </a:ext>
            </a:extLst>
          </p:cNvPr>
          <p:cNvCxnSpPr>
            <a:cxnSpLocks/>
            <a:stCxn id="83" idx="4"/>
            <a:endCxn id="120" idx="0"/>
          </p:cNvCxnSpPr>
          <p:nvPr/>
        </p:nvCxnSpPr>
        <p:spPr>
          <a:xfrm>
            <a:off x="11461425" y="4953338"/>
            <a:ext cx="511062" cy="6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0D5D2BE-5559-3344-90BB-4977BA408BE1}"/>
              </a:ext>
            </a:extLst>
          </p:cNvPr>
          <p:cNvSpPr txBox="1"/>
          <p:nvPr/>
        </p:nvSpPr>
        <p:spPr>
          <a:xfrm>
            <a:off x="5327849" y="1553637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&gt;10</a:t>
            </a:r>
          </a:p>
          <a:p>
            <a:r>
              <a:rPr lang="en-US" dirty="0"/>
              <a:t>             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3FD7F1-8B63-5F4C-93EF-A063A83671A3}"/>
              </a:ext>
            </a:extLst>
          </p:cNvPr>
          <p:cNvSpPr txBox="1"/>
          <p:nvPr/>
        </p:nvSpPr>
        <p:spPr>
          <a:xfrm>
            <a:off x="4240722" y="276225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&gt;4</a:t>
            </a:r>
          </a:p>
          <a:p>
            <a:pPr algn="ctr"/>
            <a:r>
              <a:rPr lang="en-US" dirty="0"/>
              <a:t> 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E1104D-BF39-2748-8DFD-E277E508DBE1}"/>
              </a:ext>
            </a:extLst>
          </p:cNvPr>
          <p:cNvSpPr txBox="1"/>
          <p:nvPr/>
        </p:nvSpPr>
        <p:spPr>
          <a:xfrm>
            <a:off x="6575239" y="2726877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&gt;3</a:t>
            </a:r>
          </a:p>
          <a:p>
            <a:r>
              <a:rPr lang="en-US" dirty="0"/>
              <a:t>            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7B6CB7-B7FB-1343-9473-FE95B037832B}"/>
              </a:ext>
            </a:extLst>
          </p:cNvPr>
          <p:cNvSpPr txBox="1"/>
          <p:nvPr/>
        </p:nvSpPr>
        <p:spPr>
          <a:xfrm>
            <a:off x="4693610" y="4195472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&gt;8</a:t>
            </a:r>
          </a:p>
          <a:p>
            <a:r>
              <a:rPr lang="en-US" dirty="0"/>
              <a:t>             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7FA71B-581A-7D4E-A790-00FFBD8E4FD1}"/>
              </a:ext>
            </a:extLst>
          </p:cNvPr>
          <p:cNvSpPr txBox="1"/>
          <p:nvPr/>
        </p:nvSpPr>
        <p:spPr>
          <a:xfrm>
            <a:off x="6100383" y="4208487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&gt;11</a:t>
            </a:r>
          </a:p>
          <a:p>
            <a:r>
              <a:rPr lang="en-US" dirty="0"/>
              <a:t>            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DFDC7C-0C46-7549-A4BE-200CE1DAD8DA}"/>
              </a:ext>
            </a:extLst>
          </p:cNvPr>
          <p:cNvSpPr txBox="1"/>
          <p:nvPr/>
        </p:nvSpPr>
        <p:spPr>
          <a:xfrm>
            <a:off x="8475767" y="276363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&gt;9</a:t>
            </a:r>
          </a:p>
          <a:p>
            <a:r>
              <a:rPr lang="en-US" dirty="0"/>
              <a:t>             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BF61F1-B07F-8141-8AF4-BF82C3D714F4}"/>
              </a:ext>
            </a:extLst>
          </p:cNvPr>
          <p:cNvSpPr txBox="1"/>
          <p:nvPr/>
        </p:nvSpPr>
        <p:spPr>
          <a:xfrm>
            <a:off x="10019656" y="2763635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1</a:t>
            </a:r>
            <a:r>
              <a:rPr lang="en-US" dirty="0"/>
              <a:t>&gt;10</a:t>
            </a:r>
          </a:p>
          <a:p>
            <a:r>
              <a:rPr lang="en-US" dirty="0"/>
              <a:t>             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FF33E2-0D0E-B74F-90F2-18B5B911FB56}"/>
              </a:ext>
            </a:extLst>
          </p:cNvPr>
          <p:cNvSpPr txBox="1"/>
          <p:nvPr/>
        </p:nvSpPr>
        <p:spPr>
          <a:xfrm>
            <a:off x="10554083" y="4197686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X</a:t>
            </a:r>
            <a:r>
              <a:rPr lang="en-US" baseline="-25000" dirty="0"/>
              <a:t>2</a:t>
            </a:r>
            <a:r>
              <a:rPr lang="en-US" dirty="0"/>
              <a:t>&gt;11.5</a:t>
            </a:r>
          </a:p>
          <a:p>
            <a:r>
              <a:rPr lang="en-US" dirty="0"/>
              <a:t>               j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286CB1-D93B-5144-8900-D4BB40BB65B7}"/>
              </a:ext>
            </a:extLst>
          </p:cNvPr>
          <p:cNvSpPr/>
          <p:nvPr/>
        </p:nvSpPr>
        <p:spPr>
          <a:xfrm>
            <a:off x="4188584" y="4036142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0674D4-56DD-5A4A-98AD-890A435A9AA6}"/>
              </a:ext>
            </a:extLst>
          </p:cNvPr>
          <p:cNvSpPr/>
          <p:nvPr/>
        </p:nvSpPr>
        <p:spPr>
          <a:xfrm>
            <a:off x="4834539" y="5568729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07E126-A103-9D44-9E14-AA19595F9004}"/>
              </a:ext>
            </a:extLst>
          </p:cNvPr>
          <p:cNvSpPr/>
          <p:nvPr/>
        </p:nvSpPr>
        <p:spPr>
          <a:xfrm>
            <a:off x="5727830" y="5593442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5FFDA7-7B91-854E-B05C-BE3C2697FAF0}"/>
              </a:ext>
            </a:extLst>
          </p:cNvPr>
          <p:cNvSpPr/>
          <p:nvPr/>
        </p:nvSpPr>
        <p:spPr>
          <a:xfrm>
            <a:off x="6318024" y="5619068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86F424-FF50-734A-9D25-E30DF2CCFA2B}"/>
              </a:ext>
            </a:extLst>
          </p:cNvPr>
          <p:cNvSpPr/>
          <p:nvPr/>
        </p:nvSpPr>
        <p:spPr>
          <a:xfrm>
            <a:off x="7207809" y="5630705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1A71AF-B107-724B-A074-22A1576AEE26}"/>
              </a:ext>
            </a:extLst>
          </p:cNvPr>
          <p:cNvSpPr/>
          <p:nvPr/>
        </p:nvSpPr>
        <p:spPr>
          <a:xfrm>
            <a:off x="7724676" y="4058641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B7BC5E-6CB3-0C4F-9C62-C982C304DE65}"/>
              </a:ext>
            </a:extLst>
          </p:cNvPr>
          <p:cNvSpPr/>
          <p:nvPr/>
        </p:nvSpPr>
        <p:spPr>
          <a:xfrm>
            <a:off x="8567573" y="4058641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63B0690-CDFF-8F4C-9721-D15326657C7C}"/>
              </a:ext>
            </a:extLst>
          </p:cNvPr>
          <p:cNvSpPr/>
          <p:nvPr/>
        </p:nvSpPr>
        <p:spPr>
          <a:xfrm>
            <a:off x="9567050" y="4016747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70638B-82D4-6C45-AF01-41A05323DCAA}"/>
              </a:ext>
            </a:extLst>
          </p:cNvPr>
          <p:cNvSpPr/>
          <p:nvPr/>
        </p:nvSpPr>
        <p:spPr>
          <a:xfrm>
            <a:off x="10221055" y="4056031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319E8B7-624B-0F4F-B5F5-164AA19E210E}"/>
              </a:ext>
            </a:extLst>
          </p:cNvPr>
          <p:cNvSpPr/>
          <p:nvPr/>
        </p:nvSpPr>
        <p:spPr>
          <a:xfrm>
            <a:off x="10891915" y="5631033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B51DC1E-F852-654E-8A9B-1CE93EBA6364}"/>
              </a:ext>
            </a:extLst>
          </p:cNvPr>
          <p:cNvSpPr/>
          <p:nvPr/>
        </p:nvSpPr>
        <p:spPr>
          <a:xfrm>
            <a:off x="11823348" y="5619068"/>
            <a:ext cx="298278" cy="273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BDE6AB4-9970-134D-B848-8AD5C8D8F9A4}"/>
              </a:ext>
            </a:extLst>
          </p:cNvPr>
          <p:cNvSpPr txBox="1"/>
          <p:nvPr/>
        </p:nvSpPr>
        <p:spPr>
          <a:xfrm>
            <a:off x="2615884" y="23575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A96109-DFEE-E048-AE77-1892CDF8CE1A}"/>
              </a:ext>
            </a:extLst>
          </p:cNvPr>
          <p:cNvSpPr txBox="1"/>
          <p:nvPr/>
        </p:nvSpPr>
        <p:spPr>
          <a:xfrm>
            <a:off x="396114" y="14627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9079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93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16</cp:revision>
  <dcterms:created xsi:type="dcterms:W3CDTF">2021-10-22T20:02:21Z</dcterms:created>
  <dcterms:modified xsi:type="dcterms:W3CDTF">2021-10-23T10:58:08Z</dcterms:modified>
</cp:coreProperties>
</file>