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4"/>
  </p:notesMasterIdLst>
  <p:sldIdLst>
    <p:sldId id="257" r:id="rId2"/>
    <p:sldId id="310" r:id="rId3"/>
    <p:sldId id="302" r:id="rId4"/>
    <p:sldId id="324" r:id="rId5"/>
    <p:sldId id="264" r:id="rId6"/>
    <p:sldId id="325" r:id="rId7"/>
    <p:sldId id="336" r:id="rId8"/>
    <p:sldId id="337" r:id="rId9"/>
    <p:sldId id="338" r:id="rId10"/>
    <p:sldId id="339" r:id="rId11"/>
    <p:sldId id="333" r:id="rId12"/>
    <p:sldId id="340" r:id="rId13"/>
    <p:sldId id="334" r:id="rId14"/>
    <p:sldId id="341" r:id="rId15"/>
    <p:sldId id="342" r:id="rId16"/>
    <p:sldId id="343" r:id="rId17"/>
    <p:sldId id="344" r:id="rId18"/>
    <p:sldId id="345" r:id="rId19"/>
    <p:sldId id="346" r:id="rId20"/>
    <p:sldId id="330" r:id="rId21"/>
    <p:sldId id="335" r:id="rId22"/>
    <p:sldId id="348" r:id="rId23"/>
    <p:sldId id="349" r:id="rId24"/>
    <p:sldId id="350" r:id="rId25"/>
    <p:sldId id="354" r:id="rId26"/>
    <p:sldId id="355" r:id="rId27"/>
    <p:sldId id="356" r:id="rId28"/>
    <p:sldId id="351" r:id="rId29"/>
    <p:sldId id="331" r:id="rId30"/>
    <p:sldId id="352" r:id="rId31"/>
    <p:sldId id="353" r:id="rId32"/>
    <p:sldId id="332" r:id="rId33"/>
  </p:sldIdLst>
  <p:sldSz cx="9144000" cy="6858000" type="screen4x3"/>
  <p:notesSz cx="6858000" cy="9144000"/>
  <p:custDataLst>
    <p:tags r:id="rId35"/>
  </p:custData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6E7"/>
    <a:srgbClr val="009BD2"/>
    <a:srgbClr val="01BCFF"/>
    <a:srgbClr val="D81C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9" autoAdjust="0"/>
    <p:restoredTop sz="73171" autoAdjust="0"/>
  </p:normalViewPr>
  <p:slideViewPr>
    <p:cSldViewPr>
      <p:cViewPr varScale="1">
        <p:scale>
          <a:sx n="86" d="100"/>
          <a:sy n="86" d="100"/>
        </p:scale>
        <p:origin x="272"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51"/>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tags" Target="tags/tag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9AAE5-DAD5-4116-BBB6-B6ED572B502F}"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TW" altLang="en-US"/>
        </a:p>
      </dgm:t>
    </dgm:pt>
    <dgm:pt modelId="{589CB921-1112-459E-80FF-9B50218BEB66}">
      <dgm:prSet phldrT="[文字]"/>
      <dgm:spPr>
        <a:xfrm>
          <a:off x="3303812" y="3015"/>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dirty="0">
              <a:solidFill>
                <a:sysClr val="windowText" lastClr="000000"/>
              </a:solidFill>
              <a:latin typeface="微軟正黑體" panose="020B0604030504040204" pitchFamily="34" charset="-120"/>
              <a:ea typeface="微軟正黑體" panose="020B0604030504040204" pitchFamily="34" charset="-120"/>
              <a:cs typeface="+mn-cs"/>
            </a:rPr>
            <a:t>線上學習平台</a:t>
          </a:r>
        </a:p>
      </dgm:t>
    </dgm:pt>
    <dgm:pt modelId="{65831045-06F1-4448-87FD-B2DB98E2C8D4}" type="parTrans" cxnId="{E595EAE0-12F0-432B-B266-1EC51E570C9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7051C94-A73B-422A-AB24-4463A45638AC}" type="sibTrans" cxnId="{E595EAE0-12F0-432B-B266-1EC51E570C9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28B6E97-F915-4566-B3FC-1D298A2878C8}">
      <dgm:prSet phldrT="[文字]"/>
      <dgm:spPr>
        <a:xfrm>
          <a:off x="30561" y="916182"/>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個人管理</a:t>
          </a:r>
        </a:p>
      </dgm:t>
    </dgm:pt>
    <dgm:pt modelId="{B1E57585-C64C-4290-B183-540F7EC46FAA}" type="parTrans" cxnId="{05CCAA57-AA51-4B98-9106-3C134558B13A}">
      <dgm:prSet/>
      <dgm:spPr>
        <a:xfrm>
          <a:off x="673636" y="646090"/>
          <a:ext cx="3273251" cy="270091"/>
        </a:xfrm>
        <a:custGeom>
          <a:avLst/>
          <a:gdLst/>
          <a:ahLst/>
          <a:cxnLst/>
          <a:rect l="0" t="0" r="0" b="0"/>
          <a:pathLst>
            <a:path>
              <a:moveTo>
                <a:pt x="3273251" y="0"/>
              </a:moveTo>
              <a:lnTo>
                <a:pt x="3273251" y="135045"/>
              </a:lnTo>
              <a:lnTo>
                <a:pt x="0" y="135045"/>
              </a:lnTo>
              <a:lnTo>
                <a:pt x="0" y="270091"/>
              </a:lnTo>
            </a:path>
          </a:pathLst>
        </a:custGeom>
        <a:noFill/>
        <a:ln w="25400" cap="flat" cmpd="sng" algn="ctr">
          <a:solidFill>
            <a:srgbClr val="4F81BD">
              <a:shade val="6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A7E15DFE-3D2C-4181-8A33-842FE9606332}" type="sibTrans" cxnId="{05CCAA57-AA51-4B98-9106-3C134558B13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2E75984-9384-4CE5-A931-8C094E2E3C62}">
      <dgm:prSet phldrT="[文字]"/>
      <dgm:spPr>
        <a:xfrm>
          <a:off x="3464581" y="916182"/>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課程專區</a:t>
          </a:r>
        </a:p>
      </dgm:t>
    </dgm:pt>
    <dgm:pt modelId="{B22D1C7D-7698-4E6B-97CE-01DE672E80C6}" type="parTrans" cxnId="{B236CA32-091D-4000-9162-2DB8C38ABC57}">
      <dgm:prSet/>
      <dgm:spPr>
        <a:xfrm>
          <a:off x="3946887" y="646090"/>
          <a:ext cx="160768" cy="270091"/>
        </a:xfrm>
        <a:custGeom>
          <a:avLst/>
          <a:gdLst/>
          <a:ahLst/>
          <a:cxnLst/>
          <a:rect l="0" t="0" r="0" b="0"/>
          <a:pathLst>
            <a:path>
              <a:moveTo>
                <a:pt x="0" y="0"/>
              </a:moveTo>
              <a:lnTo>
                <a:pt x="0" y="135045"/>
              </a:lnTo>
              <a:lnTo>
                <a:pt x="160768" y="135045"/>
              </a:lnTo>
              <a:lnTo>
                <a:pt x="160768" y="270091"/>
              </a:lnTo>
            </a:path>
          </a:pathLst>
        </a:custGeom>
        <a:noFill/>
        <a:ln w="25400" cap="flat" cmpd="sng" algn="ctr">
          <a:solidFill>
            <a:srgbClr val="4F81BD">
              <a:shade val="6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6132B31A-1B56-4547-BC82-E01F8CCB28B0}" type="sibTrans" cxnId="{B236CA32-091D-4000-9162-2DB8C38ABC5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0F772B74-F854-4270-B012-1D4AF81CCEEF}">
      <dgm:prSet phldrT="[文字]"/>
      <dgm:spPr>
        <a:xfrm>
          <a:off x="6577064" y="916182"/>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資源分享</a:t>
          </a:r>
        </a:p>
      </dgm:t>
    </dgm:pt>
    <dgm:pt modelId="{6F3648E5-2BB2-49D9-A616-902665002240}" type="parTrans" cxnId="{0D48357A-8FD9-4809-938A-1C2A591A06B9}">
      <dgm:prSet/>
      <dgm:spPr>
        <a:xfrm>
          <a:off x="3946887" y="646090"/>
          <a:ext cx="3273251" cy="270091"/>
        </a:xfrm>
        <a:custGeom>
          <a:avLst/>
          <a:gdLst/>
          <a:ahLst/>
          <a:cxnLst/>
          <a:rect l="0" t="0" r="0" b="0"/>
          <a:pathLst>
            <a:path>
              <a:moveTo>
                <a:pt x="0" y="0"/>
              </a:moveTo>
              <a:lnTo>
                <a:pt x="0" y="135045"/>
              </a:lnTo>
              <a:lnTo>
                <a:pt x="3273251" y="135045"/>
              </a:lnTo>
              <a:lnTo>
                <a:pt x="3273251" y="270091"/>
              </a:lnTo>
            </a:path>
          </a:pathLst>
        </a:custGeom>
        <a:noFill/>
        <a:ln w="25400" cap="flat" cmpd="sng" algn="ctr">
          <a:solidFill>
            <a:srgbClr val="4F81BD">
              <a:shade val="6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1C6D6B0E-C6BB-4586-9974-9F68FC6D0715}" type="sibTrans" cxnId="{0D48357A-8FD9-4809-938A-1C2A591A06B9}">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8CDD7B5-387D-42EF-9584-00901DCA58F2}">
      <dgm:prSet/>
      <dgm:spPr>
        <a:xfrm>
          <a:off x="352099"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個人</a:t>
          </a:r>
          <a:endParaRPr lang="en-US" altLang="zh-TW">
            <a:solidFill>
              <a:sysClr val="windowText" lastClr="000000"/>
            </a:solidFill>
            <a:latin typeface="微軟正黑體" panose="020B0604030504040204" pitchFamily="34" charset="-120"/>
            <a:ea typeface="微軟正黑體" panose="020B0604030504040204" pitchFamily="34" charset="-120"/>
            <a:cs typeface="+mn-cs"/>
          </a:endParaRPr>
        </a:p>
        <a:p>
          <a:r>
            <a:rPr lang="zh-TW" altLang="en-US">
              <a:solidFill>
                <a:sysClr val="windowText" lastClr="000000"/>
              </a:solidFill>
              <a:latin typeface="微軟正黑體" panose="020B0604030504040204" pitchFamily="34" charset="-120"/>
              <a:ea typeface="微軟正黑體" panose="020B0604030504040204" pitchFamily="34" charset="-120"/>
              <a:cs typeface="+mn-cs"/>
            </a:rPr>
            <a:t>基本資訊</a:t>
          </a:r>
        </a:p>
      </dgm:t>
    </dgm:pt>
    <dgm:pt modelId="{AFD55F6B-F202-4DA3-BAED-76BFBCADF695}" type="parTrans" cxnId="{3E171FA0-3C52-4F65-BB03-416CEE4B0C7A}">
      <dgm:prSet/>
      <dgm:spPr>
        <a:xfrm>
          <a:off x="159176" y="1559256"/>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565A1D4B-35CF-48A2-BE06-CAD851400C3E}" type="sibTrans" cxnId="{3E171FA0-3C52-4F65-BB03-416CEE4B0C7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6F6072B3-1B2E-4956-B2BC-AF6C91A15AF5}">
      <dgm:prSet/>
      <dgm:spPr>
        <a:xfrm>
          <a:off x="352099"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課程</a:t>
          </a:r>
          <a:endParaRPr lang="en-US" altLang="zh-TW">
            <a:solidFill>
              <a:sysClr val="windowText" lastClr="000000"/>
            </a:solidFill>
            <a:latin typeface="微軟正黑體" panose="020B0604030504040204" pitchFamily="34" charset="-120"/>
            <a:ea typeface="微軟正黑體" panose="020B0604030504040204" pitchFamily="34" charset="-120"/>
            <a:cs typeface="+mn-cs"/>
          </a:endParaRPr>
        </a:p>
        <a:p>
          <a:r>
            <a:rPr lang="zh-TW" altLang="en-US">
              <a:solidFill>
                <a:sysClr val="windowText" lastClr="000000"/>
              </a:solidFill>
              <a:latin typeface="微軟正黑體" panose="020B0604030504040204" pitchFamily="34" charset="-120"/>
              <a:ea typeface="微軟正黑體" panose="020B0604030504040204" pitchFamily="34" charset="-120"/>
              <a:cs typeface="+mn-cs"/>
            </a:rPr>
            <a:t>學習狀況</a:t>
          </a:r>
        </a:p>
      </dgm:t>
    </dgm:pt>
    <dgm:pt modelId="{8403F094-E846-4908-BF29-290B95272FEC}" type="parTrans" cxnId="{33FCA86C-EEFE-49DF-8E89-DECAD0B0851B}">
      <dgm:prSet/>
      <dgm:spPr>
        <a:xfrm>
          <a:off x="159176" y="1559256"/>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A9A3A6C8-4DD4-4888-8E6A-05D7C27ED428}" type="sibTrans" cxnId="{33FCA86C-EEFE-49DF-8E89-DECAD0B0851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6818C701-5E63-4D96-A5F7-CBD841188A82}">
      <dgm:prSet/>
      <dgm:spPr>
        <a:xfrm>
          <a:off x="352099" y="3655681"/>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個人</a:t>
          </a:r>
          <a:endParaRPr lang="en-US" altLang="zh-TW">
            <a:solidFill>
              <a:sysClr val="windowText" lastClr="000000"/>
            </a:solidFill>
            <a:latin typeface="微軟正黑體" panose="020B0604030504040204" pitchFamily="34" charset="-120"/>
            <a:ea typeface="微軟正黑體" panose="020B0604030504040204" pitchFamily="34" charset="-120"/>
            <a:cs typeface="+mn-cs"/>
          </a:endParaRPr>
        </a:p>
        <a:p>
          <a:r>
            <a:rPr lang="zh-TW" altLang="en-US">
              <a:solidFill>
                <a:sysClr val="windowText" lastClr="000000"/>
              </a:solidFill>
              <a:latin typeface="微軟正黑體" panose="020B0604030504040204" pitchFamily="34" charset="-120"/>
              <a:ea typeface="微軟正黑體" panose="020B0604030504040204" pitchFamily="34" charset="-120"/>
              <a:cs typeface="+mn-cs"/>
            </a:rPr>
            <a:t>作品集</a:t>
          </a:r>
        </a:p>
      </dgm:t>
    </dgm:pt>
    <dgm:pt modelId="{26534A5E-1811-40CD-BC24-0F0A6ECD192B}" type="parTrans" cxnId="{B5D8937A-5C88-4FBC-B838-657A5D3E05E0}">
      <dgm:prSet/>
      <dgm:spPr>
        <a:xfrm>
          <a:off x="159176" y="1559256"/>
          <a:ext cx="192922" cy="2417961"/>
        </a:xfrm>
        <a:custGeom>
          <a:avLst/>
          <a:gdLst/>
          <a:ahLst/>
          <a:cxnLst/>
          <a:rect l="0" t="0" r="0" b="0"/>
          <a:pathLst>
            <a:path>
              <a:moveTo>
                <a:pt x="0" y="0"/>
              </a:moveTo>
              <a:lnTo>
                <a:pt x="0" y="2417961"/>
              </a:lnTo>
              <a:lnTo>
                <a:pt x="192922" y="2417961"/>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6E12CA98-B062-4501-8A2D-B6E0BFDFE985}" type="sibTrans" cxnId="{B5D8937A-5C88-4FBC-B838-657A5D3E05E0}">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4610D02-D378-4B27-B4F5-E4FFCD08BE78}">
      <dgm:prSet/>
      <dgm:spPr>
        <a:xfrm>
          <a:off x="1908340"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rgbClr val="FF0000"/>
              </a:solidFill>
              <a:latin typeface="微軟正黑體" panose="020B0604030504040204" pitchFamily="34" charset="-120"/>
              <a:ea typeface="微軟正黑體" panose="020B0604030504040204" pitchFamily="34" charset="-120"/>
              <a:cs typeface="+mn-cs"/>
            </a:rPr>
            <a:t>課程管理</a:t>
          </a:r>
        </a:p>
      </dgm:t>
    </dgm:pt>
    <dgm:pt modelId="{4238D134-0DD1-4063-A58E-608B67476DEC}" type="parTrans" cxnId="{BF80BBC1-B8B2-4F08-8957-1F1FC9A3EC73}">
      <dgm:prSet/>
      <dgm:spPr>
        <a:xfrm>
          <a:off x="2551415" y="1559256"/>
          <a:ext cx="1556241" cy="270091"/>
        </a:xfrm>
        <a:custGeom>
          <a:avLst/>
          <a:gdLst/>
          <a:ahLst/>
          <a:cxnLst/>
          <a:rect l="0" t="0" r="0" b="0"/>
          <a:pathLst>
            <a:path>
              <a:moveTo>
                <a:pt x="1556241" y="0"/>
              </a:moveTo>
              <a:lnTo>
                <a:pt x="1556241" y="135045"/>
              </a:lnTo>
              <a:lnTo>
                <a:pt x="0" y="135045"/>
              </a:lnTo>
              <a:lnTo>
                <a:pt x="0" y="270091"/>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37DAC2DD-AB2B-486C-99C1-B76537505C98}" type="sibTrans" cxnId="{BF80BBC1-B8B2-4F08-8957-1F1FC9A3EC7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6923FEEE-2301-4663-8442-84FCDE1AFA0D}">
      <dgm:prSet/>
      <dgm:spPr>
        <a:xfrm>
          <a:off x="3464581"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課程瀏覽</a:t>
          </a:r>
        </a:p>
      </dgm:t>
    </dgm:pt>
    <dgm:pt modelId="{E06757DB-82DC-433B-AC11-855DFFCA2A88}" type="parTrans" cxnId="{EB1EF39E-3D6C-494C-B51D-C6F2AC8959FD}">
      <dgm:prSet/>
      <dgm:spPr>
        <a:xfrm>
          <a:off x="4061936" y="1559256"/>
          <a:ext cx="91440" cy="270091"/>
        </a:xfrm>
        <a:custGeom>
          <a:avLst/>
          <a:gdLst/>
          <a:ahLst/>
          <a:cxnLst/>
          <a:rect l="0" t="0" r="0" b="0"/>
          <a:pathLst>
            <a:path>
              <a:moveTo>
                <a:pt x="45720" y="0"/>
              </a:moveTo>
              <a:lnTo>
                <a:pt x="45720" y="270091"/>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AF3EA0D0-5998-4FBF-9D6C-926842D67540}" type="sibTrans" cxnId="{EB1EF39E-3D6C-494C-B51D-C6F2AC8959F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2352339E-1893-4C4B-913B-7836857A2337}">
      <dgm:prSet/>
      <dgm:spPr>
        <a:xfrm>
          <a:off x="5020822"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課程作業</a:t>
          </a:r>
        </a:p>
      </dgm:t>
    </dgm:pt>
    <dgm:pt modelId="{6FCBE505-66D4-4CD4-B106-8DE784A58CCD}" type="parTrans" cxnId="{3CF287D1-B364-4845-8589-287402E08529}">
      <dgm:prSet/>
      <dgm:spPr>
        <a:xfrm>
          <a:off x="4107656" y="1559256"/>
          <a:ext cx="1556241" cy="270091"/>
        </a:xfrm>
        <a:custGeom>
          <a:avLst/>
          <a:gdLst/>
          <a:ahLst/>
          <a:cxnLst/>
          <a:rect l="0" t="0" r="0" b="0"/>
          <a:pathLst>
            <a:path>
              <a:moveTo>
                <a:pt x="0" y="0"/>
              </a:moveTo>
              <a:lnTo>
                <a:pt x="0" y="135045"/>
              </a:lnTo>
              <a:lnTo>
                <a:pt x="1556241" y="135045"/>
              </a:lnTo>
              <a:lnTo>
                <a:pt x="1556241" y="270091"/>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D0B7D47E-32F3-40A1-AFFE-ECC10B473D13}" type="sibTrans" cxnId="{3CF287D1-B364-4845-8589-287402E08529}">
      <dgm:prSet/>
      <dgm:spPr/>
      <dgm:t>
        <a:bodyPr/>
        <a:lstStyle/>
        <a:p>
          <a:endParaRPr lang="zh-TW" altLang="en-US">
            <a:latin typeface="微軟正黑體" panose="020B0604030504040204" pitchFamily="34" charset="-120"/>
            <a:ea typeface="微軟正黑體" panose="020B0604030504040204" pitchFamily="34" charset="-120"/>
          </a:endParaRPr>
        </a:p>
      </dgm:t>
    </dgm:pt>
    <dgm:pt modelId="{B7EDE1D2-9271-4A96-BCB5-6C58F8BB0CBF}">
      <dgm:prSet/>
      <dgm:spPr>
        <a:xfrm>
          <a:off x="2229877"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rgbClr val="FF0000"/>
              </a:solidFill>
              <a:latin typeface="微軟正黑體" panose="020B0604030504040204" pitchFamily="34" charset="-120"/>
              <a:ea typeface="微軟正黑體" panose="020B0604030504040204" pitchFamily="34" charset="-120"/>
              <a:cs typeface="+mn-cs"/>
            </a:rPr>
            <a:t>編輯</a:t>
          </a:r>
          <a:endParaRPr lang="en-US" altLang="zh-TW">
            <a:solidFill>
              <a:srgbClr val="FF0000"/>
            </a:solidFill>
            <a:latin typeface="微軟正黑體" panose="020B0604030504040204" pitchFamily="34" charset="-120"/>
            <a:ea typeface="微軟正黑體" panose="020B0604030504040204" pitchFamily="34" charset="-120"/>
            <a:cs typeface="+mn-cs"/>
          </a:endParaRPr>
        </a:p>
        <a:p>
          <a:r>
            <a:rPr lang="zh-TW" altLang="en-US">
              <a:solidFill>
                <a:srgbClr val="FF0000"/>
              </a:solidFill>
              <a:latin typeface="微軟正黑體" panose="020B0604030504040204" pitchFamily="34" charset="-120"/>
              <a:ea typeface="微軟正黑體" panose="020B0604030504040204" pitchFamily="34" charset="-120"/>
              <a:cs typeface="+mn-cs"/>
            </a:rPr>
            <a:t>課程教材</a:t>
          </a:r>
          <a:endParaRPr lang="en-US" altLang="zh-TW">
            <a:solidFill>
              <a:srgbClr val="FF0000"/>
            </a:solidFill>
            <a:latin typeface="微軟正黑體" panose="020B0604030504040204" pitchFamily="34" charset="-120"/>
            <a:ea typeface="微軟正黑體" panose="020B0604030504040204" pitchFamily="34" charset="-120"/>
            <a:cs typeface="+mn-cs"/>
          </a:endParaRPr>
        </a:p>
      </dgm:t>
    </dgm:pt>
    <dgm:pt modelId="{A72C1AD3-7834-454A-8375-E3645035D582}" type="parTrans" cxnId="{C4E229F1-55E1-46E4-8455-14139871F5C0}">
      <dgm:prSet/>
      <dgm:spPr>
        <a:xfrm>
          <a:off x="2036955" y="2472423"/>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3EECE15C-4487-48BE-AC8D-B7D077141FF5}" type="sibTrans" cxnId="{C4E229F1-55E1-46E4-8455-14139871F5C0}">
      <dgm:prSet/>
      <dgm:spPr/>
      <dgm:t>
        <a:bodyPr/>
        <a:lstStyle/>
        <a:p>
          <a:endParaRPr lang="zh-TW" altLang="en-US">
            <a:latin typeface="微軟正黑體" panose="020B0604030504040204" pitchFamily="34" charset="-120"/>
            <a:ea typeface="微軟正黑體" panose="020B0604030504040204" pitchFamily="34" charset="-120"/>
          </a:endParaRPr>
        </a:p>
      </dgm:t>
    </dgm:pt>
    <dgm:pt modelId="{090346CF-50A7-431C-AF24-BB90D21B9ABC}">
      <dgm:prSet/>
      <dgm:spPr>
        <a:xfrm>
          <a:off x="2229877" y="3655681"/>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rgbClr val="FF0000"/>
              </a:solidFill>
              <a:latin typeface="微軟正黑體" panose="020B0604030504040204" pitchFamily="34" charset="-120"/>
              <a:ea typeface="微軟正黑體" panose="020B0604030504040204" pitchFamily="34" charset="-120"/>
              <a:cs typeface="+mn-cs"/>
            </a:rPr>
            <a:t>課程資訊</a:t>
          </a:r>
        </a:p>
      </dgm:t>
    </dgm:pt>
    <dgm:pt modelId="{A2CCE0C5-28B6-43D6-8156-660CFF2B4BED}" type="parTrans" cxnId="{CFE8CBD5-E1C6-4589-B3E9-7DBC6F727F2E}">
      <dgm:prSet/>
      <dgm:spPr>
        <a:xfrm>
          <a:off x="2036955" y="2472423"/>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02D12941-CA27-4284-849A-A2A31F3C7C6D}" type="sibTrans" cxnId="{CFE8CBD5-E1C6-4589-B3E9-7DBC6F727F2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7C3BAC4-6250-4278-B93B-B62685D28DA5}">
      <dgm:prSet/>
      <dgm:spPr>
        <a:xfrm>
          <a:off x="3786119"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課程內容</a:t>
          </a:r>
        </a:p>
      </dgm:t>
    </dgm:pt>
    <dgm:pt modelId="{1149B2F1-3547-4699-BE93-7696CF6663E4}" type="parTrans" cxnId="{8C7A743D-BAD5-4DE3-B671-8C8EFD2A653E}">
      <dgm:prSet/>
      <dgm:spPr>
        <a:xfrm>
          <a:off x="3593196" y="2472423"/>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648F16A8-A649-4C5B-807B-964922616DA2}" type="sibTrans" cxnId="{8C7A743D-BAD5-4DE3-B671-8C8EFD2A653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4578B0B-AF12-4FA6-A193-D518F7C1E1CF}">
      <dgm:prSet/>
      <dgm:spPr>
        <a:xfrm>
          <a:off x="3786119" y="3655681"/>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單元查詢</a:t>
          </a:r>
        </a:p>
      </dgm:t>
    </dgm:pt>
    <dgm:pt modelId="{B9A35FF9-0C13-40A9-8959-8E93D8EE1223}" type="parTrans" cxnId="{6AD903E2-0A29-410E-84D9-0A24B79C1976}">
      <dgm:prSet/>
      <dgm:spPr>
        <a:xfrm>
          <a:off x="3593196" y="2472423"/>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89598767-33E6-4DAC-B6C1-18C3DE66C9F8}" type="sibTrans" cxnId="{6AD903E2-0A29-410E-84D9-0A24B79C1976}">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6562747-F4AE-492B-B6A0-7F1A8BE95033}">
      <dgm:prSet/>
      <dgm:spPr>
        <a:xfrm>
          <a:off x="3786119" y="4568847"/>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課程討論</a:t>
          </a:r>
        </a:p>
      </dgm:t>
    </dgm:pt>
    <dgm:pt modelId="{4394CB22-D8D6-4536-8C53-3FE803D195FF}" type="parTrans" cxnId="{8E9D7ABF-193B-4BE3-81DE-DEA7485B435A}">
      <dgm:prSet/>
      <dgm:spPr>
        <a:xfrm>
          <a:off x="3593196" y="2472423"/>
          <a:ext cx="192922" cy="2417961"/>
        </a:xfrm>
        <a:custGeom>
          <a:avLst/>
          <a:gdLst/>
          <a:ahLst/>
          <a:cxnLst/>
          <a:rect l="0" t="0" r="0" b="0"/>
          <a:pathLst>
            <a:path>
              <a:moveTo>
                <a:pt x="0" y="0"/>
              </a:moveTo>
              <a:lnTo>
                <a:pt x="0" y="2417961"/>
              </a:lnTo>
              <a:lnTo>
                <a:pt x="192922" y="2417961"/>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4F557023-FF5C-49DC-9FFE-D00082EDF495}" type="sibTrans" cxnId="{8E9D7ABF-193B-4BE3-81DE-DEA7485B435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27FF6C1E-4489-47D7-B752-0427A016A57A}">
      <dgm:prSet/>
      <dgm:spPr>
        <a:xfrm>
          <a:off x="5342360"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作業繳交區</a:t>
          </a:r>
        </a:p>
      </dgm:t>
    </dgm:pt>
    <dgm:pt modelId="{D219F9A2-4345-4ED6-B017-A1C477FF2F54}" type="parTrans" cxnId="{DE0C6415-0CA6-414A-B1D3-FF740F621A04}">
      <dgm:prSet/>
      <dgm:spPr>
        <a:xfrm>
          <a:off x="5149437" y="2472423"/>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C248CE56-2AED-4CD7-8760-649E6F62BF6A}" type="sibTrans" cxnId="{DE0C6415-0CA6-414A-B1D3-FF740F621A04}">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5938940-FDEB-4B7F-BA12-785810F31CEE}">
      <dgm:prSet/>
      <dgm:spPr>
        <a:xfrm>
          <a:off x="5342360" y="3655681"/>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作品展示區</a:t>
          </a:r>
        </a:p>
      </dgm:t>
    </dgm:pt>
    <dgm:pt modelId="{402010CD-45C8-4BA0-BE61-1590538C24AC}" type="parTrans" cxnId="{D202923D-93E1-4ECB-969C-35116BDCC9D2}">
      <dgm:prSet/>
      <dgm:spPr>
        <a:xfrm>
          <a:off x="5149437" y="2472423"/>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CE0FA892-EAAD-4966-9F66-00E0A2F6C8C8}" type="sibTrans" cxnId="{D202923D-93E1-4ECB-969C-35116BDCC9D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615F7CE5-4CEB-4A44-808F-062FE6D7072E}">
      <dgm:prSet/>
      <dgm:spPr>
        <a:xfrm>
          <a:off x="6898601"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學習討論</a:t>
          </a:r>
        </a:p>
      </dgm:t>
    </dgm:pt>
    <dgm:pt modelId="{46A89CFD-A212-4F8F-AF44-5BF2C34930A4}" type="parTrans" cxnId="{4FCF3BE5-5A25-45DF-B6F8-0A7FA2422D11}">
      <dgm:prSet/>
      <dgm:spPr>
        <a:xfrm>
          <a:off x="6705679" y="1559256"/>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AF62FFFC-DE3D-4898-9137-67CEE76CF2F4}" type="sibTrans" cxnId="{4FCF3BE5-5A25-45DF-B6F8-0A7FA2422D1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EA188E7-7433-4310-925E-7F5203B1FCD4}">
      <dgm:prSet/>
      <dgm:spPr>
        <a:xfrm>
          <a:off x="6898601"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TW" altLang="en-US">
              <a:solidFill>
                <a:sysClr val="windowText" lastClr="000000"/>
              </a:solidFill>
              <a:latin typeface="微軟正黑體" panose="020B0604030504040204" pitchFamily="34" charset="-120"/>
              <a:ea typeface="微軟正黑體" panose="020B0604030504040204" pitchFamily="34" charset="-120"/>
              <a:cs typeface="+mn-cs"/>
            </a:rPr>
            <a:t>文章推薦</a:t>
          </a:r>
        </a:p>
      </dgm:t>
    </dgm:pt>
    <dgm:pt modelId="{95EF4EEE-BE27-4D64-A3C2-B0DB117B1F97}" type="parTrans" cxnId="{10FDE18D-CDE3-4132-BCB6-00539DE66ECB}">
      <dgm:prSet/>
      <dgm:spPr>
        <a:xfrm>
          <a:off x="6705679" y="1559256"/>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ln>
        <a:effectLst/>
      </dgm:spPr>
      <dgm:t>
        <a:bodyPr/>
        <a:lstStyle/>
        <a:p>
          <a:endParaRPr lang="zh-TW" altLang="en-US">
            <a:latin typeface="微軟正黑體" panose="020B0604030504040204" pitchFamily="34" charset="-120"/>
            <a:ea typeface="微軟正黑體" panose="020B0604030504040204" pitchFamily="34" charset="-120"/>
          </a:endParaRPr>
        </a:p>
      </dgm:t>
    </dgm:pt>
    <dgm:pt modelId="{76F060E2-50D3-4DD5-8B53-4F1691DD684E}" type="sibTrans" cxnId="{10FDE18D-CDE3-4132-BCB6-00539DE66EC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F198337-4178-4A7F-8A44-3300289D144F}" type="pres">
      <dgm:prSet presAssocID="{2519AAE5-DAD5-4116-BBB6-B6ED572B502F}" presName="hierChild1" presStyleCnt="0">
        <dgm:presLayoutVars>
          <dgm:orgChart val="1"/>
          <dgm:chPref val="1"/>
          <dgm:dir/>
          <dgm:animOne val="branch"/>
          <dgm:animLvl val="lvl"/>
          <dgm:resizeHandles/>
        </dgm:presLayoutVars>
      </dgm:prSet>
      <dgm:spPr/>
      <dgm:t>
        <a:bodyPr/>
        <a:lstStyle/>
        <a:p>
          <a:endParaRPr lang="zh-TW" altLang="en-US"/>
        </a:p>
      </dgm:t>
    </dgm:pt>
    <dgm:pt modelId="{4B918C70-6AE6-4BE3-9DA1-038DD3AC0B7D}" type="pres">
      <dgm:prSet presAssocID="{589CB921-1112-459E-80FF-9B50218BEB66}" presName="hierRoot1" presStyleCnt="0">
        <dgm:presLayoutVars>
          <dgm:hierBranch val="init"/>
        </dgm:presLayoutVars>
      </dgm:prSet>
      <dgm:spPr/>
    </dgm:pt>
    <dgm:pt modelId="{DF68643B-97CE-49FA-B783-CC40177DBC2A}" type="pres">
      <dgm:prSet presAssocID="{589CB921-1112-459E-80FF-9B50218BEB66}" presName="rootComposite1" presStyleCnt="0"/>
      <dgm:spPr/>
    </dgm:pt>
    <dgm:pt modelId="{A136DC21-17F1-48FD-9120-01B0D79ABBAC}" type="pres">
      <dgm:prSet presAssocID="{589CB921-1112-459E-80FF-9B50218BEB66}" presName="rootText1" presStyleLbl="node0" presStyleIdx="0" presStyleCnt="1">
        <dgm:presLayoutVars>
          <dgm:chPref val="3"/>
        </dgm:presLayoutVars>
      </dgm:prSet>
      <dgm:spPr/>
      <dgm:t>
        <a:bodyPr/>
        <a:lstStyle/>
        <a:p>
          <a:endParaRPr lang="zh-TW" altLang="en-US"/>
        </a:p>
      </dgm:t>
    </dgm:pt>
    <dgm:pt modelId="{96C92A42-0FE2-4B2B-BAC0-71444C7DB9AD}" type="pres">
      <dgm:prSet presAssocID="{589CB921-1112-459E-80FF-9B50218BEB66}" presName="rootConnector1" presStyleLbl="node1" presStyleIdx="0" presStyleCnt="0"/>
      <dgm:spPr/>
      <dgm:t>
        <a:bodyPr/>
        <a:lstStyle/>
        <a:p>
          <a:endParaRPr lang="zh-TW" altLang="en-US"/>
        </a:p>
      </dgm:t>
    </dgm:pt>
    <dgm:pt modelId="{587B08C2-B843-43D4-A498-C4C840351280}" type="pres">
      <dgm:prSet presAssocID="{589CB921-1112-459E-80FF-9B50218BEB66}" presName="hierChild2" presStyleCnt="0"/>
      <dgm:spPr/>
    </dgm:pt>
    <dgm:pt modelId="{67E63C7C-2E6E-4B63-8029-85353BF9550C}" type="pres">
      <dgm:prSet presAssocID="{B1E57585-C64C-4290-B183-540F7EC46FAA}" presName="Name37" presStyleLbl="parChTrans1D2" presStyleIdx="0" presStyleCnt="3"/>
      <dgm:spPr/>
      <dgm:t>
        <a:bodyPr/>
        <a:lstStyle/>
        <a:p>
          <a:endParaRPr lang="zh-TW" altLang="en-US"/>
        </a:p>
      </dgm:t>
    </dgm:pt>
    <dgm:pt modelId="{F83C812E-DDE2-4D34-A099-429EA7A468C5}" type="pres">
      <dgm:prSet presAssocID="{828B6E97-F915-4566-B3FC-1D298A2878C8}" presName="hierRoot2" presStyleCnt="0">
        <dgm:presLayoutVars>
          <dgm:hierBranch val="init"/>
        </dgm:presLayoutVars>
      </dgm:prSet>
      <dgm:spPr/>
    </dgm:pt>
    <dgm:pt modelId="{9ACE4AAD-6F6F-4D25-ABD0-F9F35BFB199B}" type="pres">
      <dgm:prSet presAssocID="{828B6E97-F915-4566-B3FC-1D298A2878C8}" presName="rootComposite" presStyleCnt="0"/>
      <dgm:spPr/>
    </dgm:pt>
    <dgm:pt modelId="{EB13ED4E-3EEE-472B-863F-FD81AF95255D}" type="pres">
      <dgm:prSet presAssocID="{828B6E97-F915-4566-B3FC-1D298A2878C8}" presName="rootText" presStyleLbl="node2" presStyleIdx="0" presStyleCnt="3">
        <dgm:presLayoutVars>
          <dgm:chPref val="3"/>
        </dgm:presLayoutVars>
      </dgm:prSet>
      <dgm:spPr/>
      <dgm:t>
        <a:bodyPr/>
        <a:lstStyle/>
        <a:p>
          <a:endParaRPr lang="zh-TW" altLang="en-US"/>
        </a:p>
      </dgm:t>
    </dgm:pt>
    <dgm:pt modelId="{1FBE3DA0-2C44-4400-A159-1D7A4B2FF78A}" type="pres">
      <dgm:prSet presAssocID="{828B6E97-F915-4566-B3FC-1D298A2878C8}" presName="rootConnector" presStyleLbl="node2" presStyleIdx="0" presStyleCnt="3"/>
      <dgm:spPr/>
      <dgm:t>
        <a:bodyPr/>
        <a:lstStyle/>
        <a:p>
          <a:endParaRPr lang="zh-TW" altLang="en-US"/>
        </a:p>
      </dgm:t>
    </dgm:pt>
    <dgm:pt modelId="{4FEA6FAF-8F08-40BA-8732-C186599C4299}" type="pres">
      <dgm:prSet presAssocID="{828B6E97-F915-4566-B3FC-1D298A2878C8}" presName="hierChild4" presStyleCnt="0"/>
      <dgm:spPr/>
    </dgm:pt>
    <dgm:pt modelId="{6E292740-4A6C-401B-AC0F-17B308FF2621}" type="pres">
      <dgm:prSet presAssocID="{AFD55F6B-F202-4DA3-BAED-76BFBCADF695}" presName="Name37" presStyleLbl="parChTrans1D3" presStyleIdx="0" presStyleCnt="8"/>
      <dgm:spPr/>
      <dgm:t>
        <a:bodyPr/>
        <a:lstStyle/>
        <a:p>
          <a:endParaRPr lang="zh-TW" altLang="en-US"/>
        </a:p>
      </dgm:t>
    </dgm:pt>
    <dgm:pt modelId="{21377955-86C5-471C-AF55-00B023E03258}" type="pres">
      <dgm:prSet presAssocID="{48CDD7B5-387D-42EF-9584-00901DCA58F2}" presName="hierRoot2" presStyleCnt="0">
        <dgm:presLayoutVars>
          <dgm:hierBranch val="init"/>
        </dgm:presLayoutVars>
      </dgm:prSet>
      <dgm:spPr/>
    </dgm:pt>
    <dgm:pt modelId="{0E7E1C77-B178-455F-A470-039D0CDC6A05}" type="pres">
      <dgm:prSet presAssocID="{48CDD7B5-387D-42EF-9584-00901DCA58F2}" presName="rootComposite" presStyleCnt="0"/>
      <dgm:spPr/>
    </dgm:pt>
    <dgm:pt modelId="{5C930AA3-55D7-4CF0-950F-0F551E2AF47A}" type="pres">
      <dgm:prSet presAssocID="{48CDD7B5-387D-42EF-9584-00901DCA58F2}" presName="rootText" presStyleLbl="node3" presStyleIdx="0" presStyleCnt="8">
        <dgm:presLayoutVars>
          <dgm:chPref val="3"/>
        </dgm:presLayoutVars>
      </dgm:prSet>
      <dgm:spPr/>
      <dgm:t>
        <a:bodyPr/>
        <a:lstStyle/>
        <a:p>
          <a:endParaRPr lang="zh-TW" altLang="en-US"/>
        </a:p>
      </dgm:t>
    </dgm:pt>
    <dgm:pt modelId="{94A70469-58CE-4FA2-9DFC-DAAB85C97BA6}" type="pres">
      <dgm:prSet presAssocID="{48CDD7B5-387D-42EF-9584-00901DCA58F2}" presName="rootConnector" presStyleLbl="node3" presStyleIdx="0" presStyleCnt="8"/>
      <dgm:spPr/>
      <dgm:t>
        <a:bodyPr/>
        <a:lstStyle/>
        <a:p>
          <a:endParaRPr lang="zh-TW" altLang="en-US"/>
        </a:p>
      </dgm:t>
    </dgm:pt>
    <dgm:pt modelId="{F9B978C0-D22C-4527-B249-13D7F0D9A7E3}" type="pres">
      <dgm:prSet presAssocID="{48CDD7B5-387D-42EF-9584-00901DCA58F2}" presName="hierChild4" presStyleCnt="0"/>
      <dgm:spPr/>
    </dgm:pt>
    <dgm:pt modelId="{B66FFA23-A093-4B02-9343-2ECBE8A4B467}" type="pres">
      <dgm:prSet presAssocID="{48CDD7B5-387D-42EF-9584-00901DCA58F2}" presName="hierChild5" presStyleCnt="0"/>
      <dgm:spPr/>
    </dgm:pt>
    <dgm:pt modelId="{C227E135-180E-48F6-9A3F-64E83B33CD58}" type="pres">
      <dgm:prSet presAssocID="{8403F094-E846-4908-BF29-290B95272FEC}" presName="Name37" presStyleLbl="parChTrans1D3" presStyleIdx="1" presStyleCnt="8"/>
      <dgm:spPr/>
      <dgm:t>
        <a:bodyPr/>
        <a:lstStyle/>
        <a:p>
          <a:endParaRPr lang="zh-TW" altLang="en-US"/>
        </a:p>
      </dgm:t>
    </dgm:pt>
    <dgm:pt modelId="{404775A1-5E02-435C-8656-FBE82B98D517}" type="pres">
      <dgm:prSet presAssocID="{6F6072B3-1B2E-4956-B2BC-AF6C91A15AF5}" presName="hierRoot2" presStyleCnt="0">
        <dgm:presLayoutVars>
          <dgm:hierBranch val="init"/>
        </dgm:presLayoutVars>
      </dgm:prSet>
      <dgm:spPr/>
    </dgm:pt>
    <dgm:pt modelId="{2DA0A101-415D-4E35-889F-34B43E6342A1}" type="pres">
      <dgm:prSet presAssocID="{6F6072B3-1B2E-4956-B2BC-AF6C91A15AF5}" presName="rootComposite" presStyleCnt="0"/>
      <dgm:spPr/>
    </dgm:pt>
    <dgm:pt modelId="{A8545D0E-8DA0-40A2-AAE3-BA8463E7D25E}" type="pres">
      <dgm:prSet presAssocID="{6F6072B3-1B2E-4956-B2BC-AF6C91A15AF5}" presName="rootText" presStyleLbl="node3" presStyleIdx="1" presStyleCnt="8">
        <dgm:presLayoutVars>
          <dgm:chPref val="3"/>
        </dgm:presLayoutVars>
      </dgm:prSet>
      <dgm:spPr/>
      <dgm:t>
        <a:bodyPr/>
        <a:lstStyle/>
        <a:p>
          <a:endParaRPr lang="zh-TW" altLang="en-US"/>
        </a:p>
      </dgm:t>
    </dgm:pt>
    <dgm:pt modelId="{DC0C6711-A82B-4752-B91C-C870F6EF9EEF}" type="pres">
      <dgm:prSet presAssocID="{6F6072B3-1B2E-4956-B2BC-AF6C91A15AF5}" presName="rootConnector" presStyleLbl="node3" presStyleIdx="1" presStyleCnt="8"/>
      <dgm:spPr/>
      <dgm:t>
        <a:bodyPr/>
        <a:lstStyle/>
        <a:p>
          <a:endParaRPr lang="zh-TW" altLang="en-US"/>
        </a:p>
      </dgm:t>
    </dgm:pt>
    <dgm:pt modelId="{432CD659-DABF-40AC-A598-8F8A7985A0AE}" type="pres">
      <dgm:prSet presAssocID="{6F6072B3-1B2E-4956-B2BC-AF6C91A15AF5}" presName="hierChild4" presStyleCnt="0"/>
      <dgm:spPr/>
    </dgm:pt>
    <dgm:pt modelId="{8D208A12-92C2-4DB7-9AA6-DB3117725674}" type="pres">
      <dgm:prSet presAssocID="{6F6072B3-1B2E-4956-B2BC-AF6C91A15AF5}" presName="hierChild5" presStyleCnt="0"/>
      <dgm:spPr/>
    </dgm:pt>
    <dgm:pt modelId="{FABEFDA9-69FC-4745-B695-0D63DA06CB1A}" type="pres">
      <dgm:prSet presAssocID="{26534A5E-1811-40CD-BC24-0F0A6ECD192B}" presName="Name37" presStyleLbl="parChTrans1D3" presStyleIdx="2" presStyleCnt="8"/>
      <dgm:spPr/>
      <dgm:t>
        <a:bodyPr/>
        <a:lstStyle/>
        <a:p>
          <a:endParaRPr lang="zh-TW" altLang="en-US"/>
        </a:p>
      </dgm:t>
    </dgm:pt>
    <dgm:pt modelId="{8AB038D4-7F39-47A0-A8E8-D2CBA38C2728}" type="pres">
      <dgm:prSet presAssocID="{6818C701-5E63-4D96-A5F7-CBD841188A82}" presName="hierRoot2" presStyleCnt="0">
        <dgm:presLayoutVars>
          <dgm:hierBranch val="init"/>
        </dgm:presLayoutVars>
      </dgm:prSet>
      <dgm:spPr/>
    </dgm:pt>
    <dgm:pt modelId="{8BD78273-2196-4E8D-BB84-1AC8908AB849}" type="pres">
      <dgm:prSet presAssocID="{6818C701-5E63-4D96-A5F7-CBD841188A82}" presName="rootComposite" presStyleCnt="0"/>
      <dgm:spPr/>
    </dgm:pt>
    <dgm:pt modelId="{0A795C6E-8195-4D2C-828E-BC71080D6BAD}" type="pres">
      <dgm:prSet presAssocID="{6818C701-5E63-4D96-A5F7-CBD841188A82}" presName="rootText" presStyleLbl="node3" presStyleIdx="2" presStyleCnt="8">
        <dgm:presLayoutVars>
          <dgm:chPref val="3"/>
        </dgm:presLayoutVars>
      </dgm:prSet>
      <dgm:spPr/>
      <dgm:t>
        <a:bodyPr/>
        <a:lstStyle/>
        <a:p>
          <a:endParaRPr lang="zh-TW" altLang="en-US"/>
        </a:p>
      </dgm:t>
    </dgm:pt>
    <dgm:pt modelId="{173768C0-BD74-4552-A2E3-94D21561B22D}" type="pres">
      <dgm:prSet presAssocID="{6818C701-5E63-4D96-A5F7-CBD841188A82}" presName="rootConnector" presStyleLbl="node3" presStyleIdx="2" presStyleCnt="8"/>
      <dgm:spPr/>
      <dgm:t>
        <a:bodyPr/>
        <a:lstStyle/>
        <a:p>
          <a:endParaRPr lang="zh-TW" altLang="en-US"/>
        </a:p>
      </dgm:t>
    </dgm:pt>
    <dgm:pt modelId="{A9C265C2-9B35-4286-A26B-BB9E70BEA486}" type="pres">
      <dgm:prSet presAssocID="{6818C701-5E63-4D96-A5F7-CBD841188A82}" presName="hierChild4" presStyleCnt="0"/>
      <dgm:spPr/>
    </dgm:pt>
    <dgm:pt modelId="{2EBF19E7-D29A-400F-ACD2-2E6F68B90BCA}" type="pres">
      <dgm:prSet presAssocID="{6818C701-5E63-4D96-A5F7-CBD841188A82}" presName="hierChild5" presStyleCnt="0"/>
      <dgm:spPr/>
    </dgm:pt>
    <dgm:pt modelId="{9B009E6F-74CA-49A3-9A0C-A9275772405C}" type="pres">
      <dgm:prSet presAssocID="{828B6E97-F915-4566-B3FC-1D298A2878C8}" presName="hierChild5" presStyleCnt="0"/>
      <dgm:spPr/>
    </dgm:pt>
    <dgm:pt modelId="{A8F96FC9-C00E-4593-B27D-CE533BF5DC7B}" type="pres">
      <dgm:prSet presAssocID="{B22D1C7D-7698-4E6B-97CE-01DE672E80C6}" presName="Name37" presStyleLbl="parChTrans1D2" presStyleIdx="1" presStyleCnt="3"/>
      <dgm:spPr/>
      <dgm:t>
        <a:bodyPr/>
        <a:lstStyle/>
        <a:p>
          <a:endParaRPr lang="zh-TW" altLang="en-US"/>
        </a:p>
      </dgm:t>
    </dgm:pt>
    <dgm:pt modelId="{69EC6D4C-899C-4DA8-9993-C852F238FA2D}" type="pres">
      <dgm:prSet presAssocID="{12E75984-9384-4CE5-A931-8C094E2E3C62}" presName="hierRoot2" presStyleCnt="0">
        <dgm:presLayoutVars>
          <dgm:hierBranch val="init"/>
        </dgm:presLayoutVars>
      </dgm:prSet>
      <dgm:spPr/>
    </dgm:pt>
    <dgm:pt modelId="{191EBA0F-8B25-488E-AA01-A11442884581}" type="pres">
      <dgm:prSet presAssocID="{12E75984-9384-4CE5-A931-8C094E2E3C62}" presName="rootComposite" presStyleCnt="0"/>
      <dgm:spPr/>
    </dgm:pt>
    <dgm:pt modelId="{DE55199E-110C-4DFB-BBFF-98C8F9A35894}" type="pres">
      <dgm:prSet presAssocID="{12E75984-9384-4CE5-A931-8C094E2E3C62}" presName="rootText" presStyleLbl="node2" presStyleIdx="1" presStyleCnt="3">
        <dgm:presLayoutVars>
          <dgm:chPref val="3"/>
        </dgm:presLayoutVars>
      </dgm:prSet>
      <dgm:spPr/>
      <dgm:t>
        <a:bodyPr/>
        <a:lstStyle/>
        <a:p>
          <a:endParaRPr lang="zh-TW" altLang="en-US"/>
        </a:p>
      </dgm:t>
    </dgm:pt>
    <dgm:pt modelId="{509DD397-4B7D-429A-AFC9-B7772D00AD19}" type="pres">
      <dgm:prSet presAssocID="{12E75984-9384-4CE5-A931-8C094E2E3C62}" presName="rootConnector" presStyleLbl="node2" presStyleIdx="1" presStyleCnt="3"/>
      <dgm:spPr/>
      <dgm:t>
        <a:bodyPr/>
        <a:lstStyle/>
        <a:p>
          <a:endParaRPr lang="zh-TW" altLang="en-US"/>
        </a:p>
      </dgm:t>
    </dgm:pt>
    <dgm:pt modelId="{75918251-5C24-4AD7-BF21-A913C8C242B4}" type="pres">
      <dgm:prSet presAssocID="{12E75984-9384-4CE5-A931-8C094E2E3C62}" presName="hierChild4" presStyleCnt="0"/>
      <dgm:spPr/>
    </dgm:pt>
    <dgm:pt modelId="{08FA901B-B45A-4320-88FC-BEF7E42BA92C}" type="pres">
      <dgm:prSet presAssocID="{4238D134-0DD1-4063-A58E-608B67476DEC}" presName="Name37" presStyleLbl="parChTrans1D3" presStyleIdx="3" presStyleCnt="8"/>
      <dgm:spPr/>
      <dgm:t>
        <a:bodyPr/>
        <a:lstStyle/>
        <a:p>
          <a:endParaRPr lang="zh-TW" altLang="en-US"/>
        </a:p>
      </dgm:t>
    </dgm:pt>
    <dgm:pt modelId="{9B148E0C-4CCF-42F3-93C8-64B45A15E67F}" type="pres">
      <dgm:prSet presAssocID="{54610D02-D378-4B27-B4F5-E4FFCD08BE78}" presName="hierRoot2" presStyleCnt="0">
        <dgm:presLayoutVars>
          <dgm:hierBranch val="init"/>
        </dgm:presLayoutVars>
      </dgm:prSet>
      <dgm:spPr/>
    </dgm:pt>
    <dgm:pt modelId="{A3ED738F-1609-4862-9340-A045F759004E}" type="pres">
      <dgm:prSet presAssocID="{54610D02-D378-4B27-B4F5-E4FFCD08BE78}" presName="rootComposite" presStyleCnt="0"/>
      <dgm:spPr/>
    </dgm:pt>
    <dgm:pt modelId="{6CC935DC-C149-450F-9F21-FFB32022C156}" type="pres">
      <dgm:prSet presAssocID="{54610D02-D378-4B27-B4F5-E4FFCD08BE78}" presName="rootText" presStyleLbl="node3" presStyleIdx="3" presStyleCnt="8">
        <dgm:presLayoutVars>
          <dgm:chPref val="3"/>
        </dgm:presLayoutVars>
      </dgm:prSet>
      <dgm:spPr/>
      <dgm:t>
        <a:bodyPr/>
        <a:lstStyle/>
        <a:p>
          <a:endParaRPr lang="zh-TW" altLang="en-US"/>
        </a:p>
      </dgm:t>
    </dgm:pt>
    <dgm:pt modelId="{2D0F40A5-9F15-4F45-9767-4067872C7E87}" type="pres">
      <dgm:prSet presAssocID="{54610D02-D378-4B27-B4F5-E4FFCD08BE78}" presName="rootConnector" presStyleLbl="node3" presStyleIdx="3" presStyleCnt="8"/>
      <dgm:spPr/>
      <dgm:t>
        <a:bodyPr/>
        <a:lstStyle/>
        <a:p>
          <a:endParaRPr lang="zh-TW" altLang="en-US"/>
        </a:p>
      </dgm:t>
    </dgm:pt>
    <dgm:pt modelId="{E8033547-E8C8-4825-AA41-FF78956F2693}" type="pres">
      <dgm:prSet presAssocID="{54610D02-D378-4B27-B4F5-E4FFCD08BE78}" presName="hierChild4" presStyleCnt="0"/>
      <dgm:spPr/>
    </dgm:pt>
    <dgm:pt modelId="{7BB07F24-3426-4326-8498-52A8F800DA6A}" type="pres">
      <dgm:prSet presAssocID="{A72C1AD3-7834-454A-8375-E3645035D582}" presName="Name37" presStyleLbl="parChTrans1D4" presStyleIdx="0" presStyleCnt="7"/>
      <dgm:spPr/>
      <dgm:t>
        <a:bodyPr/>
        <a:lstStyle/>
        <a:p>
          <a:endParaRPr lang="zh-TW" altLang="en-US"/>
        </a:p>
      </dgm:t>
    </dgm:pt>
    <dgm:pt modelId="{0F9CCBE1-0172-4DBE-BE40-74AFF13BA754}" type="pres">
      <dgm:prSet presAssocID="{B7EDE1D2-9271-4A96-BCB5-6C58F8BB0CBF}" presName="hierRoot2" presStyleCnt="0">
        <dgm:presLayoutVars>
          <dgm:hierBranch val="init"/>
        </dgm:presLayoutVars>
      </dgm:prSet>
      <dgm:spPr/>
    </dgm:pt>
    <dgm:pt modelId="{5E7D14F9-1856-4DD2-9820-1067675DC3F8}" type="pres">
      <dgm:prSet presAssocID="{B7EDE1D2-9271-4A96-BCB5-6C58F8BB0CBF}" presName="rootComposite" presStyleCnt="0"/>
      <dgm:spPr/>
    </dgm:pt>
    <dgm:pt modelId="{9A29CDEF-7953-4314-B60D-80D7B491A169}" type="pres">
      <dgm:prSet presAssocID="{B7EDE1D2-9271-4A96-BCB5-6C58F8BB0CBF}" presName="rootText" presStyleLbl="node4" presStyleIdx="0" presStyleCnt="7">
        <dgm:presLayoutVars>
          <dgm:chPref val="3"/>
        </dgm:presLayoutVars>
      </dgm:prSet>
      <dgm:spPr/>
      <dgm:t>
        <a:bodyPr/>
        <a:lstStyle/>
        <a:p>
          <a:endParaRPr lang="zh-TW" altLang="en-US"/>
        </a:p>
      </dgm:t>
    </dgm:pt>
    <dgm:pt modelId="{C68B11D5-B47A-4842-A903-865B6E36618F}" type="pres">
      <dgm:prSet presAssocID="{B7EDE1D2-9271-4A96-BCB5-6C58F8BB0CBF}" presName="rootConnector" presStyleLbl="node4" presStyleIdx="0" presStyleCnt="7"/>
      <dgm:spPr/>
      <dgm:t>
        <a:bodyPr/>
        <a:lstStyle/>
        <a:p>
          <a:endParaRPr lang="zh-TW" altLang="en-US"/>
        </a:p>
      </dgm:t>
    </dgm:pt>
    <dgm:pt modelId="{AF863794-CA5E-4CAA-B684-0DCE426F34AE}" type="pres">
      <dgm:prSet presAssocID="{B7EDE1D2-9271-4A96-BCB5-6C58F8BB0CBF}" presName="hierChild4" presStyleCnt="0"/>
      <dgm:spPr/>
    </dgm:pt>
    <dgm:pt modelId="{4521C582-6D32-4C94-B2D5-409D184ACAB6}" type="pres">
      <dgm:prSet presAssocID="{B7EDE1D2-9271-4A96-BCB5-6C58F8BB0CBF}" presName="hierChild5" presStyleCnt="0"/>
      <dgm:spPr/>
    </dgm:pt>
    <dgm:pt modelId="{8EEAC862-48A8-4119-A6C4-1E645D990E93}" type="pres">
      <dgm:prSet presAssocID="{A2CCE0C5-28B6-43D6-8156-660CFF2B4BED}" presName="Name37" presStyleLbl="parChTrans1D4" presStyleIdx="1" presStyleCnt="7"/>
      <dgm:spPr/>
      <dgm:t>
        <a:bodyPr/>
        <a:lstStyle/>
        <a:p>
          <a:endParaRPr lang="zh-TW" altLang="en-US"/>
        </a:p>
      </dgm:t>
    </dgm:pt>
    <dgm:pt modelId="{CC4668E3-59B6-413F-B795-05045D714E8B}" type="pres">
      <dgm:prSet presAssocID="{090346CF-50A7-431C-AF24-BB90D21B9ABC}" presName="hierRoot2" presStyleCnt="0">
        <dgm:presLayoutVars>
          <dgm:hierBranch val="init"/>
        </dgm:presLayoutVars>
      </dgm:prSet>
      <dgm:spPr/>
    </dgm:pt>
    <dgm:pt modelId="{2E66CCEB-2549-46BE-AB51-00D73125137B}" type="pres">
      <dgm:prSet presAssocID="{090346CF-50A7-431C-AF24-BB90D21B9ABC}" presName="rootComposite" presStyleCnt="0"/>
      <dgm:spPr/>
    </dgm:pt>
    <dgm:pt modelId="{7375CA66-FEBB-4D9D-ACC8-645C4DEE28C7}" type="pres">
      <dgm:prSet presAssocID="{090346CF-50A7-431C-AF24-BB90D21B9ABC}" presName="rootText" presStyleLbl="node4" presStyleIdx="1" presStyleCnt="7">
        <dgm:presLayoutVars>
          <dgm:chPref val="3"/>
        </dgm:presLayoutVars>
      </dgm:prSet>
      <dgm:spPr/>
      <dgm:t>
        <a:bodyPr/>
        <a:lstStyle/>
        <a:p>
          <a:endParaRPr lang="zh-TW" altLang="en-US"/>
        </a:p>
      </dgm:t>
    </dgm:pt>
    <dgm:pt modelId="{E678B61A-02F8-45E2-BC35-385D629F24C8}" type="pres">
      <dgm:prSet presAssocID="{090346CF-50A7-431C-AF24-BB90D21B9ABC}" presName="rootConnector" presStyleLbl="node4" presStyleIdx="1" presStyleCnt="7"/>
      <dgm:spPr/>
      <dgm:t>
        <a:bodyPr/>
        <a:lstStyle/>
        <a:p>
          <a:endParaRPr lang="zh-TW" altLang="en-US"/>
        </a:p>
      </dgm:t>
    </dgm:pt>
    <dgm:pt modelId="{9E56954F-6A80-47A0-8B8A-D9E7A95BA7B1}" type="pres">
      <dgm:prSet presAssocID="{090346CF-50A7-431C-AF24-BB90D21B9ABC}" presName="hierChild4" presStyleCnt="0"/>
      <dgm:spPr/>
    </dgm:pt>
    <dgm:pt modelId="{77F95F50-55E6-4DA3-8223-487A533BC652}" type="pres">
      <dgm:prSet presAssocID="{090346CF-50A7-431C-AF24-BB90D21B9ABC}" presName="hierChild5" presStyleCnt="0"/>
      <dgm:spPr/>
    </dgm:pt>
    <dgm:pt modelId="{7DAA9093-FB62-4FC8-A001-6A3B0ED917F4}" type="pres">
      <dgm:prSet presAssocID="{54610D02-D378-4B27-B4F5-E4FFCD08BE78}" presName="hierChild5" presStyleCnt="0"/>
      <dgm:spPr/>
    </dgm:pt>
    <dgm:pt modelId="{C2170715-6D22-4926-BB95-40BBFBA69207}" type="pres">
      <dgm:prSet presAssocID="{E06757DB-82DC-433B-AC11-855DFFCA2A88}" presName="Name37" presStyleLbl="parChTrans1D3" presStyleIdx="4" presStyleCnt="8"/>
      <dgm:spPr/>
      <dgm:t>
        <a:bodyPr/>
        <a:lstStyle/>
        <a:p>
          <a:endParaRPr lang="zh-TW" altLang="en-US"/>
        </a:p>
      </dgm:t>
    </dgm:pt>
    <dgm:pt modelId="{38F87AF2-6B08-43DC-87D8-17825DC9F8B7}" type="pres">
      <dgm:prSet presAssocID="{6923FEEE-2301-4663-8442-84FCDE1AFA0D}" presName="hierRoot2" presStyleCnt="0">
        <dgm:presLayoutVars>
          <dgm:hierBranch val="init"/>
        </dgm:presLayoutVars>
      </dgm:prSet>
      <dgm:spPr/>
    </dgm:pt>
    <dgm:pt modelId="{228059C6-E304-4DD7-8512-9E1B6AFCC385}" type="pres">
      <dgm:prSet presAssocID="{6923FEEE-2301-4663-8442-84FCDE1AFA0D}" presName="rootComposite" presStyleCnt="0"/>
      <dgm:spPr/>
    </dgm:pt>
    <dgm:pt modelId="{1F00AC33-802D-4D1B-BBA2-AE6DF80ACAB1}" type="pres">
      <dgm:prSet presAssocID="{6923FEEE-2301-4663-8442-84FCDE1AFA0D}" presName="rootText" presStyleLbl="node3" presStyleIdx="4" presStyleCnt="8">
        <dgm:presLayoutVars>
          <dgm:chPref val="3"/>
        </dgm:presLayoutVars>
      </dgm:prSet>
      <dgm:spPr/>
      <dgm:t>
        <a:bodyPr/>
        <a:lstStyle/>
        <a:p>
          <a:endParaRPr lang="zh-TW" altLang="en-US"/>
        </a:p>
      </dgm:t>
    </dgm:pt>
    <dgm:pt modelId="{FAFD7ED2-8072-4462-8822-8C360A1B9B5F}" type="pres">
      <dgm:prSet presAssocID="{6923FEEE-2301-4663-8442-84FCDE1AFA0D}" presName="rootConnector" presStyleLbl="node3" presStyleIdx="4" presStyleCnt="8"/>
      <dgm:spPr/>
      <dgm:t>
        <a:bodyPr/>
        <a:lstStyle/>
        <a:p>
          <a:endParaRPr lang="zh-TW" altLang="en-US"/>
        </a:p>
      </dgm:t>
    </dgm:pt>
    <dgm:pt modelId="{25965998-394F-4C0D-83A3-6A7C4C907598}" type="pres">
      <dgm:prSet presAssocID="{6923FEEE-2301-4663-8442-84FCDE1AFA0D}" presName="hierChild4" presStyleCnt="0"/>
      <dgm:spPr/>
    </dgm:pt>
    <dgm:pt modelId="{787F9BA4-6CAD-4221-B06F-7B78942A16A4}" type="pres">
      <dgm:prSet presAssocID="{1149B2F1-3547-4699-BE93-7696CF6663E4}" presName="Name37" presStyleLbl="parChTrans1D4" presStyleIdx="2" presStyleCnt="7"/>
      <dgm:spPr/>
      <dgm:t>
        <a:bodyPr/>
        <a:lstStyle/>
        <a:p>
          <a:endParaRPr lang="zh-TW" altLang="en-US"/>
        </a:p>
      </dgm:t>
    </dgm:pt>
    <dgm:pt modelId="{A50460AF-79D5-4E53-8BB1-1DC3201C9A24}" type="pres">
      <dgm:prSet presAssocID="{17C3BAC4-6250-4278-B93B-B62685D28DA5}" presName="hierRoot2" presStyleCnt="0">
        <dgm:presLayoutVars>
          <dgm:hierBranch val="init"/>
        </dgm:presLayoutVars>
      </dgm:prSet>
      <dgm:spPr/>
    </dgm:pt>
    <dgm:pt modelId="{465A12D7-FEF3-4C17-B032-F37D363D989A}" type="pres">
      <dgm:prSet presAssocID="{17C3BAC4-6250-4278-B93B-B62685D28DA5}" presName="rootComposite" presStyleCnt="0"/>
      <dgm:spPr/>
    </dgm:pt>
    <dgm:pt modelId="{3FF52BFF-02E9-4931-BB05-C8BDBF486671}" type="pres">
      <dgm:prSet presAssocID="{17C3BAC4-6250-4278-B93B-B62685D28DA5}" presName="rootText" presStyleLbl="node4" presStyleIdx="2" presStyleCnt="7">
        <dgm:presLayoutVars>
          <dgm:chPref val="3"/>
        </dgm:presLayoutVars>
      </dgm:prSet>
      <dgm:spPr/>
      <dgm:t>
        <a:bodyPr/>
        <a:lstStyle/>
        <a:p>
          <a:endParaRPr lang="zh-TW" altLang="en-US"/>
        </a:p>
      </dgm:t>
    </dgm:pt>
    <dgm:pt modelId="{1BFF7100-04DC-4789-B95B-BBA1C81A3BB7}" type="pres">
      <dgm:prSet presAssocID="{17C3BAC4-6250-4278-B93B-B62685D28DA5}" presName="rootConnector" presStyleLbl="node4" presStyleIdx="2" presStyleCnt="7"/>
      <dgm:spPr/>
      <dgm:t>
        <a:bodyPr/>
        <a:lstStyle/>
        <a:p>
          <a:endParaRPr lang="zh-TW" altLang="en-US"/>
        </a:p>
      </dgm:t>
    </dgm:pt>
    <dgm:pt modelId="{FA9EF6A5-B35E-45A4-90B4-AB2A71383E6F}" type="pres">
      <dgm:prSet presAssocID="{17C3BAC4-6250-4278-B93B-B62685D28DA5}" presName="hierChild4" presStyleCnt="0"/>
      <dgm:spPr/>
    </dgm:pt>
    <dgm:pt modelId="{8A9B53E2-882A-4F6F-9015-A27BC8CDA082}" type="pres">
      <dgm:prSet presAssocID="{17C3BAC4-6250-4278-B93B-B62685D28DA5}" presName="hierChild5" presStyleCnt="0"/>
      <dgm:spPr/>
    </dgm:pt>
    <dgm:pt modelId="{925469D2-683C-49E7-B72E-546F71738816}" type="pres">
      <dgm:prSet presAssocID="{B9A35FF9-0C13-40A9-8959-8E93D8EE1223}" presName="Name37" presStyleLbl="parChTrans1D4" presStyleIdx="3" presStyleCnt="7"/>
      <dgm:spPr/>
      <dgm:t>
        <a:bodyPr/>
        <a:lstStyle/>
        <a:p>
          <a:endParaRPr lang="zh-TW" altLang="en-US"/>
        </a:p>
      </dgm:t>
    </dgm:pt>
    <dgm:pt modelId="{0880CBB3-AE3A-4C2F-8ED1-9B81EE09320D}" type="pres">
      <dgm:prSet presAssocID="{C4578B0B-AF12-4FA6-A193-D518F7C1E1CF}" presName="hierRoot2" presStyleCnt="0">
        <dgm:presLayoutVars>
          <dgm:hierBranch val="init"/>
        </dgm:presLayoutVars>
      </dgm:prSet>
      <dgm:spPr/>
    </dgm:pt>
    <dgm:pt modelId="{B331BC51-A127-457F-B7F1-5769D15632E7}" type="pres">
      <dgm:prSet presAssocID="{C4578B0B-AF12-4FA6-A193-D518F7C1E1CF}" presName="rootComposite" presStyleCnt="0"/>
      <dgm:spPr/>
    </dgm:pt>
    <dgm:pt modelId="{4CA43C00-572B-4F13-A6E2-17D313441868}" type="pres">
      <dgm:prSet presAssocID="{C4578B0B-AF12-4FA6-A193-D518F7C1E1CF}" presName="rootText" presStyleLbl="node4" presStyleIdx="3" presStyleCnt="7">
        <dgm:presLayoutVars>
          <dgm:chPref val="3"/>
        </dgm:presLayoutVars>
      </dgm:prSet>
      <dgm:spPr/>
      <dgm:t>
        <a:bodyPr/>
        <a:lstStyle/>
        <a:p>
          <a:endParaRPr lang="zh-TW" altLang="en-US"/>
        </a:p>
      </dgm:t>
    </dgm:pt>
    <dgm:pt modelId="{A520D0D3-4AB0-492C-B728-EA714CDF8228}" type="pres">
      <dgm:prSet presAssocID="{C4578B0B-AF12-4FA6-A193-D518F7C1E1CF}" presName="rootConnector" presStyleLbl="node4" presStyleIdx="3" presStyleCnt="7"/>
      <dgm:spPr/>
      <dgm:t>
        <a:bodyPr/>
        <a:lstStyle/>
        <a:p>
          <a:endParaRPr lang="zh-TW" altLang="en-US"/>
        </a:p>
      </dgm:t>
    </dgm:pt>
    <dgm:pt modelId="{7387F48E-34B5-4916-AC47-F04881BE069C}" type="pres">
      <dgm:prSet presAssocID="{C4578B0B-AF12-4FA6-A193-D518F7C1E1CF}" presName="hierChild4" presStyleCnt="0"/>
      <dgm:spPr/>
    </dgm:pt>
    <dgm:pt modelId="{77EDB3C1-FC28-4F8A-8D7B-0E0C9C865299}" type="pres">
      <dgm:prSet presAssocID="{C4578B0B-AF12-4FA6-A193-D518F7C1E1CF}" presName="hierChild5" presStyleCnt="0"/>
      <dgm:spPr/>
    </dgm:pt>
    <dgm:pt modelId="{9FE75767-9F74-484A-B8BF-3F396EFFE832}" type="pres">
      <dgm:prSet presAssocID="{4394CB22-D8D6-4536-8C53-3FE803D195FF}" presName="Name37" presStyleLbl="parChTrans1D4" presStyleIdx="4" presStyleCnt="7"/>
      <dgm:spPr/>
      <dgm:t>
        <a:bodyPr/>
        <a:lstStyle/>
        <a:p>
          <a:endParaRPr lang="zh-TW" altLang="en-US"/>
        </a:p>
      </dgm:t>
    </dgm:pt>
    <dgm:pt modelId="{2E140A73-44C0-45EA-B9BD-4505D69F5226}" type="pres">
      <dgm:prSet presAssocID="{16562747-F4AE-492B-B6A0-7F1A8BE95033}" presName="hierRoot2" presStyleCnt="0">
        <dgm:presLayoutVars>
          <dgm:hierBranch val="init"/>
        </dgm:presLayoutVars>
      </dgm:prSet>
      <dgm:spPr/>
    </dgm:pt>
    <dgm:pt modelId="{FE7E39D2-AC1D-4EA0-A8E9-F38CD87E433D}" type="pres">
      <dgm:prSet presAssocID="{16562747-F4AE-492B-B6A0-7F1A8BE95033}" presName="rootComposite" presStyleCnt="0"/>
      <dgm:spPr/>
    </dgm:pt>
    <dgm:pt modelId="{FF9A3764-1FB9-4375-A370-7A3BCEF817E3}" type="pres">
      <dgm:prSet presAssocID="{16562747-F4AE-492B-B6A0-7F1A8BE95033}" presName="rootText" presStyleLbl="node4" presStyleIdx="4" presStyleCnt="7">
        <dgm:presLayoutVars>
          <dgm:chPref val="3"/>
        </dgm:presLayoutVars>
      </dgm:prSet>
      <dgm:spPr/>
      <dgm:t>
        <a:bodyPr/>
        <a:lstStyle/>
        <a:p>
          <a:endParaRPr lang="zh-TW" altLang="en-US"/>
        </a:p>
      </dgm:t>
    </dgm:pt>
    <dgm:pt modelId="{D557D03B-C9FD-4D29-AB11-666F1FA03FB1}" type="pres">
      <dgm:prSet presAssocID="{16562747-F4AE-492B-B6A0-7F1A8BE95033}" presName="rootConnector" presStyleLbl="node4" presStyleIdx="4" presStyleCnt="7"/>
      <dgm:spPr/>
      <dgm:t>
        <a:bodyPr/>
        <a:lstStyle/>
        <a:p>
          <a:endParaRPr lang="zh-TW" altLang="en-US"/>
        </a:p>
      </dgm:t>
    </dgm:pt>
    <dgm:pt modelId="{A6F285A9-C3A5-4FB8-98A3-5BD748248608}" type="pres">
      <dgm:prSet presAssocID="{16562747-F4AE-492B-B6A0-7F1A8BE95033}" presName="hierChild4" presStyleCnt="0"/>
      <dgm:spPr/>
    </dgm:pt>
    <dgm:pt modelId="{8D802ADC-43BE-423F-A043-6907A7B7EE82}" type="pres">
      <dgm:prSet presAssocID="{16562747-F4AE-492B-B6A0-7F1A8BE95033}" presName="hierChild5" presStyleCnt="0"/>
      <dgm:spPr/>
    </dgm:pt>
    <dgm:pt modelId="{9159D27E-0BF8-4880-B0C0-9C25EF376F9D}" type="pres">
      <dgm:prSet presAssocID="{6923FEEE-2301-4663-8442-84FCDE1AFA0D}" presName="hierChild5" presStyleCnt="0"/>
      <dgm:spPr/>
    </dgm:pt>
    <dgm:pt modelId="{ADC9BC35-782E-43A6-8F2A-D939B1A2F4B1}" type="pres">
      <dgm:prSet presAssocID="{6FCBE505-66D4-4CD4-B106-8DE784A58CCD}" presName="Name37" presStyleLbl="parChTrans1D3" presStyleIdx="5" presStyleCnt="8"/>
      <dgm:spPr/>
      <dgm:t>
        <a:bodyPr/>
        <a:lstStyle/>
        <a:p>
          <a:endParaRPr lang="zh-TW" altLang="en-US"/>
        </a:p>
      </dgm:t>
    </dgm:pt>
    <dgm:pt modelId="{F6EAFC9E-D18F-4AAF-B835-D0A2885C913E}" type="pres">
      <dgm:prSet presAssocID="{2352339E-1893-4C4B-913B-7836857A2337}" presName="hierRoot2" presStyleCnt="0">
        <dgm:presLayoutVars>
          <dgm:hierBranch val="init"/>
        </dgm:presLayoutVars>
      </dgm:prSet>
      <dgm:spPr/>
    </dgm:pt>
    <dgm:pt modelId="{8864AFD4-7D14-408A-BA8F-84E69722D40A}" type="pres">
      <dgm:prSet presAssocID="{2352339E-1893-4C4B-913B-7836857A2337}" presName="rootComposite" presStyleCnt="0"/>
      <dgm:spPr/>
    </dgm:pt>
    <dgm:pt modelId="{5404D794-9606-4225-88C0-1BAB2A97947F}" type="pres">
      <dgm:prSet presAssocID="{2352339E-1893-4C4B-913B-7836857A2337}" presName="rootText" presStyleLbl="node3" presStyleIdx="5" presStyleCnt="8">
        <dgm:presLayoutVars>
          <dgm:chPref val="3"/>
        </dgm:presLayoutVars>
      </dgm:prSet>
      <dgm:spPr/>
      <dgm:t>
        <a:bodyPr/>
        <a:lstStyle/>
        <a:p>
          <a:endParaRPr lang="zh-TW" altLang="en-US"/>
        </a:p>
      </dgm:t>
    </dgm:pt>
    <dgm:pt modelId="{64B8229D-7B55-46E1-AA41-51AE0ACEB8CF}" type="pres">
      <dgm:prSet presAssocID="{2352339E-1893-4C4B-913B-7836857A2337}" presName="rootConnector" presStyleLbl="node3" presStyleIdx="5" presStyleCnt="8"/>
      <dgm:spPr/>
      <dgm:t>
        <a:bodyPr/>
        <a:lstStyle/>
        <a:p>
          <a:endParaRPr lang="zh-TW" altLang="en-US"/>
        </a:p>
      </dgm:t>
    </dgm:pt>
    <dgm:pt modelId="{8FC971D1-CB75-4EFF-8D5D-3F881502B493}" type="pres">
      <dgm:prSet presAssocID="{2352339E-1893-4C4B-913B-7836857A2337}" presName="hierChild4" presStyleCnt="0"/>
      <dgm:spPr/>
    </dgm:pt>
    <dgm:pt modelId="{56D8B5B4-D9C0-4AEA-8B48-178FE3B5724F}" type="pres">
      <dgm:prSet presAssocID="{D219F9A2-4345-4ED6-B017-A1C477FF2F54}" presName="Name37" presStyleLbl="parChTrans1D4" presStyleIdx="5" presStyleCnt="7"/>
      <dgm:spPr/>
      <dgm:t>
        <a:bodyPr/>
        <a:lstStyle/>
        <a:p>
          <a:endParaRPr lang="zh-TW" altLang="en-US"/>
        </a:p>
      </dgm:t>
    </dgm:pt>
    <dgm:pt modelId="{6F669BAF-4DDD-43F5-B4A4-83DCF3574EE5}" type="pres">
      <dgm:prSet presAssocID="{27FF6C1E-4489-47D7-B752-0427A016A57A}" presName="hierRoot2" presStyleCnt="0">
        <dgm:presLayoutVars>
          <dgm:hierBranch val="init"/>
        </dgm:presLayoutVars>
      </dgm:prSet>
      <dgm:spPr/>
    </dgm:pt>
    <dgm:pt modelId="{C08E097C-6017-4C93-A8B9-91D5ACE5E846}" type="pres">
      <dgm:prSet presAssocID="{27FF6C1E-4489-47D7-B752-0427A016A57A}" presName="rootComposite" presStyleCnt="0"/>
      <dgm:spPr/>
    </dgm:pt>
    <dgm:pt modelId="{A23DFA0A-B266-4921-A1C7-20FBA28DD9A2}" type="pres">
      <dgm:prSet presAssocID="{27FF6C1E-4489-47D7-B752-0427A016A57A}" presName="rootText" presStyleLbl="node4" presStyleIdx="5" presStyleCnt="7">
        <dgm:presLayoutVars>
          <dgm:chPref val="3"/>
        </dgm:presLayoutVars>
      </dgm:prSet>
      <dgm:spPr/>
      <dgm:t>
        <a:bodyPr/>
        <a:lstStyle/>
        <a:p>
          <a:endParaRPr lang="zh-TW" altLang="en-US"/>
        </a:p>
      </dgm:t>
    </dgm:pt>
    <dgm:pt modelId="{2721CD99-A8ED-4086-A150-F5912983AC71}" type="pres">
      <dgm:prSet presAssocID="{27FF6C1E-4489-47D7-B752-0427A016A57A}" presName="rootConnector" presStyleLbl="node4" presStyleIdx="5" presStyleCnt="7"/>
      <dgm:spPr/>
      <dgm:t>
        <a:bodyPr/>
        <a:lstStyle/>
        <a:p>
          <a:endParaRPr lang="zh-TW" altLang="en-US"/>
        </a:p>
      </dgm:t>
    </dgm:pt>
    <dgm:pt modelId="{96E3EB82-528D-4A81-AE62-A7F733DB3902}" type="pres">
      <dgm:prSet presAssocID="{27FF6C1E-4489-47D7-B752-0427A016A57A}" presName="hierChild4" presStyleCnt="0"/>
      <dgm:spPr/>
    </dgm:pt>
    <dgm:pt modelId="{26B7C8AF-4207-446E-99A8-A2F8637A3308}" type="pres">
      <dgm:prSet presAssocID="{27FF6C1E-4489-47D7-B752-0427A016A57A}" presName="hierChild5" presStyleCnt="0"/>
      <dgm:spPr/>
    </dgm:pt>
    <dgm:pt modelId="{94B301ED-8586-4B23-98E4-25E7BFDA0347}" type="pres">
      <dgm:prSet presAssocID="{402010CD-45C8-4BA0-BE61-1590538C24AC}" presName="Name37" presStyleLbl="parChTrans1D4" presStyleIdx="6" presStyleCnt="7"/>
      <dgm:spPr/>
      <dgm:t>
        <a:bodyPr/>
        <a:lstStyle/>
        <a:p>
          <a:endParaRPr lang="zh-TW" altLang="en-US"/>
        </a:p>
      </dgm:t>
    </dgm:pt>
    <dgm:pt modelId="{07F50690-62D5-4FEE-B0AF-9D4E6D7552EA}" type="pres">
      <dgm:prSet presAssocID="{95938940-FDEB-4B7F-BA12-785810F31CEE}" presName="hierRoot2" presStyleCnt="0">
        <dgm:presLayoutVars>
          <dgm:hierBranch val="init"/>
        </dgm:presLayoutVars>
      </dgm:prSet>
      <dgm:spPr/>
    </dgm:pt>
    <dgm:pt modelId="{4F68A23A-5D6E-410B-A867-B43A52D6ECF0}" type="pres">
      <dgm:prSet presAssocID="{95938940-FDEB-4B7F-BA12-785810F31CEE}" presName="rootComposite" presStyleCnt="0"/>
      <dgm:spPr/>
    </dgm:pt>
    <dgm:pt modelId="{33645E7F-C2DB-4968-A31D-76DBE36A0455}" type="pres">
      <dgm:prSet presAssocID="{95938940-FDEB-4B7F-BA12-785810F31CEE}" presName="rootText" presStyleLbl="node4" presStyleIdx="6" presStyleCnt="7">
        <dgm:presLayoutVars>
          <dgm:chPref val="3"/>
        </dgm:presLayoutVars>
      </dgm:prSet>
      <dgm:spPr/>
      <dgm:t>
        <a:bodyPr/>
        <a:lstStyle/>
        <a:p>
          <a:endParaRPr lang="zh-TW" altLang="en-US"/>
        </a:p>
      </dgm:t>
    </dgm:pt>
    <dgm:pt modelId="{AF05E481-E9DF-4422-A435-AAF41693C554}" type="pres">
      <dgm:prSet presAssocID="{95938940-FDEB-4B7F-BA12-785810F31CEE}" presName="rootConnector" presStyleLbl="node4" presStyleIdx="6" presStyleCnt="7"/>
      <dgm:spPr/>
      <dgm:t>
        <a:bodyPr/>
        <a:lstStyle/>
        <a:p>
          <a:endParaRPr lang="zh-TW" altLang="en-US"/>
        </a:p>
      </dgm:t>
    </dgm:pt>
    <dgm:pt modelId="{DFA77AFC-321D-45A3-B10C-C52EF1A4B4AE}" type="pres">
      <dgm:prSet presAssocID="{95938940-FDEB-4B7F-BA12-785810F31CEE}" presName="hierChild4" presStyleCnt="0"/>
      <dgm:spPr/>
    </dgm:pt>
    <dgm:pt modelId="{71A256DF-153C-490F-A8D7-BA14B7FCF794}" type="pres">
      <dgm:prSet presAssocID="{95938940-FDEB-4B7F-BA12-785810F31CEE}" presName="hierChild5" presStyleCnt="0"/>
      <dgm:spPr/>
    </dgm:pt>
    <dgm:pt modelId="{C72F157D-D0F4-44D9-BEA5-31F4BB4533FE}" type="pres">
      <dgm:prSet presAssocID="{2352339E-1893-4C4B-913B-7836857A2337}" presName="hierChild5" presStyleCnt="0"/>
      <dgm:spPr/>
    </dgm:pt>
    <dgm:pt modelId="{C01DD538-61A0-4636-8BBA-0AB26C35843C}" type="pres">
      <dgm:prSet presAssocID="{12E75984-9384-4CE5-A931-8C094E2E3C62}" presName="hierChild5" presStyleCnt="0"/>
      <dgm:spPr/>
    </dgm:pt>
    <dgm:pt modelId="{5015496C-F33F-4AC9-B7C9-71724A33AF4A}" type="pres">
      <dgm:prSet presAssocID="{6F3648E5-2BB2-49D9-A616-902665002240}" presName="Name37" presStyleLbl="parChTrans1D2" presStyleIdx="2" presStyleCnt="3"/>
      <dgm:spPr/>
      <dgm:t>
        <a:bodyPr/>
        <a:lstStyle/>
        <a:p>
          <a:endParaRPr lang="zh-TW" altLang="en-US"/>
        </a:p>
      </dgm:t>
    </dgm:pt>
    <dgm:pt modelId="{52EB94B5-9A54-403C-9794-E3B65A4B7BF4}" type="pres">
      <dgm:prSet presAssocID="{0F772B74-F854-4270-B012-1D4AF81CCEEF}" presName="hierRoot2" presStyleCnt="0">
        <dgm:presLayoutVars>
          <dgm:hierBranch val="init"/>
        </dgm:presLayoutVars>
      </dgm:prSet>
      <dgm:spPr/>
    </dgm:pt>
    <dgm:pt modelId="{0E9C0FE6-751B-4A1C-8904-B72AE3C719DD}" type="pres">
      <dgm:prSet presAssocID="{0F772B74-F854-4270-B012-1D4AF81CCEEF}" presName="rootComposite" presStyleCnt="0"/>
      <dgm:spPr/>
    </dgm:pt>
    <dgm:pt modelId="{937F5DAF-55A2-4374-987D-60BBE0E87780}" type="pres">
      <dgm:prSet presAssocID="{0F772B74-F854-4270-B012-1D4AF81CCEEF}" presName="rootText" presStyleLbl="node2" presStyleIdx="2" presStyleCnt="3">
        <dgm:presLayoutVars>
          <dgm:chPref val="3"/>
        </dgm:presLayoutVars>
      </dgm:prSet>
      <dgm:spPr/>
      <dgm:t>
        <a:bodyPr/>
        <a:lstStyle/>
        <a:p>
          <a:endParaRPr lang="zh-TW" altLang="en-US"/>
        </a:p>
      </dgm:t>
    </dgm:pt>
    <dgm:pt modelId="{4A619B78-558A-4543-9FD7-3E6C834E5832}" type="pres">
      <dgm:prSet presAssocID="{0F772B74-F854-4270-B012-1D4AF81CCEEF}" presName="rootConnector" presStyleLbl="node2" presStyleIdx="2" presStyleCnt="3"/>
      <dgm:spPr/>
      <dgm:t>
        <a:bodyPr/>
        <a:lstStyle/>
        <a:p>
          <a:endParaRPr lang="zh-TW" altLang="en-US"/>
        </a:p>
      </dgm:t>
    </dgm:pt>
    <dgm:pt modelId="{8EC8C743-5B38-4552-9A43-BDCA5CCDE239}" type="pres">
      <dgm:prSet presAssocID="{0F772B74-F854-4270-B012-1D4AF81CCEEF}" presName="hierChild4" presStyleCnt="0"/>
      <dgm:spPr/>
    </dgm:pt>
    <dgm:pt modelId="{1B62A157-513F-4A15-BEFF-BCC0B53F9E83}" type="pres">
      <dgm:prSet presAssocID="{46A89CFD-A212-4F8F-AF44-5BF2C34930A4}" presName="Name37" presStyleLbl="parChTrans1D3" presStyleIdx="6" presStyleCnt="8"/>
      <dgm:spPr/>
      <dgm:t>
        <a:bodyPr/>
        <a:lstStyle/>
        <a:p>
          <a:endParaRPr lang="zh-TW" altLang="en-US"/>
        </a:p>
      </dgm:t>
    </dgm:pt>
    <dgm:pt modelId="{4A7032CC-5D04-445A-A2A2-41C8869A5650}" type="pres">
      <dgm:prSet presAssocID="{615F7CE5-4CEB-4A44-808F-062FE6D7072E}" presName="hierRoot2" presStyleCnt="0">
        <dgm:presLayoutVars>
          <dgm:hierBranch val="init"/>
        </dgm:presLayoutVars>
      </dgm:prSet>
      <dgm:spPr/>
    </dgm:pt>
    <dgm:pt modelId="{4710E9BB-BBF3-47CE-8F0D-D6635AD3EB62}" type="pres">
      <dgm:prSet presAssocID="{615F7CE5-4CEB-4A44-808F-062FE6D7072E}" presName="rootComposite" presStyleCnt="0"/>
      <dgm:spPr/>
    </dgm:pt>
    <dgm:pt modelId="{4757C80D-884D-44EE-80E8-B00CEA3F9830}" type="pres">
      <dgm:prSet presAssocID="{615F7CE5-4CEB-4A44-808F-062FE6D7072E}" presName="rootText" presStyleLbl="node3" presStyleIdx="6" presStyleCnt="8">
        <dgm:presLayoutVars>
          <dgm:chPref val="3"/>
        </dgm:presLayoutVars>
      </dgm:prSet>
      <dgm:spPr/>
      <dgm:t>
        <a:bodyPr/>
        <a:lstStyle/>
        <a:p>
          <a:endParaRPr lang="zh-TW" altLang="en-US"/>
        </a:p>
      </dgm:t>
    </dgm:pt>
    <dgm:pt modelId="{C72CC156-B9CB-402D-92F5-56851C5EFF68}" type="pres">
      <dgm:prSet presAssocID="{615F7CE5-4CEB-4A44-808F-062FE6D7072E}" presName="rootConnector" presStyleLbl="node3" presStyleIdx="6" presStyleCnt="8"/>
      <dgm:spPr/>
      <dgm:t>
        <a:bodyPr/>
        <a:lstStyle/>
        <a:p>
          <a:endParaRPr lang="zh-TW" altLang="en-US"/>
        </a:p>
      </dgm:t>
    </dgm:pt>
    <dgm:pt modelId="{4A67EBBC-1FDE-4810-A4CF-0C8E4579076B}" type="pres">
      <dgm:prSet presAssocID="{615F7CE5-4CEB-4A44-808F-062FE6D7072E}" presName="hierChild4" presStyleCnt="0"/>
      <dgm:spPr/>
    </dgm:pt>
    <dgm:pt modelId="{9B5645EE-E82F-40F0-884F-8A99256CF755}" type="pres">
      <dgm:prSet presAssocID="{615F7CE5-4CEB-4A44-808F-062FE6D7072E}" presName="hierChild5" presStyleCnt="0"/>
      <dgm:spPr/>
    </dgm:pt>
    <dgm:pt modelId="{8E60ACB6-7BA5-4C73-A2F1-B3F29B019EFB}" type="pres">
      <dgm:prSet presAssocID="{95EF4EEE-BE27-4D64-A3C2-B0DB117B1F97}" presName="Name37" presStyleLbl="parChTrans1D3" presStyleIdx="7" presStyleCnt="8"/>
      <dgm:spPr/>
      <dgm:t>
        <a:bodyPr/>
        <a:lstStyle/>
        <a:p>
          <a:endParaRPr lang="zh-TW" altLang="en-US"/>
        </a:p>
      </dgm:t>
    </dgm:pt>
    <dgm:pt modelId="{A77FD8AF-6769-413A-8A2F-CD8692FD8C26}" type="pres">
      <dgm:prSet presAssocID="{AEA188E7-7433-4310-925E-7F5203B1FCD4}" presName="hierRoot2" presStyleCnt="0">
        <dgm:presLayoutVars>
          <dgm:hierBranch val="init"/>
        </dgm:presLayoutVars>
      </dgm:prSet>
      <dgm:spPr/>
    </dgm:pt>
    <dgm:pt modelId="{1E53AA74-B319-4D0C-A74F-847456DBE45D}" type="pres">
      <dgm:prSet presAssocID="{AEA188E7-7433-4310-925E-7F5203B1FCD4}" presName="rootComposite" presStyleCnt="0"/>
      <dgm:spPr/>
    </dgm:pt>
    <dgm:pt modelId="{1B9F1087-9B2C-49B9-BA0E-A3EEE50AFBD0}" type="pres">
      <dgm:prSet presAssocID="{AEA188E7-7433-4310-925E-7F5203B1FCD4}" presName="rootText" presStyleLbl="node3" presStyleIdx="7" presStyleCnt="8">
        <dgm:presLayoutVars>
          <dgm:chPref val="3"/>
        </dgm:presLayoutVars>
      </dgm:prSet>
      <dgm:spPr/>
      <dgm:t>
        <a:bodyPr/>
        <a:lstStyle/>
        <a:p>
          <a:endParaRPr lang="zh-TW" altLang="en-US"/>
        </a:p>
      </dgm:t>
    </dgm:pt>
    <dgm:pt modelId="{001F9A0C-BF34-4E78-8134-578743A85966}" type="pres">
      <dgm:prSet presAssocID="{AEA188E7-7433-4310-925E-7F5203B1FCD4}" presName="rootConnector" presStyleLbl="node3" presStyleIdx="7" presStyleCnt="8"/>
      <dgm:spPr/>
      <dgm:t>
        <a:bodyPr/>
        <a:lstStyle/>
        <a:p>
          <a:endParaRPr lang="zh-TW" altLang="en-US"/>
        </a:p>
      </dgm:t>
    </dgm:pt>
    <dgm:pt modelId="{9214C484-01E2-443B-A410-525AE207507B}" type="pres">
      <dgm:prSet presAssocID="{AEA188E7-7433-4310-925E-7F5203B1FCD4}" presName="hierChild4" presStyleCnt="0"/>
      <dgm:spPr/>
    </dgm:pt>
    <dgm:pt modelId="{DF033F5E-AA6F-442C-9D9D-EFB8BCE9448B}" type="pres">
      <dgm:prSet presAssocID="{AEA188E7-7433-4310-925E-7F5203B1FCD4}" presName="hierChild5" presStyleCnt="0"/>
      <dgm:spPr/>
    </dgm:pt>
    <dgm:pt modelId="{EA607BF0-1F8C-4374-AB57-39FB2FBAE099}" type="pres">
      <dgm:prSet presAssocID="{0F772B74-F854-4270-B012-1D4AF81CCEEF}" presName="hierChild5" presStyleCnt="0"/>
      <dgm:spPr/>
    </dgm:pt>
    <dgm:pt modelId="{037ED112-56C9-486A-A2BB-AE995484D848}" type="pres">
      <dgm:prSet presAssocID="{589CB921-1112-459E-80FF-9B50218BEB66}" presName="hierChild3" presStyleCnt="0"/>
      <dgm:spPr/>
    </dgm:pt>
  </dgm:ptLst>
  <dgm:cxnLst>
    <dgm:cxn modelId="{86B5F4FF-03B8-4B13-B6C0-05AC43C65866}" type="presOf" srcId="{B7EDE1D2-9271-4A96-BCB5-6C58F8BB0CBF}" destId="{9A29CDEF-7953-4314-B60D-80D7B491A169}" srcOrd="0" destOrd="0" presId="urn:microsoft.com/office/officeart/2005/8/layout/orgChart1"/>
    <dgm:cxn modelId="{8E9D7ABF-193B-4BE3-81DE-DEA7485B435A}" srcId="{6923FEEE-2301-4663-8442-84FCDE1AFA0D}" destId="{16562747-F4AE-492B-B6A0-7F1A8BE95033}" srcOrd="2" destOrd="0" parTransId="{4394CB22-D8D6-4536-8C53-3FE803D195FF}" sibTransId="{4F557023-FF5C-49DC-9FFE-D00082EDF495}"/>
    <dgm:cxn modelId="{1D66E457-8B91-423E-AC64-8272D01ACF3B}" type="presOf" srcId="{B7EDE1D2-9271-4A96-BCB5-6C58F8BB0CBF}" destId="{C68B11D5-B47A-4842-A903-865B6E36618F}" srcOrd="1" destOrd="0" presId="urn:microsoft.com/office/officeart/2005/8/layout/orgChart1"/>
    <dgm:cxn modelId="{B5D8937A-5C88-4FBC-B838-657A5D3E05E0}" srcId="{828B6E97-F915-4566-B3FC-1D298A2878C8}" destId="{6818C701-5E63-4D96-A5F7-CBD841188A82}" srcOrd="2" destOrd="0" parTransId="{26534A5E-1811-40CD-BC24-0F0A6ECD192B}" sibTransId="{6E12CA98-B062-4501-8A2D-B6E0BFDFE985}"/>
    <dgm:cxn modelId="{E595EAE0-12F0-432B-B266-1EC51E570C97}" srcId="{2519AAE5-DAD5-4116-BBB6-B6ED572B502F}" destId="{589CB921-1112-459E-80FF-9B50218BEB66}" srcOrd="0" destOrd="0" parTransId="{65831045-06F1-4448-87FD-B2DB98E2C8D4}" sibTransId="{D7051C94-A73B-422A-AB24-4463A45638AC}"/>
    <dgm:cxn modelId="{760D07A5-BB04-435A-B667-DB839DA595D9}" type="presOf" srcId="{6923FEEE-2301-4663-8442-84FCDE1AFA0D}" destId="{1F00AC33-802D-4D1B-BBA2-AE6DF80ACAB1}" srcOrd="0" destOrd="0" presId="urn:microsoft.com/office/officeart/2005/8/layout/orgChart1"/>
    <dgm:cxn modelId="{10FDE18D-CDE3-4132-BCB6-00539DE66ECB}" srcId="{0F772B74-F854-4270-B012-1D4AF81CCEEF}" destId="{AEA188E7-7433-4310-925E-7F5203B1FCD4}" srcOrd="1" destOrd="0" parTransId="{95EF4EEE-BE27-4D64-A3C2-B0DB117B1F97}" sibTransId="{76F060E2-50D3-4DD5-8B53-4F1691DD684E}"/>
    <dgm:cxn modelId="{A820382A-8E29-44D1-BEBF-7EABA5D33B2A}" type="presOf" srcId="{6FCBE505-66D4-4CD4-B106-8DE784A58CCD}" destId="{ADC9BC35-782E-43A6-8F2A-D939B1A2F4B1}" srcOrd="0" destOrd="0" presId="urn:microsoft.com/office/officeart/2005/8/layout/orgChart1"/>
    <dgm:cxn modelId="{7426AFA7-536D-4A94-A77E-42D9D4EE3461}" type="presOf" srcId="{2352339E-1893-4C4B-913B-7836857A2337}" destId="{5404D794-9606-4225-88C0-1BAB2A97947F}" srcOrd="0" destOrd="0" presId="urn:microsoft.com/office/officeart/2005/8/layout/orgChart1"/>
    <dgm:cxn modelId="{C5555F38-D1AF-468F-BCC6-9663E8D51CA5}" type="presOf" srcId="{6F6072B3-1B2E-4956-B2BC-AF6C91A15AF5}" destId="{DC0C6711-A82B-4752-B91C-C870F6EF9EEF}" srcOrd="1" destOrd="0" presId="urn:microsoft.com/office/officeart/2005/8/layout/orgChart1"/>
    <dgm:cxn modelId="{BF80BBC1-B8B2-4F08-8957-1F1FC9A3EC73}" srcId="{12E75984-9384-4CE5-A931-8C094E2E3C62}" destId="{54610D02-D378-4B27-B4F5-E4FFCD08BE78}" srcOrd="0" destOrd="0" parTransId="{4238D134-0DD1-4063-A58E-608B67476DEC}" sibTransId="{37DAC2DD-AB2B-486C-99C1-B76537505C98}"/>
    <dgm:cxn modelId="{04BA1545-FFCF-4A1A-9350-F12B6F5AD007}" type="presOf" srcId="{C4578B0B-AF12-4FA6-A193-D518F7C1E1CF}" destId="{A520D0D3-4AB0-492C-B728-EA714CDF8228}" srcOrd="1" destOrd="0" presId="urn:microsoft.com/office/officeart/2005/8/layout/orgChart1"/>
    <dgm:cxn modelId="{4F44027A-2A07-472C-9BD8-08E4045DBFEE}" type="presOf" srcId="{0F772B74-F854-4270-B012-1D4AF81CCEEF}" destId="{4A619B78-558A-4543-9FD7-3E6C834E5832}" srcOrd="1" destOrd="0" presId="urn:microsoft.com/office/officeart/2005/8/layout/orgChart1"/>
    <dgm:cxn modelId="{8C7A743D-BAD5-4DE3-B671-8C8EFD2A653E}" srcId="{6923FEEE-2301-4663-8442-84FCDE1AFA0D}" destId="{17C3BAC4-6250-4278-B93B-B62685D28DA5}" srcOrd="0" destOrd="0" parTransId="{1149B2F1-3547-4699-BE93-7696CF6663E4}" sibTransId="{648F16A8-A649-4C5B-807B-964922616DA2}"/>
    <dgm:cxn modelId="{68EAFE12-AE26-4455-A152-57A7A8C70D4B}" type="presOf" srcId="{AEA188E7-7433-4310-925E-7F5203B1FCD4}" destId="{001F9A0C-BF34-4E78-8134-578743A85966}" srcOrd="1" destOrd="0" presId="urn:microsoft.com/office/officeart/2005/8/layout/orgChart1"/>
    <dgm:cxn modelId="{B643990F-CD97-4C6C-86C5-E62B788D224D}" type="presOf" srcId="{8403F094-E846-4908-BF29-290B95272FEC}" destId="{C227E135-180E-48F6-9A3F-64E83B33CD58}" srcOrd="0" destOrd="0" presId="urn:microsoft.com/office/officeart/2005/8/layout/orgChart1"/>
    <dgm:cxn modelId="{4C6A78FF-94FE-4D7A-8DA7-09103B498AE2}" type="presOf" srcId="{615F7CE5-4CEB-4A44-808F-062FE6D7072E}" destId="{4757C80D-884D-44EE-80E8-B00CEA3F9830}" srcOrd="0" destOrd="0" presId="urn:microsoft.com/office/officeart/2005/8/layout/orgChart1"/>
    <dgm:cxn modelId="{3CF287D1-B364-4845-8589-287402E08529}" srcId="{12E75984-9384-4CE5-A931-8C094E2E3C62}" destId="{2352339E-1893-4C4B-913B-7836857A2337}" srcOrd="2" destOrd="0" parTransId="{6FCBE505-66D4-4CD4-B106-8DE784A58CCD}" sibTransId="{D0B7D47E-32F3-40A1-AFFE-ECC10B473D13}"/>
    <dgm:cxn modelId="{A58220E7-9A11-4A1D-8C1C-D16FD00BA422}" type="presOf" srcId="{17C3BAC4-6250-4278-B93B-B62685D28DA5}" destId="{3FF52BFF-02E9-4931-BB05-C8BDBF486671}" srcOrd="0" destOrd="0" presId="urn:microsoft.com/office/officeart/2005/8/layout/orgChart1"/>
    <dgm:cxn modelId="{CFE8CBD5-E1C6-4589-B3E9-7DBC6F727F2E}" srcId="{54610D02-D378-4B27-B4F5-E4FFCD08BE78}" destId="{090346CF-50A7-431C-AF24-BB90D21B9ABC}" srcOrd="1" destOrd="0" parTransId="{A2CCE0C5-28B6-43D6-8156-660CFF2B4BED}" sibTransId="{02D12941-CA27-4284-849A-A2A31F3C7C6D}"/>
    <dgm:cxn modelId="{198BDEF5-9AAC-4063-8870-4D2D525C1AAA}" type="presOf" srcId="{0F772B74-F854-4270-B012-1D4AF81CCEEF}" destId="{937F5DAF-55A2-4374-987D-60BBE0E87780}" srcOrd="0" destOrd="0" presId="urn:microsoft.com/office/officeart/2005/8/layout/orgChart1"/>
    <dgm:cxn modelId="{C453054B-5496-4FC3-92D7-1E19B33A4D8B}" type="presOf" srcId="{090346CF-50A7-431C-AF24-BB90D21B9ABC}" destId="{E678B61A-02F8-45E2-BC35-385D629F24C8}" srcOrd="1" destOrd="0" presId="urn:microsoft.com/office/officeart/2005/8/layout/orgChart1"/>
    <dgm:cxn modelId="{F2AA5DFC-49D9-456C-A933-E36B033CE8B8}" type="presOf" srcId="{B1E57585-C64C-4290-B183-540F7EC46FAA}" destId="{67E63C7C-2E6E-4B63-8029-85353BF9550C}" srcOrd="0" destOrd="0" presId="urn:microsoft.com/office/officeart/2005/8/layout/orgChart1"/>
    <dgm:cxn modelId="{7F691B8C-FF17-488B-8F99-35B52BA82F46}" type="presOf" srcId="{26534A5E-1811-40CD-BC24-0F0A6ECD192B}" destId="{FABEFDA9-69FC-4745-B695-0D63DA06CB1A}" srcOrd="0" destOrd="0" presId="urn:microsoft.com/office/officeart/2005/8/layout/orgChart1"/>
    <dgm:cxn modelId="{25AB5636-3010-47B0-ADC9-E1A268596B93}" type="presOf" srcId="{16562747-F4AE-492B-B6A0-7F1A8BE95033}" destId="{FF9A3764-1FB9-4375-A370-7A3BCEF817E3}" srcOrd="0" destOrd="0" presId="urn:microsoft.com/office/officeart/2005/8/layout/orgChart1"/>
    <dgm:cxn modelId="{6AD903E2-0A29-410E-84D9-0A24B79C1976}" srcId="{6923FEEE-2301-4663-8442-84FCDE1AFA0D}" destId="{C4578B0B-AF12-4FA6-A193-D518F7C1E1CF}" srcOrd="1" destOrd="0" parTransId="{B9A35FF9-0C13-40A9-8959-8E93D8EE1223}" sibTransId="{89598767-33E6-4DAC-B6C1-18C3DE66C9F8}"/>
    <dgm:cxn modelId="{69F35FC9-1412-44CF-98D2-4B91AC6B5CD9}" type="presOf" srcId="{615F7CE5-4CEB-4A44-808F-062FE6D7072E}" destId="{C72CC156-B9CB-402D-92F5-56851C5EFF68}" srcOrd="1" destOrd="0" presId="urn:microsoft.com/office/officeart/2005/8/layout/orgChart1"/>
    <dgm:cxn modelId="{D202923D-93E1-4ECB-969C-35116BDCC9D2}" srcId="{2352339E-1893-4C4B-913B-7836857A2337}" destId="{95938940-FDEB-4B7F-BA12-785810F31CEE}" srcOrd="1" destOrd="0" parTransId="{402010CD-45C8-4BA0-BE61-1590538C24AC}" sibTransId="{CE0FA892-EAAD-4966-9F66-00E0A2F6C8C8}"/>
    <dgm:cxn modelId="{5D21B653-B1AA-4256-995E-85958AB66324}" type="presOf" srcId="{6818C701-5E63-4D96-A5F7-CBD841188A82}" destId="{0A795C6E-8195-4D2C-828E-BC71080D6BAD}" srcOrd="0" destOrd="0" presId="urn:microsoft.com/office/officeart/2005/8/layout/orgChart1"/>
    <dgm:cxn modelId="{BE478377-C8DF-4DB8-A63C-CF08483A62C4}" type="presOf" srcId="{E06757DB-82DC-433B-AC11-855DFFCA2A88}" destId="{C2170715-6D22-4926-BB95-40BBFBA69207}" srcOrd="0" destOrd="0" presId="urn:microsoft.com/office/officeart/2005/8/layout/orgChart1"/>
    <dgm:cxn modelId="{B236CA32-091D-4000-9162-2DB8C38ABC57}" srcId="{589CB921-1112-459E-80FF-9B50218BEB66}" destId="{12E75984-9384-4CE5-A931-8C094E2E3C62}" srcOrd="1" destOrd="0" parTransId="{B22D1C7D-7698-4E6B-97CE-01DE672E80C6}" sibTransId="{6132B31A-1B56-4547-BC82-E01F8CCB28B0}"/>
    <dgm:cxn modelId="{0D48357A-8FD9-4809-938A-1C2A591A06B9}" srcId="{589CB921-1112-459E-80FF-9B50218BEB66}" destId="{0F772B74-F854-4270-B012-1D4AF81CCEEF}" srcOrd="2" destOrd="0" parTransId="{6F3648E5-2BB2-49D9-A616-902665002240}" sibTransId="{1C6D6B0E-C6BB-4586-9974-9F68FC6D0715}"/>
    <dgm:cxn modelId="{C4E229F1-55E1-46E4-8455-14139871F5C0}" srcId="{54610D02-D378-4B27-B4F5-E4FFCD08BE78}" destId="{B7EDE1D2-9271-4A96-BCB5-6C58F8BB0CBF}" srcOrd="0" destOrd="0" parTransId="{A72C1AD3-7834-454A-8375-E3645035D582}" sibTransId="{3EECE15C-4487-48BE-AC8D-B7D077141FF5}"/>
    <dgm:cxn modelId="{7DE8C227-2EFA-4EBE-9F91-083781AF98A2}" type="presOf" srcId="{95938940-FDEB-4B7F-BA12-785810F31CEE}" destId="{AF05E481-E9DF-4422-A435-AAF41693C554}" srcOrd="1" destOrd="0" presId="urn:microsoft.com/office/officeart/2005/8/layout/orgChart1"/>
    <dgm:cxn modelId="{72D1BD3C-D951-48CD-88E2-5768680FC52A}" type="presOf" srcId="{B9A35FF9-0C13-40A9-8959-8E93D8EE1223}" destId="{925469D2-683C-49E7-B72E-546F71738816}" srcOrd="0" destOrd="0" presId="urn:microsoft.com/office/officeart/2005/8/layout/orgChart1"/>
    <dgm:cxn modelId="{F2824ACE-320F-433D-A703-B3AC93540ED3}" type="presOf" srcId="{D219F9A2-4345-4ED6-B017-A1C477FF2F54}" destId="{56D8B5B4-D9C0-4AEA-8B48-178FE3B5724F}" srcOrd="0" destOrd="0" presId="urn:microsoft.com/office/officeart/2005/8/layout/orgChart1"/>
    <dgm:cxn modelId="{ED6BEE6C-416D-47F6-8412-3E9729F85390}" type="presOf" srcId="{12E75984-9384-4CE5-A931-8C094E2E3C62}" destId="{DE55199E-110C-4DFB-BBFF-98C8F9A35894}" srcOrd="0" destOrd="0" presId="urn:microsoft.com/office/officeart/2005/8/layout/orgChart1"/>
    <dgm:cxn modelId="{10C0B699-C697-4116-BFA4-A6932588AA9D}" type="presOf" srcId="{95938940-FDEB-4B7F-BA12-785810F31CEE}" destId="{33645E7F-C2DB-4968-A31D-76DBE36A0455}" srcOrd="0" destOrd="0" presId="urn:microsoft.com/office/officeart/2005/8/layout/orgChart1"/>
    <dgm:cxn modelId="{525F130E-A437-4347-BCDD-9AAF50852A32}" type="presOf" srcId="{17C3BAC4-6250-4278-B93B-B62685D28DA5}" destId="{1BFF7100-04DC-4789-B95B-BBA1C81A3BB7}" srcOrd="1" destOrd="0" presId="urn:microsoft.com/office/officeart/2005/8/layout/orgChart1"/>
    <dgm:cxn modelId="{2E583866-6B75-4A95-A7D7-8CBFA5A79E46}" type="presOf" srcId="{828B6E97-F915-4566-B3FC-1D298A2878C8}" destId="{EB13ED4E-3EEE-472B-863F-FD81AF95255D}" srcOrd="0" destOrd="0" presId="urn:microsoft.com/office/officeart/2005/8/layout/orgChart1"/>
    <dgm:cxn modelId="{B06C2A07-FE32-463B-AD2C-4230CB7F80A9}" type="presOf" srcId="{12E75984-9384-4CE5-A931-8C094E2E3C62}" destId="{509DD397-4B7D-429A-AFC9-B7772D00AD19}" srcOrd="1" destOrd="0" presId="urn:microsoft.com/office/officeart/2005/8/layout/orgChart1"/>
    <dgm:cxn modelId="{CB779294-0796-47E6-B992-C640E97221CC}" type="presOf" srcId="{B22D1C7D-7698-4E6B-97CE-01DE672E80C6}" destId="{A8F96FC9-C00E-4593-B27D-CE533BF5DC7B}" srcOrd="0" destOrd="0" presId="urn:microsoft.com/office/officeart/2005/8/layout/orgChart1"/>
    <dgm:cxn modelId="{E69ECFB0-1F01-414C-B753-C24E659D025B}" type="presOf" srcId="{6818C701-5E63-4D96-A5F7-CBD841188A82}" destId="{173768C0-BD74-4552-A2E3-94D21561B22D}" srcOrd="1" destOrd="0" presId="urn:microsoft.com/office/officeart/2005/8/layout/orgChart1"/>
    <dgm:cxn modelId="{DE0C6415-0CA6-414A-B1D3-FF740F621A04}" srcId="{2352339E-1893-4C4B-913B-7836857A2337}" destId="{27FF6C1E-4489-47D7-B752-0427A016A57A}" srcOrd="0" destOrd="0" parTransId="{D219F9A2-4345-4ED6-B017-A1C477FF2F54}" sibTransId="{C248CE56-2AED-4CD7-8760-649E6F62BF6A}"/>
    <dgm:cxn modelId="{A0A4423F-EDAE-4ED9-9400-556EBBE47159}" type="presOf" srcId="{27FF6C1E-4489-47D7-B752-0427A016A57A}" destId="{A23DFA0A-B266-4921-A1C7-20FBA28DD9A2}" srcOrd="0" destOrd="0" presId="urn:microsoft.com/office/officeart/2005/8/layout/orgChart1"/>
    <dgm:cxn modelId="{0C4EF0DC-6C5E-4773-98AA-BF5393FAF794}" type="presOf" srcId="{AEA188E7-7433-4310-925E-7F5203B1FCD4}" destId="{1B9F1087-9B2C-49B9-BA0E-A3EEE50AFBD0}" srcOrd="0" destOrd="0" presId="urn:microsoft.com/office/officeart/2005/8/layout/orgChart1"/>
    <dgm:cxn modelId="{EB1EF39E-3D6C-494C-B51D-C6F2AC8959FD}" srcId="{12E75984-9384-4CE5-A931-8C094E2E3C62}" destId="{6923FEEE-2301-4663-8442-84FCDE1AFA0D}" srcOrd="1" destOrd="0" parTransId="{E06757DB-82DC-433B-AC11-855DFFCA2A88}" sibTransId="{AF3EA0D0-5998-4FBF-9D6C-926842D67540}"/>
    <dgm:cxn modelId="{6E878965-EBBA-4673-A10C-A8AD119ACF6E}" type="presOf" srcId="{1149B2F1-3547-4699-BE93-7696CF6663E4}" destId="{787F9BA4-6CAD-4221-B06F-7B78942A16A4}" srcOrd="0" destOrd="0" presId="urn:microsoft.com/office/officeart/2005/8/layout/orgChart1"/>
    <dgm:cxn modelId="{D71DD8E8-413F-4BF9-ABBA-4BC301C79B07}" type="presOf" srcId="{6923FEEE-2301-4663-8442-84FCDE1AFA0D}" destId="{FAFD7ED2-8072-4462-8822-8C360A1B9B5F}" srcOrd="1" destOrd="0" presId="urn:microsoft.com/office/officeart/2005/8/layout/orgChart1"/>
    <dgm:cxn modelId="{D719A06A-E568-4AC8-9346-646BBE122E3C}" type="presOf" srcId="{A72C1AD3-7834-454A-8375-E3645035D582}" destId="{7BB07F24-3426-4326-8498-52A8F800DA6A}" srcOrd="0" destOrd="0" presId="urn:microsoft.com/office/officeart/2005/8/layout/orgChart1"/>
    <dgm:cxn modelId="{9B1E747B-291C-441B-842F-3B3ECF99BB8F}" type="presOf" srcId="{402010CD-45C8-4BA0-BE61-1590538C24AC}" destId="{94B301ED-8586-4B23-98E4-25E7BFDA0347}" srcOrd="0" destOrd="0" presId="urn:microsoft.com/office/officeart/2005/8/layout/orgChart1"/>
    <dgm:cxn modelId="{849D7BAE-96E9-4327-853B-13EDEFFC5D77}" type="presOf" srcId="{46A89CFD-A212-4F8F-AF44-5BF2C34930A4}" destId="{1B62A157-513F-4A15-BEFF-BCC0B53F9E83}" srcOrd="0" destOrd="0" presId="urn:microsoft.com/office/officeart/2005/8/layout/orgChart1"/>
    <dgm:cxn modelId="{7A2EB253-A4B7-48E2-BC20-6C0F72E7B08A}" type="presOf" srcId="{48CDD7B5-387D-42EF-9584-00901DCA58F2}" destId="{5C930AA3-55D7-4CF0-950F-0F551E2AF47A}" srcOrd="0" destOrd="0" presId="urn:microsoft.com/office/officeart/2005/8/layout/orgChart1"/>
    <dgm:cxn modelId="{5658FCB0-990F-47DB-BA55-28B82B2FB460}" type="presOf" srcId="{95EF4EEE-BE27-4D64-A3C2-B0DB117B1F97}" destId="{8E60ACB6-7BA5-4C73-A2F1-B3F29B019EFB}" srcOrd="0" destOrd="0" presId="urn:microsoft.com/office/officeart/2005/8/layout/orgChart1"/>
    <dgm:cxn modelId="{1D613EEB-3264-4997-839B-C90C8A8F9D8E}" type="presOf" srcId="{48CDD7B5-387D-42EF-9584-00901DCA58F2}" destId="{94A70469-58CE-4FA2-9DFC-DAAB85C97BA6}" srcOrd="1" destOrd="0" presId="urn:microsoft.com/office/officeart/2005/8/layout/orgChart1"/>
    <dgm:cxn modelId="{FF22AE02-F745-4D7B-8529-0114A9D469F7}" type="presOf" srcId="{828B6E97-F915-4566-B3FC-1D298A2878C8}" destId="{1FBE3DA0-2C44-4400-A159-1D7A4B2FF78A}" srcOrd="1" destOrd="0" presId="urn:microsoft.com/office/officeart/2005/8/layout/orgChart1"/>
    <dgm:cxn modelId="{E6BC52F4-1902-4C46-8C70-D3E127107793}" type="presOf" srcId="{27FF6C1E-4489-47D7-B752-0427A016A57A}" destId="{2721CD99-A8ED-4086-A150-F5912983AC71}" srcOrd="1" destOrd="0" presId="urn:microsoft.com/office/officeart/2005/8/layout/orgChart1"/>
    <dgm:cxn modelId="{17172510-47D9-46D8-B636-8845A7EBC258}" type="presOf" srcId="{4238D134-0DD1-4063-A58E-608B67476DEC}" destId="{08FA901B-B45A-4320-88FC-BEF7E42BA92C}" srcOrd="0" destOrd="0" presId="urn:microsoft.com/office/officeart/2005/8/layout/orgChart1"/>
    <dgm:cxn modelId="{4FCF3BE5-5A25-45DF-B6F8-0A7FA2422D11}" srcId="{0F772B74-F854-4270-B012-1D4AF81CCEEF}" destId="{615F7CE5-4CEB-4A44-808F-062FE6D7072E}" srcOrd="0" destOrd="0" parTransId="{46A89CFD-A212-4F8F-AF44-5BF2C34930A4}" sibTransId="{AF62FFFC-DE3D-4898-9137-67CEE76CF2F4}"/>
    <dgm:cxn modelId="{3E171FA0-3C52-4F65-BB03-416CEE4B0C7A}" srcId="{828B6E97-F915-4566-B3FC-1D298A2878C8}" destId="{48CDD7B5-387D-42EF-9584-00901DCA58F2}" srcOrd="0" destOrd="0" parTransId="{AFD55F6B-F202-4DA3-BAED-76BFBCADF695}" sibTransId="{565A1D4B-35CF-48A2-BE06-CAD851400C3E}"/>
    <dgm:cxn modelId="{7FE2E8EA-3F26-4500-9F9A-16002B761612}" type="presOf" srcId="{4394CB22-D8D6-4536-8C53-3FE803D195FF}" destId="{9FE75767-9F74-484A-B8BF-3F396EFFE832}" srcOrd="0" destOrd="0" presId="urn:microsoft.com/office/officeart/2005/8/layout/orgChart1"/>
    <dgm:cxn modelId="{A6090AF8-B0B8-49D3-9315-13A245F448E6}" type="presOf" srcId="{A2CCE0C5-28B6-43D6-8156-660CFF2B4BED}" destId="{8EEAC862-48A8-4119-A6C4-1E645D990E93}" srcOrd="0" destOrd="0" presId="urn:microsoft.com/office/officeart/2005/8/layout/orgChart1"/>
    <dgm:cxn modelId="{D71DCE4F-141C-457D-9AA4-E46A89C87B72}" type="presOf" srcId="{C4578B0B-AF12-4FA6-A193-D518F7C1E1CF}" destId="{4CA43C00-572B-4F13-A6E2-17D313441868}" srcOrd="0" destOrd="0" presId="urn:microsoft.com/office/officeart/2005/8/layout/orgChart1"/>
    <dgm:cxn modelId="{9ED45E3F-67F6-4D98-8870-028990AF2549}" type="presOf" srcId="{6F3648E5-2BB2-49D9-A616-902665002240}" destId="{5015496C-F33F-4AC9-B7C9-71724A33AF4A}" srcOrd="0" destOrd="0" presId="urn:microsoft.com/office/officeart/2005/8/layout/orgChart1"/>
    <dgm:cxn modelId="{5F6C40FB-1C59-488A-905B-E52200353535}" type="presOf" srcId="{2352339E-1893-4C4B-913B-7836857A2337}" destId="{64B8229D-7B55-46E1-AA41-51AE0ACEB8CF}" srcOrd="1" destOrd="0" presId="urn:microsoft.com/office/officeart/2005/8/layout/orgChart1"/>
    <dgm:cxn modelId="{93633F95-1DC7-4F24-9AD3-E412D546BAAC}" type="presOf" srcId="{589CB921-1112-459E-80FF-9B50218BEB66}" destId="{A136DC21-17F1-48FD-9120-01B0D79ABBAC}" srcOrd="0" destOrd="0" presId="urn:microsoft.com/office/officeart/2005/8/layout/orgChart1"/>
    <dgm:cxn modelId="{B566AE9C-A731-4ECD-A056-71CFEC6BE462}" type="presOf" srcId="{AFD55F6B-F202-4DA3-BAED-76BFBCADF695}" destId="{6E292740-4A6C-401B-AC0F-17B308FF2621}" srcOrd="0" destOrd="0" presId="urn:microsoft.com/office/officeart/2005/8/layout/orgChart1"/>
    <dgm:cxn modelId="{EFDB1021-3DA2-4DC7-A261-5BCA4997A949}" type="presOf" srcId="{16562747-F4AE-492B-B6A0-7F1A8BE95033}" destId="{D557D03B-C9FD-4D29-AB11-666F1FA03FB1}" srcOrd="1" destOrd="0" presId="urn:microsoft.com/office/officeart/2005/8/layout/orgChart1"/>
    <dgm:cxn modelId="{2D1EE70D-24E3-449E-83A5-300C73DBC7E0}" type="presOf" srcId="{6F6072B3-1B2E-4956-B2BC-AF6C91A15AF5}" destId="{A8545D0E-8DA0-40A2-AAE3-BA8463E7D25E}" srcOrd="0" destOrd="0" presId="urn:microsoft.com/office/officeart/2005/8/layout/orgChart1"/>
    <dgm:cxn modelId="{657CE2E7-A109-44AC-92F5-EFF46247B11C}" type="presOf" srcId="{589CB921-1112-459E-80FF-9B50218BEB66}" destId="{96C92A42-0FE2-4B2B-BAC0-71444C7DB9AD}" srcOrd="1" destOrd="0" presId="urn:microsoft.com/office/officeart/2005/8/layout/orgChart1"/>
    <dgm:cxn modelId="{10502700-9A10-4847-B29B-FF050AD764BB}" type="presOf" srcId="{090346CF-50A7-431C-AF24-BB90D21B9ABC}" destId="{7375CA66-FEBB-4D9D-ACC8-645C4DEE28C7}" srcOrd="0" destOrd="0" presId="urn:microsoft.com/office/officeart/2005/8/layout/orgChart1"/>
    <dgm:cxn modelId="{0BB2AA17-DF82-4305-AF09-CD465E6A45F8}" type="presOf" srcId="{2519AAE5-DAD5-4116-BBB6-B6ED572B502F}" destId="{EF198337-4178-4A7F-8A44-3300289D144F}" srcOrd="0" destOrd="0" presId="urn:microsoft.com/office/officeart/2005/8/layout/orgChart1"/>
    <dgm:cxn modelId="{34C5C073-3258-4BFC-9CE0-42CA22E4B8AF}" type="presOf" srcId="{54610D02-D378-4B27-B4F5-E4FFCD08BE78}" destId="{2D0F40A5-9F15-4F45-9767-4067872C7E87}" srcOrd="1" destOrd="0" presId="urn:microsoft.com/office/officeart/2005/8/layout/orgChart1"/>
    <dgm:cxn modelId="{05CCAA57-AA51-4B98-9106-3C134558B13A}" srcId="{589CB921-1112-459E-80FF-9B50218BEB66}" destId="{828B6E97-F915-4566-B3FC-1D298A2878C8}" srcOrd="0" destOrd="0" parTransId="{B1E57585-C64C-4290-B183-540F7EC46FAA}" sibTransId="{A7E15DFE-3D2C-4181-8A33-842FE9606332}"/>
    <dgm:cxn modelId="{33FCA86C-EEFE-49DF-8E89-DECAD0B0851B}" srcId="{828B6E97-F915-4566-B3FC-1D298A2878C8}" destId="{6F6072B3-1B2E-4956-B2BC-AF6C91A15AF5}" srcOrd="1" destOrd="0" parTransId="{8403F094-E846-4908-BF29-290B95272FEC}" sibTransId="{A9A3A6C8-4DD4-4888-8E6A-05D7C27ED428}"/>
    <dgm:cxn modelId="{DBAB7E80-9697-4287-BD4F-A6B8375E5278}" type="presOf" srcId="{54610D02-D378-4B27-B4F5-E4FFCD08BE78}" destId="{6CC935DC-C149-450F-9F21-FFB32022C156}" srcOrd="0" destOrd="0" presId="urn:microsoft.com/office/officeart/2005/8/layout/orgChart1"/>
    <dgm:cxn modelId="{697A3886-BA97-41AA-AF22-8F0348FEB454}" type="presParOf" srcId="{EF198337-4178-4A7F-8A44-3300289D144F}" destId="{4B918C70-6AE6-4BE3-9DA1-038DD3AC0B7D}" srcOrd="0" destOrd="0" presId="urn:microsoft.com/office/officeart/2005/8/layout/orgChart1"/>
    <dgm:cxn modelId="{AB0F201C-6A52-450D-9B33-092C26E17419}" type="presParOf" srcId="{4B918C70-6AE6-4BE3-9DA1-038DD3AC0B7D}" destId="{DF68643B-97CE-49FA-B783-CC40177DBC2A}" srcOrd="0" destOrd="0" presId="urn:microsoft.com/office/officeart/2005/8/layout/orgChart1"/>
    <dgm:cxn modelId="{8634212F-3960-4BEE-AC04-5F08FCD5C51D}" type="presParOf" srcId="{DF68643B-97CE-49FA-B783-CC40177DBC2A}" destId="{A136DC21-17F1-48FD-9120-01B0D79ABBAC}" srcOrd="0" destOrd="0" presId="urn:microsoft.com/office/officeart/2005/8/layout/orgChart1"/>
    <dgm:cxn modelId="{1846A242-CC19-458A-B413-27C0D1A4804E}" type="presParOf" srcId="{DF68643B-97CE-49FA-B783-CC40177DBC2A}" destId="{96C92A42-0FE2-4B2B-BAC0-71444C7DB9AD}" srcOrd="1" destOrd="0" presId="urn:microsoft.com/office/officeart/2005/8/layout/orgChart1"/>
    <dgm:cxn modelId="{8DC32239-C760-473C-A6B7-A11F28B825F6}" type="presParOf" srcId="{4B918C70-6AE6-4BE3-9DA1-038DD3AC0B7D}" destId="{587B08C2-B843-43D4-A498-C4C840351280}" srcOrd="1" destOrd="0" presId="urn:microsoft.com/office/officeart/2005/8/layout/orgChart1"/>
    <dgm:cxn modelId="{C38F89EB-7265-4D21-8E5A-44BB15A7157B}" type="presParOf" srcId="{587B08C2-B843-43D4-A498-C4C840351280}" destId="{67E63C7C-2E6E-4B63-8029-85353BF9550C}" srcOrd="0" destOrd="0" presId="urn:microsoft.com/office/officeart/2005/8/layout/orgChart1"/>
    <dgm:cxn modelId="{83A81556-82DB-4B43-8EC0-BEFD6668DF8A}" type="presParOf" srcId="{587B08C2-B843-43D4-A498-C4C840351280}" destId="{F83C812E-DDE2-4D34-A099-429EA7A468C5}" srcOrd="1" destOrd="0" presId="urn:microsoft.com/office/officeart/2005/8/layout/orgChart1"/>
    <dgm:cxn modelId="{9CADC526-6548-4BD8-B902-EE4D1F0D3935}" type="presParOf" srcId="{F83C812E-DDE2-4D34-A099-429EA7A468C5}" destId="{9ACE4AAD-6F6F-4D25-ABD0-F9F35BFB199B}" srcOrd="0" destOrd="0" presId="urn:microsoft.com/office/officeart/2005/8/layout/orgChart1"/>
    <dgm:cxn modelId="{1E1F376F-0EE6-4560-9AD9-07F1238EA321}" type="presParOf" srcId="{9ACE4AAD-6F6F-4D25-ABD0-F9F35BFB199B}" destId="{EB13ED4E-3EEE-472B-863F-FD81AF95255D}" srcOrd="0" destOrd="0" presId="urn:microsoft.com/office/officeart/2005/8/layout/orgChart1"/>
    <dgm:cxn modelId="{BD4A92DD-68B2-4680-B4A0-CD06250D88EA}" type="presParOf" srcId="{9ACE4AAD-6F6F-4D25-ABD0-F9F35BFB199B}" destId="{1FBE3DA0-2C44-4400-A159-1D7A4B2FF78A}" srcOrd="1" destOrd="0" presId="urn:microsoft.com/office/officeart/2005/8/layout/orgChart1"/>
    <dgm:cxn modelId="{93C6E29F-AF36-4FA6-911A-9DEA209FFB02}" type="presParOf" srcId="{F83C812E-DDE2-4D34-A099-429EA7A468C5}" destId="{4FEA6FAF-8F08-40BA-8732-C186599C4299}" srcOrd="1" destOrd="0" presId="urn:microsoft.com/office/officeart/2005/8/layout/orgChart1"/>
    <dgm:cxn modelId="{4CC137ED-6436-4146-9F69-D90B5D888495}" type="presParOf" srcId="{4FEA6FAF-8F08-40BA-8732-C186599C4299}" destId="{6E292740-4A6C-401B-AC0F-17B308FF2621}" srcOrd="0" destOrd="0" presId="urn:microsoft.com/office/officeart/2005/8/layout/orgChart1"/>
    <dgm:cxn modelId="{E7F23924-673F-48A3-A237-2D0F34057AFD}" type="presParOf" srcId="{4FEA6FAF-8F08-40BA-8732-C186599C4299}" destId="{21377955-86C5-471C-AF55-00B023E03258}" srcOrd="1" destOrd="0" presId="urn:microsoft.com/office/officeart/2005/8/layout/orgChart1"/>
    <dgm:cxn modelId="{18AB9A6D-A5EC-4A41-B9BF-2EE2977194D5}" type="presParOf" srcId="{21377955-86C5-471C-AF55-00B023E03258}" destId="{0E7E1C77-B178-455F-A470-039D0CDC6A05}" srcOrd="0" destOrd="0" presId="urn:microsoft.com/office/officeart/2005/8/layout/orgChart1"/>
    <dgm:cxn modelId="{06CB8CD6-C957-4C4D-93BB-D1F79D4A78FD}" type="presParOf" srcId="{0E7E1C77-B178-455F-A470-039D0CDC6A05}" destId="{5C930AA3-55D7-4CF0-950F-0F551E2AF47A}" srcOrd="0" destOrd="0" presId="urn:microsoft.com/office/officeart/2005/8/layout/orgChart1"/>
    <dgm:cxn modelId="{46B19414-7C8B-4D5B-9041-AB01892D9D4E}" type="presParOf" srcId="{0E7E1C77-B178-455F-A470-039D0CDC6A05}" destId="{94A70469-58CE-4FA2-9DFC-DAAB85C97BA6}" srcOrd="1" destOrd="0" presId="urn:microsoft.com/office/officeart/2005/8/layout/orgChart1"/>
    <dgm:cxn modelId="{2020D2D7-8E6A-4936-9FA9-C434CA7B1627}" type="presParOf" srcId="{21377955-86C5-471C-AF55-00B023E03258}" destId="{F9B978C0-D22C-4527-B249-13D7F0D9A7E3}" srcOrd="1" destOrd="0" presId="urn:microsoft.com/office/officeart/2005/8/layout/orgChart1"/>
    <dgm:cxn modelId="{49777E7A-F470-43FB-8B37-AC95534A64E6}" type="presParOf" srcId="{21377955-86C5-471C-AF55-00B023E03258}" destId="{B66FFA23-A093-4B02-9343-2ECBE8A4B467}" srcOrd="2" destOrd="0" presId="urn:microsoft.com/office/officeart/2005/8/layout/orgChart1"/>
    <dgm:cxn modelId="{16261F35-7AF4-4CB0-8ECC-73DF3266EEDC}" type="presParOf" srcId="{4FEA6FAF-8F08-40BA-8732-C186599C4299}" destId="{C227E135-180E-48F6-9A3F-64E83B33CD58}" srcOrd="2" destOrd="0" presId="urn:microsoft.com/office/officeart/2005/8/layout/orgChart1"/>
    <dgm:cxn modelId="{FDB154A8-62F1-4502-B082-CE5F9567338A}" type="presParOf" srcId="{4FEA6FAF-8F08-40BA-8732-C186599C4299}" destId="{404775A1-5E02-435C-8656-FBE82B98D517}" srcOrd="3" destOrd="0" presId="urn:microsoft.com/office/officeart/2005/8/layout/orgChart1"/>
    <dgm:cxn modelId="{9DDC18D8-68EE-4351-B79D-617C1CBE9DFB}" type="presParOf" srcId="{404775A1-5E02-435C-8656-FBE82B98D517}" destId="{2DA0A101-415D-4E35-889F-34B43E6342A1}" srcOrd="0" destOrd="0" presId="urn:microsoft.com/office/officeart/2005/8/layout/orgChart1"/>
    <dgm:cxn modelId="{FBA4D4B9-D7E4-4E44-9C60-5E45C1A42AC1}" type="presParOf" srcId="{2DA0A101-415D-4E35-889F-34B43E6342A1}" destId="{A8545D0E-8DA0-40A2-AAE3-BA8463E7D25E}" srcOrd="0" destOrd="0" presId="urn:microsoft.com/office/officeart/2005/8/layout/orgChart1"/>
    <dgm:cxn modelId="{5CFCD6AE-4597-49B8-BFBC-05C6F878C0ED}" type="presParOf" srcId="{2DA0A101-415D-4E35-889F-34B43E6342A1}" destId="{DC0C6711-A82B-4752-B91C-C870F6EF9EEF}" srcOrd="1" destOrd="0" presId="urn:microsoft.com/office/officeart/2005/8/layout/orgChart1"/>
    <dgm:cxn modelId="{8CCC68BB-B347-46DE-AD7C-1CA40CE58AF7}" type="presParOf" srcId="{404775A1-5E02-435C-8656-FBE82B98D517}" destId="{432CD659-DABF-40AC-A598-8F8A7985A0AE}" srcOrd="1" destOrd="0" presId="urn:microsoft.com/office/officeart/2005/8/layout/orgChart1"/>
    <dgm:cxn modelId="{C5E9446A-E23D-4ED1-A049-EEB5A2FF9593}" type="presParOf" srcId="{404775A1-5E02-435C-8656-FBE82B98D517}" destId="{8D208A12-92C2-4DB7-9AA6-DB3117725674}" srcOrd="2" destOrd="0" presId="urn:microsoft.com/office/officeart/2005/8/layout/orgChart1"/>
    <dgm:cxn modelId="{C1970BEC-3087-4EAA-B81C-AD537C6F95EA}" type="presParOf" srcId="{4FEA6FAF-8F08-40BA-8732-C186599C4299}" destId="{FABEFDA9-69FC-4745-B695-0D63DA06CB1A}" srcOrd="4" destOrd="0" presId="urn:microsoft.com/office/officeart/2005/8/layout/orgChart1"/>
    <dgm:cxn modelId="{2D133D9D-D0C1-4BCE-9C95-4D7E167518BF}" type="presParOf" srcId="{4FEA6FAF-8F08-40BA-8732-C186599C4299}" destId="{8AB038D4-7F39-47A0-A8E8-D2CBA38C2728}" srcOrd="5" destOrd="0" presId="urn:microsoft.com/office/officeart/2005/8/layout/orgChart1"/>
    <dgm:cxn modelId="{DF15193F-FA44-4E0D-A8D8-AC2C3688C0DB}" type="presParOf" srcId="{8AB038D4-7F39-47A0-A8E8-D2CBA38C2728}" destId="{8BD78273-2196-4E8D-BB84-1AC8908AB849}" srcOrd="0" destOrd="0" presId="urn:microsoft.com/office/officeart/2005/8/layout/orgChart1"/>
    <dgm:cxn modelId="{2DDE9E39-CD7C-4723-AA11-77069D9EEB64}" type="presParOf" srcId="{8BD78273-2196-4E8D-BB84-1AC8908AB849}" destId="{0A795C6E-8195-4D2C-828E-BC71080D6BAD}" srcOrd="0" destOrd="0" presId="urn:microsoft.com/office/officeart/2005/8/layout/orgChart1"/>
    <dgm:cxn modelId="{09B67024-C1B5-413A-B717-D5995C190713}" type="presParOf" srcId="{8BD78273-2196-4E8D-BB84-1AC8908AB849}" destId="{173768C0-BD74-4552-A2E3-94D21561B22D}" srcOrd="1" destOrd="0" presId="urn:microsoft.com/office/officeart/2005/8/layout/orgChart1"/>
    <dgm:cxn modelId="{0275D642-B600-41C1-8A0C-9B0BA47B5D6B}" type="presParOf" srcId="{8AB038D4-7F39-47A0-A8E8-D2CBA38C2728}" destId="{A9C265C2-9B35-4286-A26B-BB9E70BEA486}" srcOrd="1" destOrd="0" presId="urn:microsoft.com/office/officeart/2005/8/layout/orgChart1"/>
    <dgm:cxn modelId="{5D1F2328-3F34-4A2D-A8B1-C54FFB121C40}" type="presParOf" srcId="{8AB038D4-7F39-47A0-A8E8-D2CBA38C2728}" destId="{2EBF19E7-D29A-400F-ACD2-2E6F68B90BCA}" srcOrd="2" destOrd="0" presId="urn:microsoft.com/office/officeart/2005/8/layout/orgChart1"/>
    <dgm:cxn modelId="{D3FD9886-85C6-4D19-A240-CDA778C58099}" type="presParOf" srcId="{F83C812E-DDE2-4D34-A099-429EA7A468C5}" destId="{9B009E6F-74CA-49A3-9A0C-A9275772405C}" srcOrd="2" destOrd="0" presId="urn:microsoft.com/office/officeart/2005/8/layout/orgChart1"/>
    <dgm:cxn modelId="{3064470F-40D0-497D-AACA-FE1373524E6F}" type="presParOf" srcId="{587B08C2-B843-43D4-A498-C4C840351280}" destId="{A8F96FC9-C00E-4593-B27D-CE533BF5DC7B}" srcOrd="2" destOrd="0" presId="urn:microsoft.com/office/officeart/2005/8/layout/orgChart1"/>
    <dgm:cxn modelId="{17B97767-CBB9-4DB1-8B5F-EDD174998C54}" type="presParOf" srcId="{587B08C2-B843-43D4-A498-C4C840351280}" destId="{69EC6D4C-899C-4DA8-9993-C852F238FA2D}" srcOrd="3" destOrd="0" presId="urn:microsoft.com/office/officeart/2005/8/layout/orgChart1"/>
    <dgm:cxn modelId="{9810ADFA-1C1F-46E1-B01F-C588A2D15ED5}" type="presParOf" srcId="{69EC6D4C-899C-4DA8-9993-C852F238FA2D}" destId="{191EBA0F-8B25-488E-AA01-A11442884581}" srcOrd="0" destOrd="0" presId="urn:microsoft.com/office/officeart/2005/8/layout/orgChart1"/>
    <dgm:cxn modelId="{7270FB9B-7E51-4397-9E12-F1525FFCC873}" type="presParOf" srcId="{191EBA0F-8B25-488E-AA01-A11442884581}" destId="{DE55199E-110C-4DFB-BBFF-98C8F9A35894}" srcOrd="0" destOrd="0" presId="urn:microsoft.com/office/officeart/2005/8/layout/orgChart1"/>
    <dgm:cxn modelId="{CB9D57CF-5887-4056-AEB9-08BFD2C7069C}" type="presParOf" srcId="{191EBA0F-8B25-488E-AA01-A11442884581}" destId="{509DD397-4B7D-429A-AFC9-B7772D00AD19}" srcOrd="1" destOrd="0" presId="urn:microsoft.com/office/officeart/2005/8/layout/orgChart1"/>
    <dgm:cxn modelId="{356D8FDE-A0E3-43AB-9DDB-369CFD8C68C0}" type="presParOf" srcId="{69EC6D4C-899C-4DA8-9993-C852F238FA2D}" destId="{75918251-5C24-4AD7-BF21-A913C8C242B4}" srcOrd="1" destOrd="0" presId="urn:microsoft.com/office/officeart/2005/8/layout/orgChart1"/>
    <dgm:cxn modelId="{C2B25988-92E5-46E7-AF6B-BA314835651C}" type="presParOf" srcId="{75918251-5C24-4AD7-BF21-A913C8C242B4}" destId="{08FA901B-B45A-4320-88FC-BEF7E42BA92C}" srcOrd="0" destOrd="0" presId="urn:microsoft.com/office/officeart/2005/8/layout/orgChart1"/>
    <dgm:cxn modelId="{1D3FFF69-161D-412A-9F8D-4652FA919CE2}" type="presParOf" srcId="{75918251-5C24-4AD7-BF21-A913C8C242B4}" destId="{9B148E0C-4CCF-42F3-93C8-64B45A15E67F}" srcOrd="1" destOrd="0" presId="urn:microsoft.com/office/officeart/2005/8/layout/orgChart1"/>
    <dgm:cxn modelId="{D4AAB555-C0D8-4B70-87B8-03CB52777B7B}" type="presParOf" srcId="{9B148E0C-4CCF-42F3-93C8-64B45A15E67F}" destId="{A3ED738F-1609-4862-9340-A045F759004E}" srcOrd="0" destOrd="0" presId="urn:microsoft.com/office/officeart/2005/8/layout/orgChart1"/>
    <dgm:cxn modelId="{1D3D1E89-2E10-4255-A167-C493FC1E9AB2}" type="presParOf" srcId="{A3ED738F-1609-4862-9340-A045F759004E}" destId="{6CC935DC-C149-450F-9F21-FFB32022C156}" srcOrd="0" destOrd="0" presId="urn:microsoft.com/office/officeart/2005/8/layout/orgChart1"/>
    <dgm:cxn modelId="{7DBABE0A-7CD5-4149-A7DB-F6EDBDAE6BB0}" type="presParOf" srcId="{A3ED738F-1609-4862-9340-A045F759004E}" destId="{2D0F40A5-9F15-4F45-9767-4067872C7E87}" srcOrd="1" destOrd="0" presId="urn:microsoft.com/office/officeart/2005/8/layout/orgChart1"/>
    <dgm:cxn modelId="{3FB605F9-34FF-4332-823D-CC961268D111}" type="presParOf" srcId="{9B148E0C-4CCF-42F3-93C8-64B45A15E67F}" destId="{E8033547-E8C8-4825-AA41-FF78956F2693}" srcOrd="1" destOrd="0" presId="urn:microsoft.com/office/officeart/2005/8/layout/orgChart1"/>
    <dgm:cxn modelId="{0BE3B681-02A7-4E60-81E4-DF52AAB8400B}" type="presParOf" srcId="{E8033547-E8C8-4825-AA41-FF78956F2693}" destId="{7BB07F24-3426-4326-8498-52A8F800DA6A}" srcOrd="0" destOrd="0" presId="urn:microsoft.com/office/officeart/2005/8/layout/orgChart1"/>
    <dgm:cxn modelId="{161436C3-6EA5-4F53-94D5-50A56659B6AD}" type="presParOf" srcId="{E8033547-E8C8-4825-AA41-FF78956F2693}" destId="{0F9CCBE1-0172-4DBE-BE40-74AFF13BA754}" srcOrd="1" destOrd="0" presId="urn:microsoft.com/office/officeart/2005/8/layout/orgChart1"/>
    <dgm:cxn modelId="{1A8890E9-5C59-476A-BC7D-447D19CA74D4}" type="presParOf" srcId="{0F9CCBE1-0172-4DBE-BE40-74AFF13BA754}" destId="{5E7D14F9-1856-4DD2-9820-1067675DC3F8}" srcOrd="0" destOrd="0" presId="urn:microsoft.com/office/officeart/2005/8/layout/orgChart1"/>
    <dgm:cxn modelId="{CB9BFEE2-E6D0-42C5-B22A-FB26FB02AF30}" type="presParOf" srcId="{5E7D14F9-1856-4DD2-9820-1067675DC3F8}" destId="{9A29CDEF-7953-4314-B60D-80D7B491A169}" srcOrd="0" destOrd="0" presId="urn:microsoft.com/office/officeart/2005/8/layout/orgChart1"/>
    <dgm:cxn modelId="{66AD7515-01B1-4D61-85DE-96E6F60D8765}" type="presParOf" srcId="{5E7D14F9-1856-4DD2-9820-1067675DC3F8}" destId="{C68B11D5-B47A-4842-A903-865B6E36618F}" srcOrd="1" destOrd="0" presId="urn:microsoft.com/office/officeart/2005/8/layout/orgChart1"/>
    <dgm:cxn modelId="{55B31CE5-0FCD-419C-902B-B2B3CFDCCFBA}" type="presParOf" srcId="{0F9CCBE1-0172-4DBE-BE40-74AFF13BA754}" destId="{AF863794-CA5E-4CAA-B684-0DCE426F34AE}" srcOrd="1" destOrd="0" presId="urn:microsoft.com/office/officeart/2005/8/layout/orgChart1"/>
    <dgm:cxn modelId="{01517F6D-8695-4EFC-BDB9-2F581A74A5E7}" type="presParOf" srcId="{0F9CCBE1-0172-4DBE-BE40-74AFF13BA754}" destId="{4521C582-6D32-4C94-B2D5-409D184ACAB6}" srcOrd="2" destOrd="0" presId="urn:microsoft.com/office/officeart/2005/8/layout/orgChart1"/>
    <dgm:cxn modelId="{35DF2A56-45EA-4275-A92F-C8BE32FEAF5F}" type="presParOf" srcId="{E8033547-E8C8-4825-AA41-FF78956F2693}" destId="{8EEAC862-48A8-4119-A6C4-1E645D990E93}" srcOrd="2" destOrd="0" presId="urn:microsoft.com/office/officeart/2005/8/layout/orgChart1"/>
    <dgm:cxn modelId="{227A715D-2AAD-454B-927E-C591C9BEDF1F}" type="presParOf" srcId="{E8033547-E8C8-4825-AA41-FF78956F2693}" destId="{CC4668E3-59B6-413F-B795-05045D714E8B}" srcOrd="3" destOrd="0" presId="urn:microsoft.com/office/officeart/2005/8/layout/orgChart1"/>
    <dgm:cxn modelId="{ABE30EAC-D650-4DE1-9F3E-30B2640C452B}" type="presParOf" srcId="{CC4668E3-59B6-413F-B795-05045D714E8B}" destId="{2E66CCEB-2549-46BE-AB51-00D73125137B}" srcOrd="0" destOrd="0" presId="urn:microsoft.com/office/officeart/2005/8/layout/orgChart1"/>
    <dgm:cxn modelId="{3DA703A1-4C35-47F7-B17B-7D0A53A1CF2A}" type="presParOf" srcId="{2E66CCEB-2549-46BE-AB51-00D73125137B}" destId="{7375CA66-FEBB-4D9D-ACC8-645C4DEE28C7}" srcOrd="0" destOrd="0" presId="urn:microsoft.com/office/officeart/2005/8/layout/orgChart1"/>
    <dgm:cxn modelId="{D4F12209-21F7-4907-9CED-8BC491CC915A}" type="presParOf" srcId="{2E66CCEB-2549-46BE-AB51-00D73125137B}" destId="{E678B61A-02F8-45E2-BC35-385D629F24C8}" srcOrd="1" destOrd="0" presId="urn:microsoft.com/office/officeart/2005/8/layout/orgChart1"/>
    <dgm:cxn modelId="{BE59BD91-EA00-444B-AA54-444DD7871ADA}" type="presParOf" srcId="{CC4668E3-59B6-413F-B795-05045D714E8B}" destId="{9E56954F-6A80-47A0-8B8A-D9E7A95BA7B1}" srcOrd="1" destOrd="0" presId="urn:microsoft.com/office/officeart/2005/8/layout/orgChart1"/>
    <dgm:cxn modelId="{4FE69B3E-5B73-4EF3-B4D5-FA05B498C023}" type="presParOf" srcId="{CC4668E3-59B6-413F-B795-05045D714E8B}" destId="{77F95F50-55E6-4DA3-8223-487A533BC652}" srcOrd="2" destOrd="0" presId="urn:microsoft.com/office/officeart/2005/8/layout/orgChart1"/>
    <dgm:cxn modelId="{68B6F980-7863-4E08-995F-28CBFEEDEE77}" type="presParOf" srcId="{9B148E0C-4CCF-42F3-93C8-64B45A15E67F}" destId="{7DAA9093-FB62-4FC8-A001-6A3B0ED917F4}" srcOrd="2" destOrd="0" presId="urn:microsoft.com/office/officeart/2005/8/layout/orgChart1"/>
    <dgm:cxn modelId="{83DAE76E-88FD-4AA9-8D2E-D33D44C06550}" type="presParOf" srcId="{75918251-5C24-4AD7-BF21-A913C8C242B4}" destId="{C2170715-6D22-4926-BB95-40BBFBA69207}" srcOrd="2" destOrd="0" presId="urn:microsoft.com/office/officeart/2005/8/layout/orgChart1"/>
    <dgm:cxn modelId="{1E365E76-8BB4-47B1-94CD-67A100873A91}" type="presParOf" srcId="{75918251-5C24-4AD7-BF21-A913C8C242B4}" destId="{38F87AF2-6B08-43DC-87D8-17825DC9F8B7}" srcOrd="3" destOrd="0" presId="urn:microsoft.com/office/officeart/2005/8/layout/orgChart1"/>
    <dgm:cxn modelId="{CAF42457-0336-4029-8FBD-3BE0D6FEFBF3}" type="presParOf" srcId="{38F87AF2-6B08-43DC-87D8-17825DC9F8B7}" destId="{228059C6-E304-4DD7-8512-9E1B6AFCC385}" srcOrd="0" destOrd="0" presId="urn:microsoft.com/office/officeart/2005/8/layout/orgChart1"/>
    <dgm:cxn modelId="{88676436-7F4E-4857-9681-8596A0EA2474}" type="presParOf" srcId="{228059C6-E304-4DD7-8512-9E1B6AFCC385}" destId="{1F00AC33-802D-4D1B-BBA2-AE6DF80ACAB1}" srcOrd="0" destOrd="0" presId="urn:microsoft.com/office/officeart/2005/8/layout/orgChart1"/>
    <dgm:cxn modelId="{26291BA1-7B25-4959-B076-A50460D51311}" type="presParOf" srcId="{228059C6-E304-4DD7-8512-9E1B6AFCC385}" destId="{FAFD7ED2-8072-4462-8822-8C360A1B9B5F}" srcOrd="1" destOrd="0" presId="urn:microsoft.com/office/officeart/2005/8/layout/orgChart1"/>
    <dgm:cxn modelId="{825F30EC-7BDC-471C-806B-70F9FE6B7043}" type="presParOf" srcId="{38F87AF2-6B08-43DC-87D8-17825DC9F8B7}" destId="{25965998-394F-4C0D-83A3-6A7C4C907598}" srcOrd="1" destOrd="0" presId="urn:microsoft.com/office/officeart/2005/8/layout/orgChart1"/>
    <dgm:cxn modelId="{F6C7075E-D1D3-4F75-BE53-ACDB8A49AE80}" type="presParOf" srcId="{25965998-394F-4C0D-83A3-6A7C4C907598}" destId="{787F9BA4-6CAD-4221-B06F-7B78942A16A4}" srcOrd="0" destOrd="0" presId="urn:microsoft.com/office/officeart/2005/8/layout/orgChart1"/>
    <dgm:cxn modelId="{B0CB37EC-2A7A-461F-8ECC-6250E8499FFE}" type="presParOf" srcId="{25965998-394F-4C0D-83A3-6A7C4C907598}" destId="{A50460AF-79D5-4E53-8BB1-1DC3201C9A24}" srcOrd="1" destOrd="0" presId="urn:microsoft.com/office/officeart/2005/8/layout/orgChart1"/>
    <dgm:cxn modelId="{43F1F568-2349-464C-9FDD-B52113B7AB82}" type="presParOf" srcId="{A50460AF-79D5-4E53-8BB1-1DC3201C9A24}" destId="{465A12D7-FEF3-4C17-B032-F37D363D989A}" srcOrd="0" destOrd="0" presId="urn:microsoft.com/office/officeart/2005/8/layout/orgChart1"/>
    <dgm:cxn modelId="{829B1722-96EE-4919-A5F0-4E1B3F397315}" type="presParOf" srcId="{465A12D7-FEF3-4C17-B032-F37D363D989A}" destId="{3FF52BFF-02E9-4931-BB05-C8BDBF486671}" srcOrd="0" destOrd="0" presId="urn:microsoft.com/office/officeart/2005/8/layout/orgChart1"/>
    <dgm:cxn modelId="{FED95B84-798A-4C46-97F8-DF0D2A995EF0}" type="presParOf" srcId="{465A12D7-FEF3-4C17-B032-F37D363D989A}" destId="{1BFF7100-04DC-4789-B95B-BBA1C81A3BB7}" srcOrd="1" destOrd="0" presId="urn:microsoft.com/office/officeart/2005/8/layout/orgChart1"/>
    <dgm:cxn modelId="{E0A95781-BFEC-4182-84FC-0F3F7DB91A3C}" type="presParOf" srcId="{A50460AF-79D5-4E53-8BB1-1DC3201C9A24}" destId="{FA9EF6A5-B35E-45A4-90B4-AB2A71383E6F}" srcOrd="1" destOrd="0" presId="urn:microsoft.com/office/officeart/2005/8/layout/orgChart1"/>
    <dgm:cxn modelId="{662AF0E5-5C54-4917-9928-AA192933AE86}" type="presParOf" srcId="{A50460AF-79D5-4E53-8BB1-1DC3201C9A24}" destId="{8A9B53E2-882A-4F6F-9015-A27BC8CDA082}" srcOrd="2" destOrd="0" presId="urn:microsoft.com/office/officeart/2005/8/layout/orgChart1"/>
    <dgm:cxn modelId="{5B0FE83D-E89F-4999-AB59-44A7EE5E4C24}" type="presParOf" srcId="{25965998-394F-4C0D-83A3-6A7C4C907598}" destId="{925469D2-683C-49E7-B72E-546F71738816}" srcOrd="2" destOrd="0" presId="urn:microsoft.com/office/officeart/2005/8/layout/orgChart1"/>
    <dgm:cxn modelId="{2DAAE46E-9D57-4EF9-A3E0-D5192269BBD4}" type="presParOf" srcId="{25965998-394F-4C0D-83A3-6A7C4C907598}" destId="{0880CBB3-AE3A-4C2F-8ED1-9B81EE09320D}" srcOrd="3" destOrd="0" presId="urn:microsoft.com/office/officeart/2005/8/layout/orgChart1"/>
    <dgm:cxn modelId="{DFC16646-6077-4235-9DBD-8A80A6F68805}" type="presParOf" srcId="{0880CBB3-AE3A-4C2F-8ED1-9B81EE09320D}" destId="{B331BC51-A127-457F-B7F1-5769D15632E7}" srcOrd="0" destOrd="0" presId="urn:microsoft.com/office/officeart/2005/8/layout/orgChart1"/>
    <dgm:cxn modelId="{A789791E-D576-48A7-A647-0B8225D4E7BA}" type="presParOf" srcId="{B331BC51-A127-457F-B7F1-5769D15632E7}" destId="{4CA43C00-572B-4F13-A6E2-17D313441868}" srcOrd="0" destOrd="0" presId="urn:microsoft.com/office/officeart/2005/8/layout/orgChart1"/>
    <dgm:cxn modelId="{B0AE9C15-5C80-4617-BD0A-0CC068C3EE01}" type="presParOf" srcId="{B331BC51-A127-457F-B7F1-5769D15632E7}" destId="{A520D0D3-4AB0-492C-B728-EA714CDF8228}" srcOrd="1" destOrd="0" presId="urn:microsoft.com/office/officeart/2005/8/layout/orgChart1"/>
    <dgm:cxn modelId="{A088FC37-5B82-4E3D-94BA-133315EAC9B9}" type="presParOf" srcId="{0880CBB3-AE3A-4C2F-8ED1-9B81EE09320D}" destId="{7387F48E-34B5-4916-AC47-F04881BE069C}" srcOrd="1" destOrd="0" presId="urn:microsoft.com/office/officeart/2005/8/layout/orgChart1"/>
    <dgm:cxn modelId="{DDAADF29-8E88-4DA1-9641-7B5165714CC7}" type="presParOf" srcId="{0880CBB3-AE3A-4C2F-8ED1-9B81EE09320D}" destId="{77EDB3C1-FC28-4F8A-8D7B-0E0C9C865299}" srcOrd="2" destOrd="0" presId="urn:microsoft.com/office/officeart/2005/8/layout/orgChart1"/>
    <dgm:cxn modelId="{1958B4BB-FFAE-4C9F-A091-80B0BC36CDC7}" type="presParOf" srcId="{25965998-394F-4C0D-83A3-6A7C4C907598}" destId="{9FE75767-9F74-484A-B8BF-3F396EFFE832}" srcOrd="4" destOrd="0" presId="urn:microsoft.com/office/officeart/2005/8/layout/orgChart1"/>
    <dgm:cxn modelId="{83020104-1D20-4FE3-ABE7-2E5AF4D760D7}" type="presParOf" srcId="{25965998-394F-4C0D-83A3-6A7C4C907598}" destId="{2E140A73-44C0-45EA-B9BD-4505D69F5226}" srcOrd="5" destOrd="0" presId="urn:microsoft.com/office/officeart/2005/8/layout/orgChart1"/>
    <dgm:cxn modelId="{FAB5664E-BEBA-4D2C-9870-099F68280063}" type="presParOf" srcId="{2E140A73-44C0-45EA-B9BD-4505D69F5226}" destId="{FE7E39D2-AC1D-4EA0-A8E9-F38CD87E433D}" srcOrd="0" destOrd="0" presId="urn:microsoft.com/office/officeart/2005/8/layout/orgChart1"/>
    <dgm:cxn modelId="{0939B4A6-9E46-4DAD-B479-EE76F952F72C}" type="presParOf" srcId="{FE7E39D2-AC1D-4EA0-A8E9-F38CD87E433D}" destId="{FF9A3764-1FB9-4375-A370-7A3BCEF817E3}" srcOrd="0" destOrd="0" presId="urn:microsoft.com/office/officeart/2005/8/layout/orgChart1"/>
    <dgm:cxn modelId="{E209C2F3-686F-4DB1-A192-7D961B454E2B}" type="presParOf" srcId="{FE7E39D2-AC1D-4EA0-A8E9-F38CD87E433D}" destId="{D557D03B-C9FD-4D29-AB11-666F1FA03FB1}" srcOrd="1" destOrd="0" presId="urn:microsoft.com/office/officeart/2005/8/layout/orgChart1"/>
    <dgm:cxn modelId="{724CEB3C-DE01-4381-BAD4-C588DF3D6D58}" type="presParOf" srcId="{2E140A73-44C0-45EA-B9BD-4505D69F5226}" destId="{A6F285A9-C3A5-4FB8-98A3-5BD748248608}" srcOrd="1" destOrd="0" presId="urn:microsoft.com/office/officeart/2005/8/layout/orgChart1"/>
    <dgm:cxn modelId="{4489532B-CEA2-4511-B779-634CB0A7ABAB}" type="presParOf" srcId="{2E140A73-44C0-45EA-B9BD-4505D69F5226}" destId="{8D802ADC-43BE-423F-A043-6907A7B7EE82}" srcOrd="2" destOrd="0" presId="urn:microsoft.com/office/officeart/2005/8/layout/orgChart1"/>
    <dgm:cxn modelId="{00CCA187-B234-461E-B2B9-F636C1990992}" type="presParOf" srcId="{38F87AF2-6B08-43DC-87D8-17825DC9F8B7}" destId="{9159D27E-0BF8-4880-B0C0-9C25EF376F9D}" srcOrd="2" destOrd="0" presId="urn:microsoft.com/office/officeart/2005/8/layout/orgChart1"/>
    <dgm:cxn modelId="{9C9471EE-5E18-472D-AC42-6D4CFF825EC0}" type="presParOf" srcId="{75918251-5C24-4AD7-BF21-A913C8C242B4}" destId="{ADC9BC35-782E-43A6-8F2A-D939B1A2F4B1}" srcOrd="4" destOrd="0" presId="urn:microsoft.com/office/officeart/2005/8/layout/orgChart1"/>
    <dgm:cxn modelId="{FCDE4776-6AFA-405D-864F-9EA62CCE312E}" type="presParOf" srcId="{75918251-5C24-4AD7-BF21-A913C8C242B4}" destId="{F6EAFC9E-D18F-4AAF-B835-D0A2885C913E}" srcOrd="5" destOrd="0" presId="urn:microsoft.com/office/officeart/2005/8/layout/orgChart1"/>
    <dgm:cxn modelId="{23AB7BB4-131F-4745-BE4A-A1BBACE973F6}" type="presParOf" srcId="{F6EAFC9E-D18F-4AAF-B835-D0A2885C913E}" destId="{8864AFD4-7D14-408A-BA8F-84E69722D40A}" srcOrd="0" destOrd="0" presId="urn:microsoft.com/office/officeart/2005/8/layout/orgChart1"/>
    <dgm:cxn modelId="{AEB87161-333C-4CE6-8A26-FB4B86376B67}" type="presParOf" srcId="{8864AFD4-7D14-408A-BA8F-84E69722D40A}" destId="{5404D794-9606-4225-88C0-1BAB2A97947F}" srcOrd="0" destOrd="0" presId="urn:microsoft.com/office/officeart/2005/8/layout/orgChart1"/>
    <dgm:cxn modelId="{E658A1AC-4385-4A9F-B0EE-6E97D2F78192}" type="presParOf" srcId="{8864AFD4-7D14-408A-BA8F-84E69722D40A}" destId="{64B8229D-7B55-46E1-AA41-51AE0ACEB8CF}" srcOrd="1" destOrd="0" presId="urn:microsoft.com/office/officeart/2005/8/layout/orgChart1"/>
    <dgm:cxn modelId="{C3A023D4-97C9-47B2-B2B1-69547CA1BF39}" type="presParOf" srcId="{F6EAFC9E-D18F-4AAF-B835-D0A2885C913E}" destId="{8FC971D1-CB75-4EFF-8D5D-3F881502B493}" srcOrd="1" destOrd="0" presId="urn:microsoft.com/office/officeart/2005/8/layout/orgChart1"/>
    <dgm:cxn modelId="{49DE175B-FB2D-41DB-85B8-D2BF48E3C2EE}" type="presParOf" srcId="{8FC971D1-CB75-4EFF-8D5D-3F881502B493}" destId="{56D8B5B4-D9C0-4AEA-8B48-178FE3B5724F}" srcOrd="0" destOrd="0" presId="urn:microsoft.com/office/officeart/2005/8/layout/orgChart1"/>
    <dgm:cxn modelId="{38BCA5B7-DF27-4DB5-9B2D-6CB4A38C7E2C}" type="presParOf" srcId="{8FC971D1-CB75-4EFF-8D5D-3F881502B493}" destId="{6F669BAF-4DDD-43F5-B4A4-83DCF3574EE5}" srcOrd="1" destOrd="0" presId="urn:microsoft.com/office/officeart/2005/8/layout/orgChart1"/>
    <dgm:cxn modelId="{757552FF-C83C-40F0-ACF2-60DBD207AB36}" type="presParOf" srcId="{6F669BAF-4DDD-43F5-B4A4-83DCF3574EE5}" destId="{C08E097C-6017-4C93-A8B9-91D5ACE5E846}" srcOrd="0" destOrd="0" presId="urn:microsoft.com/office/officeart/2005/8/layout/orgChart1"/>
    <dgm:cxn modelId="{590FAD55-9AC8-4DAB-88E3-EC8E84C62553}" type="presParOf" srcId="{C08E097C-6017-4C93-A8B9-91D5ACE5E846}" destId="{A23DFA0A-B266-4921-A1C7-20FBA28DD9A2}" srcOrd="0" destOrd="0" presId="urn:microsoft.com/office/officeart/2005/8/layout/orgChart1"/>
    <dgm:cxn modelId="{82121BD0-4C7D-4C2B-8A39-71AC67B4ECD7}" type="presParOf" srcId="{C08E097C-6017-4C93-A8B9-91D5ACE5E846}" destId="{2721CD99-A8ED-4086-A150-F5912983AC71}" srcOrd="1" destOrd="0" presId="urn:microsoft.com/office/officeart/2005/8/layout/orgChart1"/>
    <dgm:cxn modelId="{738A9D71-A1EF-4428-82EF-0F5873DD77F3}" type="presParOf" srcId="{6F669BAF-4DDD-43F5-B4A4-83DCF3574EE5}" destId="{96E3EB82-528D-4A81-AE62-A7F733DB3902}" srcOrd="1" destOrd="0" presId="urn:microsoft.com/office/officeart/2005/8/layout/orgChart1"/>
    <dgm:cxn modelId="{22F04506-1FA0-4D88-9D30-A89BCABE5B32}" type="presParOf" srcId="{6F669BAF-4DDD-43F5-B4A4-83DCF3574EE5}" destId="{26B7C8AF-4207-446E-99A8-A2F8637A3308}" srcOrd="2" destOrd="0" presId="urn:microsoft.com/office/officeart/2005/8/layout/orgChart1"/>
    <dgm:cxn modelId="{973482C4-89A5-4F7E-B49C-2413C2B377CF}" type="presParOf" srcId="{8FC971D1-CB75-4EFF-8D5D-3F881502B493}" destId="{94B301ED-8586-4B23-98E4-25E7BFDA0347}" srcOrd="2" destOrd="0" presId="urn:microsoft.com/office/officeart/2005/8/layout/orgChart1"/>
    <dgm:cxn modelId="{5DBF07BD-246B-4C08-9DA2-83B91FBCD06C}" type="presParOf" srcId="{8FC971D1-CB75-4EFF-8D5D-3F881502B493}" destId="{07F50690-62D5-4FEE-B0AF-9D4E6D7552EA}" srcOrd="3" destOrd="0" presId="urn:microsoft.com/office/officeart/2005/8/layout/orgChart1"/>
    <dgm:cxn modelId="{1764267F-1800-4E12-A0D1-76BE93583324}" type="presParOf" srcId="{07F50690-62D5-4FEE-B0AF-9D4E6D7552EA}" destId="{4F68A23A-5D6E-410B-A867-B43A52D6ECF0}" srcOrd="0" destOrd="0" presId="urn:microsoft.com/office/officeart/2005/8/layout/orgChart1"/>
    <dgm:cxn modelId="{8A7B042B-2199-413A-8D65-48C146226265}" type="presParOf" srcId="{4F68A23A-5D6E-410B-A867-B43A52D6ECF0}" destId="{33645E7F-C2DB-4968-A31D-76DBE36A0455}" srcOrd="0" destOrd="0" presId="urn:microsoft.com/office/officeart/2005/8/layout/orgChart1"/>
    <dgm:cxn modelId="{C45BB3D1-A3E7-4B7E-86C9-9D72D2384544}" type="presParOf" srcId="{4F68A23A-5D6E-410B-A867-B43A52D6ECF0}" destId="{AF05E481-E9DF-4422-A435-AAF41693C554}" srcOrd="1" destOrd="0" presId="urn:microsoft.com/office/officeart/2005/8/layout/orgChart1"/>
    <dgm:cxn modelId="{6042CE8B-2D22-4906-B374-EBE73D5DEEFF}" type="presParOf" srcId="{07F50690-62D5-4FEE-B0AF-9D4E6D7552EA}" destId="{DFA77AFC-321D-45A3-B10C-C52EF1A4B4AE}" srcOrd="1" destOrd="0" presId="urn:microsoft.com/office/officeart/2005/8/layout/orgChart1"/>
    <dgm:cxn modelId="{6FF0864A-42C5-4624-A8C5-454D274A02F1}" type="presParOf" srcId="{07F50690-62D5-4FEE-B0AF-9D4E6D7552EA}" destId="{71A256DF-153C-490F-A8D7-BA14B7FCF794}" srcOrd="2" destOrd="0" presId="urn:microsoft.com/office/officeart/2005/8/layout/orgChart1"/>
    <dgm:cxn modelId="{5F2B1B06-7D0C-431A-A7B3-D2EF4AE0A898}" type="presParOf" srcId="{F6EAFC9E-D18F-4AAF-B835-D0A2885C913E}" destId="{C72F157D-D0F4-44D9-BEA5-31F4BB4533FE}" srcOrd="2" destOrd="0" presId="urn:microsoft.com/office/officeart/2005/8/layout/orgChart1"/>
    <dgm:cxn modelId="{163DB417-05DB-4955-868C-004E5CB17F64}" type="presParOf" srcId="{69EC6D4C-899C-4DA8-9993-C852F238FA2D}" destId="{C01DD538-61A0-4636-8BBA-0AB26C35843C}" srcOrd="2" destOrd="0" presId="urn:microsoft.com/office/officeart/2005/8/layout/orgChart1"/>
    <dgm:cxn modelId="{4247A861-EB5E-44D9-B576-AA6DDD85D10E}" type="presParOf" srcId="{587B08C2-B843-43D4-A498-C4C840351280}" destId="{5015496C-F33F-4AC9-B7C9-71724A33AF4A}" srcOrd="4" destOrd="0" presId="urn:microsoft.com/office/officeart/2005/8/layout/orgChart1"/>
    <dgm:cxn modelId="{B86009A6-8DD4-457F-8D33-68C57A146F22}" type="presParOf" srcId="{587B08C2-B843-43D4-A498-C4C840351280}" destId="{52EB94B5-9A54-403C-9794-E3B65A4B7BF4}" srcOrd="5" destOrd="0" presId="urn:microsoft.com/office/officeart/2005/8/layout/orgChart1"/>
    <dgm:cxn modelId="{7CC5CF5D-03FB-41B3-83AD-2D280E292A7E}" type="presParOf" srcId="{52EB94B5-9A54-403C-9794-E3B65A4B7BF4}" destId="{0E9C0FE6-751B-4A1C-8904-B72AE3C719DD}" srcOrd="0" destOrd="0" presId="urn:microsoft.com/office/officeart/2005/8/layout/orgChart1"/>
    <dgm:cxn modelId="{E1B8061B-17AA-42ED-B850-7BD2F1E4B825}" type="presParOf" srcId="{0E9C0FE6-751B-4A1C-8904-B72AE3C719DD}" destId="{937F5DAF-55A2-4374-987D-60BBE0E87780}" srcOrd="0" destOrd="0" presId="urn:microsoft.com/office/officeart/2005/8/layout/orgChart1"/>
    <dgm:cxn modelId="{803F41A0-008B-4AE2-9811-74A1915411D0}" type="presParOf" srcId="{0E9C0FE6-751B-4A1C-8904-B72AE3C719DD}" destId="{4A619B78-558A-4543-9FD7-3E6C834E5832}" srcOrd="1" destOrd="0" presId="urn:microsoft.com/office/officeart/2005/8/layout/orgChart1"/>
    <dgm:cxn modelId="{9E66033F-818D-458C-AD36-90A9F89CA536}" type="presParOf" srcId="{52EB94B5-9A54-403C-9794-E3B65A4B7BF4}" destId="{8EC8C743-5B38-4552-9A43-BDCA5CCDE239}" srcOrd="1" destOrd="0" presId="urn:microsoft.com/office/officeart/2005/8/layout/orgChart1"/>
    <dgm:cxn modelId="{FA3904F4-6845-472F-8D69-6FEBE5E7404F}" type="presParOf" srcId="{8EC8C743-5B38-4552-9A43-BDCA5CCDE239}" destId="{1B62A157-513F-4A15-BEFF-BCC0B53F9E83}" srcOrd="0" destOrd="0" presId="urn:microsoft.com/office/officeart/2005/8/layout/orgChart1"/>
    <dgm:cxn modelId="{36CA9D82-6DD9-43D6-AD45-39ED1C6A921B}" type="presParOf" srcId="{8EC8C743-5B38-4552-9A43-BDCA5CCDE239}" destId="{4A7032CC-5D04-445A-A2A2-41C8869A5650}" srcOrd="1" destOrd="0" presId="urn:microsoft.com/office/officeart/2005/8/layout/orgChart1"/>
    <dgm:cxn modelId="{17BD363A-8DA6-4F05-B644-82A6BC9C7005}" type="presParOf" srcId="{4A7032CC-5D04-445A-A2A2-41C8869A5650}" destId="{4710E9BB-BBF3-47CE-8F0D-D6635AD3EB62}" srcOrd="0" destOrd="0" presId="urn:microsoft.com/office/officeart/2005/8/layout/orgChart1"/>
    <dgm:cxn modelId="{A0DFD1E1-421C-4333-9D56-DA4E70750185}" type="presParOf" srcId="{4710E9BB-BBF3-47CE-8F0D-D6635AD3EB62}" destId="{4757C80D-884D-44EE-80E8-B00CEA3F9830}" srcOrd="0" destOrd="0" presId="urn:microsoft.com/office/officeart/2005/8/layout/orgChart1"/>
    <dgm:cxn modelId="{6DA38FC7-E4D2-49FD-8919-EF9BDA821315}" type="presParOf" srcId="{4710E9BB-BBF3-47CE-8F0D-D6635AD3EB62}" destId="{C72CC156-B9CB-402D-92F5-56851C5EFF68}" srcOrd="1" destOrd="0" presId="urn:microsoft.com/office/officeart/2005/8/layout/orgChart1"/>
    <dgm:cxn modelId="{07F1CFFD-98BF-42A7-8E60-15E36B57FCFD}" type="presParOf" srcId="{4A7032CC-5D04-445A-A2A2-41C8869A5650}" destId="{4A67EBBC-1FDE-4810-A4CF-0C8E4579076B}" srcOrd="1" destOrd="0" presId="urn:microsoft.com/office/officeart/2005/8/layout/orgChart1"/>
    <dgm:cxn modelId="{C5EA77C7-F5A3-4BAC-8E50-90D7C17A268C}" type="presParOf" srcId="{4A7032CC-5D04-445A-A2A2-41C8869A5650}" destId="{9B5645EE-E82F-40F0-884F-8A99256CF755}" srcOrd="2" destOrd="0" presId="urn:microsoft.com/office/officeart/2005/8/layout/orgChart1"/>
    <dgm:cxn modelId="{727C9B0A-EDE1-458A-A09C-BD9296BEA5F8}" type="presParOf" srcId="{8EC8C743-5B38-4552-9A43-BDCA5CCDE239}" destId="{8E60ACB6-7BA5-4C73-A2F1-B3F29B019EFB}" srcOrd="2" destOrd="0" presId="urn:microsoft.com/office/officeart/2005/8/layout/orgChart1"/>
    <dgm:cxn modelId="{53F20995-E710-40DE-867C-1F5377C6EB64}" type="presParOf" srcId="{8EC8C743-5B38-4552-9A43-BDCA5CCDE239}" destId="{A77FD8AF-6769-413A-8A2F-CD8692FD8C26}" srcOrd="3" destOrd="0" presId="urn:microsoft.com/office/officeart/2005/8/layout/orgChart1"/>
    <dgm:cxn modelId="{7DBA8534-8918-46DE-B2C7-2C933C3E5C57}" type="presParOf" srcId="{A77FD8AF-6769-413A-8A2F-CD8692FD8C26}" destId="{1E53AA74-B319-4D0C-A74F-847456DBE45D}" srcOrd="0" destOrd="0" presId="urn:microsoft.com/office/officeart/2005/8/layout/orgChart1"/>
    <dgm:cxn modelId="{934FCB8C-6FB1-4051-A576-04482F6DDEB0}" type="presParOf" srcId="{1E53AA74-B319-4D0C-A74F-847456DBE45D}" destId="{1B9F1087-9B2C-49B9-BA0E-A3EEE50AFBD0}" srcOrd="0" destOrd="0" presId="urn:microsoft.com/office/officeart/2005/8/layout/orgChart1"/>
    <dgm:cxn modelId="{8C100E8F-9504-4F66-B2B6-4C0F421AD768}" type="presParOf" srcId="{1E53AA74-B319-4D0C-A74F-847456DBE45D}" destId="{001F9A0C-BF34-4E78-8134-578743A85966}" srcOrd="1" destOrd="0" presId="urn:microsoft.com/office/officeart/2005/8/layout/orgChart1"/>
    <dgm:cxn modelId="{D362E0E1-09A0-431F-B1F0-2C0885536BA8}" type="presParOf" srcId="{A77FD8AF-6769-413A-8A2F-CD8692FD8C26}" destId="{9214C484-01E2-443B-A410-525AE207507B}" srcOrd="1" destOrd="0" presId="urn:microsoft.com/office/officeart/2005/8/layout/orgChart1"/>
    <dgm:cxn modelId="{27F85171-9A69-4D2E-8499-B54D37DBC55B}" type="presParOf" srcId="{A77FD8AF-6769-413A-8A2F-CD8692FD8C26}" destId="{DF033F5E-AA6F-442C-9D9D-EFB8BCE9448B}" srcOrd="2" destOrd="0" presId="urn:microsoft.com/office/officeart/2005/8/layout/orgChart1"/>
    <dgm:cxn modelId="{A956AE58-1A1D-4D84-AC16-3C629FC0E5D9}" type="presParOf" srcId="{52EB94B5-9A54-403C-9794-E3B65A4B7BF4}" destId="{EA607BF0-1F8C-4374-AB57-39FB2FBAE099}" srcOrd="2" destOrd="0" presId="urn:microsoft.com/office/officeart/2005/8/layout/orgChart1"/>
    <dgm:cxn modelId="{71FF5062-4622-45C4-BF11-DECBBDDB9E71}" type="presParOf" srcId="{4B918C70-6AE6-4BE3-9DA1-038DD3AC0B7D}" destId="{037ED112-56C9-486A-A2BB-AE995484D84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0ACB6-7BA5-4C73-A2F1-B3F29B019EFB}">
      <dsp:nvSpPr>
        <dsp:cNvPr id="0" name=""/>
        <dsp:cNvSpPr/>
      </dsp:nvSpPr>
      <dsp:spPr>
        <a:xfrm>
          <a:off x="6705679" y="1559256"/>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1B62A157-513F-4A15-BEFF-BCC0B53F9E83}">
      <dsp:nvSpPr>
        <dsp:cNvPr id="0" name=""/>
        <dsp:cNvSpPr/>
      </dsp:nvSpPr>
      <dsp:spPr>
        <a:xfrm>
          <a:off x="6705679" y="1559256"/>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015496C-F33F-4AC9-B7C9-71724A33AF4A}">
      <dsp:nvSpPr>
        <dsp:cNvPr id="0" name=""/>
        <dsp:cNvSpPr/>
      </dsp:nvSpPr>
      <dsp:spPr>
        <a:xfrm>
          <a:off x="3946887" y="646090"/>
          <a:ext cx="3273251" cy="270091"/>
        </a:xfrm>
        <a:custGeom>
          <a:avLst/>
          <a:gdLst/>
          <a:ahLst/>
          <a:cxnLst/>
          <a:rect l="0" t="0" r="0" b="0"/>
          <a:pathLst>
            <a:path>
              <a:moveTo>
                <a:pt x="0" y="0"/>
              </a:moveTo>
              <a:lnTo>
                <a:pt x="0" y="135045"/>
              </a:lnTo>
              <a:lnTo>
                <a:pt x="3273251" y="135045"/>
              </a:lnTo>
              <a:lnTo>
                <a:pt x="3273251" y="270091"/>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4B301ED-8586-4B23-98E4-25E7BFDA0347}">
      <dsp:nvSpPr>
        <dsp:cNvPr id="0" name=""/>
        <dsp:cNvSpPr/>
      </dsp:nvSpPr>
      <dsp:spPr>
        <a:xfrm>
          <a:off x="5149437" y="2472423"/>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6D8B5B4-D9C0-4AEA-8B48-178FE3B5724F}">
      <dsp:nvSpPr>
        <dsp:cNvPr id="0" name=""/>
        <dsp:cNvSpPr/>
      </dsp:nvSpPr>
      <dsp:spPr>
        <a:xfrm>
          <a:off x="5149437" y="2472423"/>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DC9BC35-782E-43A6-8F2A-D939B1A2F4B1}">
      <dsp:nvSpPr>
        <dsp:cNvPr id="0" name=""/>
        <dsp:cNvSpPr/>
      </dsp:nvSpPr>
      <dsp:spPr>
        <a:xfrm>
          <a:off x="4107656" y="1559256"/>
          <a:ext cx="1556241" cy="270091"/>
        </a:xfrm>
        <a:custGeom>
          <a:avLst/>
          <a:gdLst/>
          <a:ahLst/>
          <a:cxnLst/>
          <a:rect l="0" t="0" r="0" b="0"/>
          <a:pathLst>
            <a:path>
              <a:moveTo>
                <a:pt x="0" y="0"/>
              </a:moveTo>
              <a:lnTo>
                <a:pt x="0" y="135045"/>
              </a:lnTo>
              <a:lnTo>
                <a:pt x="1556241" y="135045"/>
              </a:lnTo>
              <a:lnTo>
                <a:pt x="1556241" y="270091"/>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FE75767-9F74-484A-B8BF-3F396EFFE832}">
      <dsp:nvSpPr>
        <dsp:cNvPr id="0" name=""/>
        <dsp:cNvSpPr/>
      </dsp:nvSpPr>
      <dsp:spPr>
        <a:xfrm>
          <a:off x="3593196" y="2472423"/>
          <a:ext cx="192922" cy="2417961"/>
        </a:xfrm>
        <a:custGeom>
          <a:avLst/>
          <a:gdLst/>
          <a:ahLst/>
          <a:cxnLst/>
          <a:rect l="0" t="0" r="0" b="0"/>
          <a:pathLst>
            <a:path>
              <a:moveTo>
                <a:pt x="0" y="0"/>
              </a:moveTo>
              <a:lnTo>
                <a:pt x="0" y="2417961"/>
              </a:lnTo>
              <a:lnTo>
                <a:pt x="192922" y="2417961"/>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25469D2-683C-49E7-B72E-546F71738816}">
      <dsp:nvSpPr>
        <dsp:cNvPr id="0" name=""/>
        <dsp:cNvSpPr/>
      </dsp:nvSpPr>
      <dsp:spPr>
        <a:xfrm>
          <a:off x="3593196" y="2472423"/>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87F9BA4-6CAD-4221-B06F-7B78942A16A4}">
      <dsp:nvSpPr>
        <dsp:cNvPr id="0" name=""/>
        <dsp:cNvSpPr/>
      </dsp:nvSpPr>
      <dsp:spPr>
        <a:xfrm>
          <a:off x="3593196" y="2472423"/>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C2170715-6D22-4926-BB95-40BBFBA69207}">
      <dsp:nvSpPr>
        <dsp:cNvPr id="0" name=""/>
        <dsp:cNvSpPr/>
      </dsp:nvSpPr>
      <dsp:spPr>
        <a:xfrm>
          <a:off x="4061936" y="1559256"/>
          <a:ext cx="91440" cy="270091"/>
        </a:xfrm>
        <a:custGeom>
          <a:avLst/>
          <a:gdLst/>
          <a:ahLst/>
          <a:cxnLst/>
          <a:rect l="0" t="0" r="0" b="0"/>
          <a:pathLst>
            <a:path>
              <a:moveTo>
                <a:pt x="45720" y="0"/>
              </a:moveTo>
              <a:lnTo>
                <a:pt x="45720" y="270091"/>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8EEAC862-48A8-4119-A6C4-1E645D990E93}">
      <dsp:nvSpPr>
        <dsp:cNvPr id="0" name=""/>
        <dsp:cNvSpPr/>
      </dsp:nvSpPr>
      <dsp:spPr>
        <a:xfrm>
          <a:off x="2036955" y="2472423"/>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BB07F24-3426-4326-8498-52A8F800DA6A}">
      <dsp:nvSpPr>
        <dsp:cNvPr id="0" name=""/>
        <dsp:cNvSpPr/>
      </dsp:nvSpPr>
      <dsp:spPr>
        <a:xfrm>
          <a:off x="2036955" y="2472423"/>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08FA901B-B45A-4320-88FC-BEF7E42BA92C}">
      <dsp:nvSpPr>
        <dsp:cNvPr id="0" name=""/>
        <dsp:cNvSpPr/>
      </dsp:nvSpPr>
      <dsp:spPr>
        <a:xfrm>
          <a:off x="2551415" y="1559256"/>
          <a:ext cx="1556241" cy="270091"/>
        </a:xfrm>
        <a:custGeom>
          <a:avLst/>
          <a:gdLst/>
          <a:ahLst/>
          <a:cxnLst/>
          <a:rect l="0" t="0" r="0" b="0"/>
          <a:pathLst>
            <a:path>
              <a:moveTo>
                <a:pt x="1556241" y="0"/>
              </a:moveTo>
              <a:lnTo>
                <a:pt x="1556241" y="135045"/>
              </a:lnTo>
              <a:lnTo>
                <a:pt x="0" y="135045"/>
              </a:lnTo>
              <a:lnTo>
                <a:pt x="0" y="270091"/>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8F96FC9-C00E-4593-B27D-CE533BF5DC7B}">
      <dsp:nvSpPr>
        <dsp:cNvPr id="0" name=""/>
        <dsp:cNvSpPr/>
      </dsp:nvSpPr>
      <dsp:spPr>
        <a:xfrm>
          <a:off x="3946887" y="646090"/>
          <a:ext cx="160768" cy="270091"/>
        </a:xfrm>
        <a:custGeom>
          <a:avLst/>
          <a:gdLst/>
          <a:ahLst/>
          <a:cxnLst/>
          <a:rect l="0" t="0" r="0" b="0"/>
          <a:pathLst>
            <a:path>
              <a:moveTo>
                <a:pt x="0" y="0"/>
              </a:moveTo>
              <a:lnTo>
                <a:pt x="0" y="135045"/>
              </a:lnTo>
              <a:lnTo>
                <a:pt x="160768" y="135045"/>
              </a:lnTo>
              <a:lnTo>
                <a:pt x="160768" y="270091"/>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ABEFDA9-69FC-4745-B695-0D63DA06CB1A}">
      <dsp:nvSpPr>
        <dsp:cNvPr id="0" name=""/>
        <dsp:cNvSpPr/>
      </dsp:nvSpPr>
      <dsp:spPr>
        <a:xfrm>
          <a:off x="159176" y="1559256"/>
          <a:ext cx="192922" cy="2417961"/>
        </a:xfrm>
        <a:custGeom>
          <a:avLst/>
          <a:gdLst/>
          <a:ahLst/>
          <a:cxnLst/>
          <a:rect l="0" t="0" r="0" b="0"/>
          <a:pathLst>
            <a:path>
              <a:moveTo>
                <a:pt x="0" y="0"/>
              </a:moveTo>
              <a:lnTo>
                <a:pt x="0" y="2417961"/>
              </a:lnTo>
              <a:lnTo>
                <a:pt x="192922" y="2417961"/>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C227E135-180E-48F6-9A3F-64E83B33CD58}">
      <dsp:nvSpPr>
        <dsp:cNvPr id="0" name=""/>
        <dsp:cNvSpPr/>
      </dsp:nvSpPr>
      <dsp:spPr>
        <a:xfrm>
          <a:off x="159176" y="1559256"/>
          <a:ext cx="192922" cy="1504795"/>
        </a:xfrm>
        <a:custGeom>
          <a:avLst/>
          <a:gdLst/>
          <a:ahLst/>
          <a:cxnLst/>
          <a:rect l="0" t="0" r="0" b="0"/>
          <a:pathLst>
            <a:path>
              <a:moveTo>
                <a:pt x="0" y="0"/>
              </a:moveTo>
              <a:lnTo>
                <a:pt x="0" y="1504795"/>
              </a:lnTo>
              <a:lnTo>
                <a:pt x="192922" y="1504795"/>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E292740-4A6C-401B-AC0F-17B308FF2621}">
      <dsp:nvSpPr>
        <dsp:cNvPr id="0" name=""/>
        <dsp:cNvSpPr/>
      </dsp:nvSpPr>
      <dsp:spPr>
        <a:xfrm>
          <a:off x="159176" y="1559256"/>
          <a:ext cx="192922" cy="591628"/>
        </a:xfrm>
        <a:custGeom>
          <a:avLst/>
          <a:gdLst/>
          <a:ahLst/>
          <a:cxnLst/>
          <a:rect l="0" t="0" r="0" b="0"/>
          <a:pathLst>
            <a:path>
              <a:moveTo>
                <a:pt x="0" y="0"/>
              </a:moveTo>
              <a:lnTo>
                <a:pt x="0" y="591628"/>
              </a:lnTo>
              <a:lnTo>
                <a:pt x="192922" y="591628"/>
              </a:lnTo>
            </a:path>
          </a:pathLst>
        </a:custGeom>
        <a:noFill/>
        <a:ln w="25400" cap="flat" cmpd="sng" algn="ctr">
          <a:solidFill>
            <a:srgbClr val="4F81BD">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7E63C7C-2E6E-4B63-8029-85353BF9550C}">
      <dsp:nvSpPr>
        <dsp:cNvPr id="0" name=""/>
        <dsp:cNvSpPr/>
      </dsp:nvSpPr>
      <dsp:spPr>
        <a:xfrm>
          <a:off x="673636" y="646090"/>
          <a:ext cx="3273251" cy="270091"/>
        </a:xfrm>
        <a:custGeom>
          <a:avLst/>
          <a:gdLst/>
          <a:ahLst/>
          <a:cxnLst/>
          <a:rect l="0" t="0" r="0" b="0"/>
          <a:pathLst>
            <a:path>
              <a:moveTo>
                <a:pt x="3273251" y="0"/>
              </a:moveTo>
              <a:lnTo>
                <a:pt x="3273251" y="135045"/>
              </a:lnTo>
              <a:lnTo>
                <a:pt x="0" y="135045"/>
              </a:lnTo>
              <a:lnTo>
                <a:pt x="0" y="270091"/>
              </a:lnTo>
            </a:path>
          </a:pathLst>
        </a:custGeom>
        <a:noFill/>
        <a:ln w="25400" cap="flat" cmpd="sng" algn="ctr">
          <a:solidFill>
            <a:srgbClr val="4F81BD">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136DC21-17F1-48FD-9120-01B0D79ABBAC}">
      <dsp:nvSpPr>
        <dsp:cNvPr id="0" name=""/>
        <dsp:cNvSpPr/>
      </dsp:nvSpPr>
      <dsp:spPr>
        <a:xfrm>
          <a:off x="3303812" y="3015"/>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dirty="0">
              <a:solidFill>
                <a:sysClr val="windowText" lastClr="000000"/>
              </a:solidFill>
              <a:latin typeface="微軟正黑體" panose="020B0604030504040204" pitchFamily="34" charset="-120"/>
              <a:ea typeface="微軟正黑體" panose="020B0604030504040204" pitchFamily="34" charset="-120"/>
              <a:cs typeface="+mn-cs"/>
            </a:rPr>
            <a:t>線上學習平台</a:t>
          </a:r>
        </a:p>
      </dsp:txBody>
      <dsp:txXfrm>
        <a:off x="3303812" y="3015"/>
        <a:ext cx="1286149" cy="643074"/>
      </dsp:txXfrm>
    </dsp:sp>
    <dsp:sp modelId="{EB13ED4E-3EEE-472B-863F-FD81AF95255D}">
      <dsp:nvSpPr>
        <dsp:cNvPr id="0" name=""/>
        <dsp:cNvSpPr/>
      </dsp:nvSpPr>
      <dsp:spPr>
        <a:xfrm>
          <a:off x="30561" y="916182"/>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個人管理</a:t>
          </a:r>
        </a:p>
      </dsp:txBody>
      <dsp:txXfrm>
        <a:off x="30561" y="916182"/>
        <a:ext cx="1286149" cy="643074"/>
      </dsp:txXfrm>
    </dsp:sp>
    <dsp:sp modelId="{5C930AA3-55D7-4CF0-950F-0F551E2AF47A}">
      <dsp:nvSpPr>
        <dsp:cNvPr id="0" name=""/>
        <dsp:cNvSpPr/>
      </dsp:nvSpPr>
      <dsp:spPr>
        <a:xfrm>
          <a:off x="352099"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個人</a:t>
          </a:r>
          <a:endParaRPr lang="en-US" altLang="zh-TW" sz="1300" kern="1200">
            <a:solidFill>
              <a:sysClr val="windowText" lastClr="000000"/>
            </a:solidFill>
            <a:latin typeface="微軟正黑體" panose="020B0604030504040204" pitchFamily="34" charset="-120"/>
            <a:ea typeface="微軟正黑體" panose="020B0604030504040204" pitchFamily="34" charset="-120"/>
            <a:cs typeface="+mn-cs"/>
          </a:endParaRPr>
        </a:p>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基本資訊</a:t>
          </a:r>
        </a:p>
      </dsp:txBody>
      <dsp:txXfrm>
        <a:off x="352099" y="1829348"/>
        <a:ext cx="1286149" cy="643074"/>
      </dsp:txXfrm>
    </dsp:sp>
    <dsp:sp modelId="{A8545D0E-8DA0-40A2-AAE3-BA8463E7D25E}">
      <dsp:nvSpPr>
        <dsp:cNvPr id="0" name=""/>
        <dsp:cNvSpPr/>
      </dsp:nvSpPr>
      <dsp:spPr>
        <a:xfrm>
          <a:off x="352099"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課程</a:t>
          </a:r>
          <a:endParaRPr lang="en-US" altLang="zh-TW" sz="1300" kern="1200">
            <a:solidFill>
              <a:sysClr val="windowText" lastClr="000000"/>
            </a:solidFill>
            <a:latin typeface="微軟正黑體" panose="020B0604030504040204" pitchFamily="34" charset="-120"/>
            <a:ea typeface="微軟正黑體" panose="020B0604030504040204" pitchFamily="34" charset="-120"/>
            <a:cs typeface="+mn-cs"/>
          </a:endParaRPr>
        </a:p>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學習狀況</a:t>
          </a:r>
        </a:p>
      </dsp:txBody>
      <dsp:txXfrm>
        <a:off x="352099" y="2742514"/>
        <a:ext cx="1286149" cy="643074"/>
      </dsp:txXfrm>
    </dsp:sp>
    <dsp:sp modelId="{0A795C6E-8195-4D2C-828E-BC71080D6BAD}">
      <dsp:nvSpPr>
        <dsp:cNvPr id="0" name=""/>
        <dsp:cNvSpPr/>
      </dsp:nvSpPr>
      <dsp:spPr>
        <a:xfrm>
          <a:off x="352099" y="3655681"/>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個人</a:t>
          </a:r>
          <a:endParaRPr lang="en-US" altLang="zh-TW" sz="1300" kern="1200">
            <a:solidFill>
              <a:sysClr val="windowText" lastClr="000000"/>
            </a:solidFill>
            <a:latin typeface="微軟正黑體" panose="020B0604030504040204" pitchFamily="34" charset="-120"/>
            <a:ea typeface="微軟正黑體" panose="020B0604030504040204" pitchFamily="34" charset="-120"/>
            <a:cs typeface="+mn-cs"/>
          </a:endParaRPr>
        </a:p>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作品集</a:t>
          </a:r>
        </a:p>
      </dsp:txBody>
      <dsp:txXfrm>
        <a:off x="352099" y="3655681"/>
        <a:ext cx="1286149" cy="643074"/>
      </dsp:txXfrm>
    </dsp:sp>
    <dsp:sp modelId="{DE55199E-110C-4DFB-BBFF-98C8F9A35894}">
      <dsp:nvSpPr>
        <dsp:cNvPr id="0" name=""/>
        <dsp:cNvSpPr/>
      </dsp:nvSpPr>
      <dsp:spPr>
        <a:xfrm>
          <a:off x="3464581" y="916182"/>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課程專區</a:t>
          </a:r>
        </a:p>
      </dsp:txBody>
      <dsp:txXfrm>
        <a:off x="3464581" y="916182"/>
        <a:ext cx="1286149" cy="643074"/>
      </dsp:txXfrm>
    </dsp:sp>
    <dsp:sp modelId="{6CC935DC-C149-450F-9F21-FFB32022C156}">
      <dsp:nvSpPr>
        <dsp:cNvPr id="0" name=""/>
        <dsp:cNvSpPr/>
      </dsp:nvSpPr>
      <dsp:spPr>
        <a:xfrm>
          <a:off x="1908340"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rgbClr val="FF0000"/>
              </a:solidFill>
              <a:latin typeface="微軟正黑體" panose="020B0604030504040204" pitchFamily="34" charset="-120"/>
              <a:ea typeface="微軟正黑體" panose="020B0604030504040204" pitchFamily="34" charset="-120"/>
              <a:cs typeface="+mn-cs"/>
            </a:rPr>
            <a:t>課程管理</a:t>
          </a:r>
        </a:p>
      </dsp:txBody>
      <dsp:txXfrm>
        <a:off x="1908340" y="1829348"/>
        <a:ext cx="1286149" cy="643074"/>
      </dsp:txXfrm>
    </dsp:sp>
    <dsp:sp modelId="{9A29CDEF-7953-4314-B60D-80D7B491A169}">
      <dsp:nvSpPr>
        <dsp:cNvPr id="0" name=""/>
        <dsp:cNvSpPr/>
      </dsp:nvSpPr>
      <dsp:spPr>
        <a:xfrm>
          <a:off x="2229877"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rgbClr val="FF0000"/>
              </a:solidFill>
              <a:latin typeface="微軟正黑體" panose="020B0604030504040204" pitchFamily="34" charset="-120"/>
              <a:ea typeface="微軟正黑體" panose="020B0604030504040204" pitchFamily="34" charset="-120"/>
              <a:cs typeface="+mn-cs"/>
            </a:rPr>
            <a:t>編輯</a:t>
          </a:r>
          <a:endParaRPr lang="en-US" altLang="zh-TW" sz="1300" kern="1200">
            <a:solidFill>
              <a:srgbClr val="FF0000"/>
            </a:solidFill>
            <a:latin typeface="微軟正黑體" panose="020B0604030504040204" pitchFamily="34" charset="-120"/>
            <a:ea typeface="微軟正黑體" panose="020B0604030504040204" pitchFamily="34" charset="-120"/>
            <a:cs typeface="+mn-cs"/>
          </a:endParaRPr>
        </a:p>
        <a:p>
          <a:pPr lvl="0" algn="ctr" defTabSz="577850">
            <a:lnSpc>
              <a:spcPct val="90000"/>
            </a:lnSpc>
            <a:spcBef>
              <a:spcPct val="0"/>
            </a:spcBef>
            <a:spcAft>
              <a:spcPct val="35000"/>
            </a:spcAft>
          </a:pPr>
          <a:r>
            <a:rPr lang="zh-TW" altLang="en-US" sz="1300" kern="1200">
              <a:solidFill>
                <a:srgbClr val="FF0000"/>
              </a:solidFill>
              <a:latin typeface="微軟正黑體" panose="020B0604030504040204" pitchFamily="34" charset="-120"/>
              <a:ea typeface="微軟正黑體" panose="020B0604030504040204" pitchFamily="34" charset="-120"/>
              <a:cs typeface="+mn-cs"/>
            </a:rPr>
            <a:t>課程教材</a:t>
          </a:r>
          <a:endParaRPr lang="en-US" altLang="zh-TW" sz="1300" kern="1200">
            <a:solidFill>
              <a:srgbClr val="FF0000"/>
            </a:solidFill>
            <a:latin typeface="微軟正黑體" panose="020B0604030504040204" pitchFamily="34" charset="-120"/>
            <a:ea typeface="微軟正黑體" panose="020B0604030504040204" pitchFamily="34" charset="-120"/>
            <a:cs typeface="+mn-cs"/>
          </a:endParaRPr>
        </a:p>
      </dsp:txBody>
      <dsp:txXfrm>
        <a:off x="2229877" y="2742514"/>
        <a:ext cx="1286149" cy="643074"/>
      </dsp:txXfrm>
    </dsp:sp>
    <dsp:sp modelId="{7375CA66-FEBB-4D9D-ACC8-645C4DEE28C7}">
      <dsp:nvSpPr>
        <dsp:cNvPr id="0" name=""/>
        <dsp:cNvSpPr/>
      </dsp:nvSpPr>
      <dsp:spPr>
        <a:xfrm>
          <a:off x="2229877" y="3655681"/>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rgbClr val="FF0000"/>
              </a:solidFill>
              <a:latin typeface="微軟正黑體" panose="020B0604030504040204" pitchFamily="34" charset="-120"/>
              <a:ea typeface="微軟正黑體" panose="020B0604030504040204" pitchFamily="34" charset="-120"/>
              <a:cs typeface="+mn-cs"/>
            </a:rPr>
            <a:t>課程資訊</a:t>
          </a:r>
        </a:p>
      </dsp:txBody>
      <dsp:txXfrm>
        <a:off x="2229877" y="3655681"/>
        <a:ext cx="1286149" cy="643074"/>
      </dsp:txXfrm>
    </dsp:sp>
    <dsp:sp modelId="{1F00AC33-802D-4D1B-BBA2-AE6DF80ACAB1}">
      <dsp:nvSpPr>
        <dsp:cNvPr id="0" name=""/>
        <dsp:cNvSpPr/>
      </dsp:nvSpPr>
      <dsp:spPr>
        <a:xfrm>
          <a:off x="3464581"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課程瀏覽</a:t>
          </a:r>
        </a:p>
      </dsp:txBody>
      <dsp:txXfrm>
        <a:off x="3464581" y="1829348"/>
        <a:ext cx="1286149" cy="643074"/>
      </dsp:txXfrm>
    </dsp:sp>
    <dsp:sp modelId="{3FF52BFF-02E9-4931-BB05-C8BDBF486671}">
      <dsp:nvSpPr>
        <dsp:cNvPr id="0" name=""/>
        <dsp:cNvSpPr/>
      </dsp:nvSpPr>
      <dsp:spPr>
        <a:xfrm>
          <a:off x="3786119"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課程內容</a:t>
          </a:r>
        </a:p>
      </dsp:txBody>
      <dsp:txXfrm>
        <a:off x="3786119" y="2742514"/>
        <a:ext cx="1286149" cy="643074"/>
      </dsp:txXfrm>
    </dsp:sp>
    <dsp:sp modelId="{4CA43C00-572B-4F13-A6E2-17D313441868}">
      <dsp:nvSpPr>
        <dsp:cNvPr id="0" name=""/>
        <dsp:cNvSpPr/>
      </dsp:nvSpPr>
      <dsp:spPr>
        <a:xfrm>
          <a:off x="3786119" y="3655681"/>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單元查詢</a:t>
          </a:r>
        </a:p>
      </dsp:txBody>
      <dsp:txXfrm>
        <a:off x="3786119" y="3655681"/>
        <a:ext cx="1286149" cy="643074"/>
      </dsp:txXfrm>
    </dsp:sp>
    <dsp:sp modelId="{FF9A3764-1FB9-4375-A370-7A3BCEF817E3}">
      <dsp:nvSpPr>
        <dsp:cNvPr id="0" name=""/>
        <dsp:cNvSpPr/>
      </dsp:nvSpPr>
      <dsp:spPr>
        <a:xfrm>
          <a:off x="3786119" y="4568847"/>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課程討論</a:t>
          </a:r>
        </a:p>
      </dsp:txBody>
      <dsp:txXfrm>
        <a:off x="3786119" y="4568847"/>
        <a:ext cx="1286149" cy="643074"/>
      </dsp:txXfrm>
    </dsp:sp>
    <dsp:sp modelId="{5404D794-9606-4225-88C0-1BAB2A97947F}">
      <dsp:nvSpPr>
        <dsp:cNvPr id="0" name=""/>
        <dsp:cNvSpPr/>
      </dsp:nvSpPr>
      <dsp:spPr>
        <a:xfrm>
          <a:off x="5020822"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課程作業</a:t>
          </a:r>
        </a:p>
      </dsp:txBody>
      <dsp:txXfrm>
        <a:off x="5020822" y="1829348"/>
        <a:ext cx="1286149" cy="643074"/>
      </dsp:txXfrm>
    </dsp:sp>
    <dsp:sp modelId="{A23DFA0A-B266-4921-A1C7-20FBA28DD9A2}">
      <dsp:nvSpPr>
        <dsp:cNvPr id="0" name=""/>
        <dsp:cNvSpPr/>
      </dsp:nvSpPr>
      <dsp:spPr>
        <a:xfrm>
          <a:off x="5342360"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作業繳交區</a:t>
          </a:r>
        </a:p>
      </dsp:txBody>
      <dsp:txXfrm>
        <a:off x="5342360" y="2742514"/>
        <a:ext cx="1286149" cy="643074"/>
      </dsp:txXfrm>
    </dsp:sp>
    <dsp:sp modelId="{33645E7F-C2DB-4968-A31D-76DBE36A0455}">
      <dsp:nvSpPr>
        <dsp:cNvPr id="0" name=""/>
        <dsp:cNvSpPr/>
      </dsp:nvSpPr>
      <dsp:spPr>
        <a:xfrm>
          <a:off x="5342360" y="3655681"/>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作品展示區</a:t>
          </a:r>
        </a:p>
      </dsp:txBody>
      <dsp:txXfrm>
        <a:off x="5342360" y="3655681"/>
        <a:ext cx="1286149" cy="643074"/>
      </dsp:txXfrm>
    </dsp:sp>
    <dsp:sp modelId="{937F5DAF-55A2-4374-987D-60BBE0E87780}">
      <dsp:nvSpPr>
        <dsp:cNvPr id="0" name=""/>
        <dsp:cNvSpPr/>
      </dsp:nvSpPr>
      <dsp:spPr>
        <a:xfrm>
          <a:off x="6577064" y="916182"/>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資源分享</a:t>
          </a:r>
        </a:p>
      </dsp:txBody>
      <dsp:txXfrm>
        <a:off x="6577064" y="916182"/>
        <a:ext cx="1286149" cy="643074"/>
      </dsp:txXfrm>
    </dsp:sp>
    <dsp:sp modelId="{4757C80D-884D-44EE-80E8-B00CEA3F9830}">
      <dsp:nvSpPr>
        <dsp:cNvPr id="0" name=""/>
        <dsp:cNvSpPr/>
      </dsp:nvSpPr>
      <dsp:spPr>
        <a:xfrm>
          <a:off x="6898601" y="1829348"/>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學習討論</a:t>
          </a:r>
        </a:p>
      </dsp:txBody>
      <dsp:txXfrm>
        <a:off x="6898601" y="1829348"/>
        <a:ext cx="1286149" cy="643074"/>
      </dsp:txXfrm>
    </dsp:sp>
    <dsp:sp modelId="{1B9F1087-9B2C-49B9-BA0E-A3EEE50AFBD0}">
      <dsp:nvSpPr>
        <dsp:cNvPr id="0" name=""/>
        <dsp:cNvSpPr/>
      </dsp:nvSpPr>
      <dsp:spPr>
        <a:xfrm>
          <a:off x="6898601" y="2742514"/>
          <a:ext cx="1286149" cy="643074"/>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kern="1200">
              <a:solidFill>
                <a:sysClr val="windowText" lastClr="000000"/>
              </a:solidFill>
              <a:latin typeface="微軟正黑體" panose="020B0604030504040204" pitchFamily="34" charset="-120"/>
              <a:ea typeface="微軟正黑體" panose="020B0604030504040204" pitchFamily="34" charset="-120"/>
              <a:cs typeface="+mn-cs"/>
            </a:rPr>
            <a:t>文章推薦</a:t>
          </a:r>
        </a:p>
      </dsp:txBody>
      <dsp:txXfrm>
        <a:off x="6898601" y="2742514"/>
        <a:ext cx="1286149" cy="64307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6CF39-3307-4F6E-B485-269333EE15EB}" type="datetimeFigureOut">
              <a:rPr lang="zh-TW" altLang="en-US" smtClean="0"/>
              <a:t>2018/10/23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2A98E-62E8-4FB1-8981-8B625B4536F8}" type="slidenum">
              <a:rPr lang="zh-TW" altLang="en-US" smtClean="0"/>
              <a:t>‹#›</a:t>
            </a:fld>
            <a:endParaRPr lang="zh-TW" altLang="en-US"/>
          </a:p>
        </p:txBody>
      </p:sp>
    </p:spTree>
    <p:extLst>
      <p:ext uri="{BB962C8B-B14F-4D97-AF65-F5344CB8AC3E}">
        <p14:creationId xmlns:p14="http://schemas.microsoft.com/office/powerpoint/2010/main" val="634026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inside.com.tw/2015/02/06/big-data-1-origin-and-4vs#fn:4"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292A98E-62E8-4FB1-8981-8B625B4536F8}" type="slidenum">
              <a:rPr lang="zh-TW" altLang="en-US" smtClean="0"/>
              <a:t>4</a:t>
            </a:fld>
            <a:endParaRPr lang="zh-TW" altLang="en-US"/>
          </a:p>
        </p:txBody>
      </p:sp>
    </p:spTree>
    <p:extLst>
      <p:ext uri="{BB962C8B-B14F-4D97-AF65-F5344CB8AC3E}">
        <p14:creationId xmlns:p14="http://schemas.microsoft.com/office/powerpoint/2010/main" val="204230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292A98E-62E8-4FB1-8981-8B625B4536F8}" type="slidenum">
              <a:rPr lang="zh-TW" altLang="en-US" smtClean="0"/>
              <a:t>5</a:t>
            </a:fld>
            <a:endParaRPr lang="zh-TW" altLang="en-US"/>
          </a:p>
        </p:txBody>
      </p:sp>
    </p:spTree>
    <p:extLst>
      <p:ext uri="{BB962C8B-B14F-4D97-AF65-F5344CB8AC3E}">
        <p14:creationId xmlns:p14="http://schemas.microsoft.com/office/powerpoint/2010/main" val="35487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292A98E-62E8-4FB1-8981-8B625B4536F8}" type="slidenum">
              <a:rPr lang="zh-TW" altLang="en-US" smtClean="0"/>
              <a:t>6</a:t>
            </a:fld>
            <a:endParaRPr lang="zh-TW" altLang="en-US"/>
          </a:p>
        </p:txBody>
      </p:sp>
    </p:spTree>
    <p:extLst>
      <p:ext uri="{BB962C8B-B14F-4D97-AF65-F5344CB8AC3E}">
        <p14:creationId xmlns:p14="http://schemas.microsoft.com/office/powerpoint/2010/main" val="76533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a:t>大家可能注意到</a:t>
            </a:r>
            <a:r>
              <a:rPr lang="zh-TW" altLang="en-US" sz="1200" b="0" i="0" kern="1200" dirty="0">
                <a:solidFill>
                  <a:schemeClr val="tx1"/>
                </a:solidFill>
                <a:effectLst/>
                <a:latin typeface="+mn-lt"/>
                <a:ea typeface="+mn-ea"/>
                <a:cs typeface="+mn-cs"/>
              </a:rPr>
              <a:t>，「大數據（</a:t>
            </a:r>
            <a:r>
              <a:rPr lang="en-US" altLang="zh-TW" sz="1200" b="0" i="0" kern="1200" dirty="0">
                <a:solidFill>
                  <a:schemeClr val="tx1"/>
                </a:solidFill>
                <a:effectLst/>
                <a:latin typeface="+mn-lt"/>
                <a:ea typeface="+mn-ea"/>
                <a:cs typeface="+mn-cs"/>
              </a:rPr>
              <a:t>Big Data</a:t>
            </a:r>
            <a:r>
              <a:rPr lang="zh-TW" altLang="en-US" sz="1200" b="0" i="0" kern="1200" dirty="0">
                <a:solidFill>
                  <a:schemeClr val="tx1"/>
                </a:solidFill>
                <a:effectLst/>
                <a:latin typeface="+mn-lt"/>
                <a:ea typeface="+mn-ea"/>
                <a:cs typeface="+mn-cs"/>
              </a:rPr>
              <a:t>）」在我們的生活裡已經無所不在，繼雲端運算（</a:t>
            </a:r>
            <a:r>
              <a:rPr lang="en-US" altLang="zh-TW" sz="1200" b="0" i="0" kern="1200" dirty="0">
                <a:solidFill>
                  <a:schemeClr val="tx1"/>
                </a:solidFill>
                <a:effectLst/>
                <a:latin typeface="+mn-lt"/>
                <a:ea typeface="+mn-ea"/>
                <a:cs typeface="+mn-cs"/>
              </a:rPr>
              <a:t>Cloud Computing</a:t>
            </a:r>
            <a:r>
              <a:rPr lang="zh-TW" altLang="en-US" sz="1200" b="0" i="0" kern="1200" dirty="0">
                <a:solidFill>
                  <a:schemeClr val="tx1"/>
                </a:solidFill>
                <a:effectLst/>
                <a:latin typeface="+mn-lt"/>
                <a:ea typeface="+mn-ea"/>
                <a:cs typeface="+mn-cs"/>
              </a:rPr>
              <a:t>）之後，</a:t>
            </a:r>
            <a:r>
              <a:rPr lang="en-US" altLang="zh-TW" sz="1200" b="0" i="0" kern="1200" dirty="0">
                <a:solidFill>
                  <a:schemeClr val="tx1"/>
                </a:solidFill>
                <a:effectLst/>
                <a:latin typeface="+mn-lt"/>
                <a:ea typeface="+mn-ea"/>
                <a:cs typeface="+mn-cs"/>
              </a:rPr>
              <a:t>Big data</a:t>
            </a:r>
            <a:r>
              <a:rPr lang="zh-TW" altLang="en-US" sz="1200" b="0" i="0" kern="1200" dirty="0">
                <a:solidFill>
                  <a:schemeClr val="tx1"/>
                </a:solidFill>
                <a:effectLst/>
                <a:latin typeface="+mn-lt"/>
                <a:ea typeface="+mn-ea"/>
                <a:cs typeface="+mn-cs"/>
              </a:rPr>
              <a:t>成為學術界跟科技業中最熱門的字，似乎每家公司都在進行有關的研究，三句不離大數據。究竟大數據是怎麼出現，又代表著什麼意思呢？</a:t>
            </a:r>
            <a:endParaRPr lang="en-US" altLang="zh-TW" sz="1200" b="0" i="0" kern="1200" dirty="0">
              <a:solidFill>
                <a:schemeClr val="tx1"/>
              </a:solidFill>
              <a:effectLst/>
              <a:latin typeface="+mn-lt"/>
              <a:ea typeface="+mn-ea"/>
              <a:cs typeface="+mn-cs"/>
            </a:endParaRPr>
          </a:p>
          <a:p>
            <a:r>
              <a:rPr lang="zh-TW" altLang="en-US" sz="1200" b="1" i="0" kern="1200" dirty="0">
                <a:solidFill>
                  <a:schemeClr val="tx1"/>
                </a:solidFill>
                <a:effectLst/>
                <a:latin typeface="+mn-lt"/>
                <a:ea typeface="+mn-ea"/>
                <a:cs typeface="+mn-cs"/>
              </a:rPr>
              <a:t>大數據（</a:t>
            </a:r>
            <a:r>
              <a:rPr lang="en-US" altLang="zh-TW" sz="1200" b="1" i="0" kern="1200" dirty="0">
                <a:solidFill>
                  <a:schemeClr val="tx1"/>
                </a:solidFill>
                <a:effectLst/>
                <a:latin typeface="+mn-lt"/>
                <a:ea typeface="+mn-ea"/>
                <a:cs typeface="+mn-cs"/>
              </a:rPr>
              <a:t>Big Data</a:t>
            </a:r>
            <a:r>
              <a:rPr lang="zh-TW" altLang="en-US" sz="1200" b="1" i="0" kern="1200" dirty="0">
                <a:solidFill>
                  <a:schemeClr val="tx1"/>
                </a:solidFill>
                <a:effectLst/>
                <a:latin typeface="+mn-lt"/>
                <a:ea typeface="+mn-ea"/>
                <a:cs typeface="+mn-cs"/>
              </a:rPr>
              <a:t>）</a:t>
            </a:r>
            <a:r>
              <a:rPr lang="en-US" altLang="zh-TW" sz="1200" b="1" i="0" kern="1200" dirty="0">
                <a:solidFill>
                  <a:schemeClr val="tx1"/>
                </a:solidFill>
                <a:effectLst/>
                <a:latin typeface="+mn-lt"/>
                <a:ea typeface="+mn-ea"/>
                <a:cs typeface="+mn-cs"/>
              </a:rPr>
              <a:t>—— </a:t>
            </a:r>
            <a:r>
              <a:rPr lang="zh-TW" altLang="en-US" sz="1200" b="1" i="0" kern="1200" dirty="0">
                <a:solidFill>
                  <a:schemeClr val="tx1"/>
                </a:solidFill>
                <a:effectLst/>
                <a:latin typeface="+mn-lt"/>
                <a:ea typeface="+mn-ea"/>
                <a:cs typeface="+mn-cs"/>
              </a:rPr>
              <a:t>或稱巨量資料</a:t>
            </a:r>
            <a:r>
              <a:rPr lang="zh-TW" altLang="en-US" sz="1200" b="0" i="0" kern="1200" dirty="0">
                <a:solidFill>
                  <a:schemeClr val="tx1"/>
                </a:solidFill>
                <a:effectLst/>
                <a:latin typeface="+mn-lt"/>
                <a:ea typeface="+mn-ea"/>
                <a:cs typeface="+mn-cs"/>
              </a:rPr>
              <a:t>，顧名思義，是指大量的資訊，當資料量龐大到資料庫系統無法在合理時間內進行儲存、運算、處理，分析成能解讀的資訊時，就稱為大數據。</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這些巨量資料中有著珍貴的訊息，像是相關性（</a:t>
            </a:r>
            <a:r>
              <a:rPr lang="en-US" altLang="zh-TW" sz="1200" b="0" i="0" kern="1200" dirty="0">
                <a:solidFill>
                  <a:schemeClr val="tx1"/>
                </a:solidFill>
                <a:effectLst/>
                <a:latin typeface="+mn-lt"/>
                <a:ea typeface="+mn-ea"/>
                <a:cs typeface="+mn-cs"/>
              </a:rPr>
              <a:t>Unknown Correlation</a:t>
            </a:r>
            <a:r>
              <a:rPr lang="zh-TW" altLang="en-US" sz="1200" b="0" i="0" kern="1200" dirty="0">
                <a:solidFill>
                  <a:schemeClr val="tx1"/>
                </a:solidFill>
                <a:effectLst/>
                <a:latin typeface="+mn-lt"/>
                <a:ea typeface="+mn-ea"/>
                <a:cs typeface="+mn-cs"/>
              </a:rPr>
              <a:t>）、未顯露的模式（</a:t>
            </a:r>
            <a:r>
              <a:rPr lang="en-US" altLang="zh-TW" sz="1200" b="0" i="0" kern="1200" dirty="0">
                <a:solidFill>
                  <a:schemeClr val="tx1"/>
                </a:solidFill>
                <a:effectLst/>
                <a:latin typeface="+mn-lt"/>
                <a:ea typeface="+mn-ea"/>
                <a:cs typeface="+mn-cs"/>
              </a:rPr>
              <a:t>Hidden Patterns</a:t>
            </a:r>
            <a:r>
              <a:rPr lang="zh-TW" altLang="en-US" sz="1200" b="0" i="0" kern="1200" dirty="0">
                <a:solidFill>
                  <a:schemeClr val="tx1"/>
                </a:solidFill>
                <a:effectLst/>
                <a:latin typeface="+mn-lt"/>
                <a:ea typeface="+mn-ea"/>
                <a:cs typeface="+mn-cs"/>
              </a:rPr>
              <a:t>）、市場趨勢（</a:t>
            </a:r>
            <a:r>
              <a:rPr lang="en-US" altLang="zh-TW" sz="1200" b="0" i="0" kern="1200" dirty="0">
                <a:solidFill>
                  <a:schemeClr val="tx1"/>
                </a:solidFill>
                <a:effectLst/>
                <a:latin typeface="+mn-lt"/>
                <a:ea typeface="+mn-ea"/>
                <a:cs typeface="+mn-cs"/>
              </a:rPr>
              <a:t>Market Trend</a:t>
            </a:r>
            <a:r>
              <a:rPr lang="zh-TW" altLang="en-US" sz="1200" b="0" i="0" kern="1200" dirty="0">
                <a:solidFill>
                  <a:schemeClr val="tx1"/>
                </a:solidFill>
                <a:effectLst/>
                <a:latin typeface="+mn-lt"/>
                <a:ea typeface="+mn-ea"/>
                <a:cs typeface="+mn-cs"/>
              </a:rPr>
              <a:t>），可能埋藏著前所未見的知識跟應用等著被我們挖掘發現；但由於資料量太龐大，流動速度太快，現今科技無法處理分析，促使我們不斷研發出新一代的資料儲存設備及科技，希望從大數據中萃取出那些有價值的資訊。</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最早由 </a:t>
            </a:r>
            <a:r>
              <a:rPr lang="en-US" altLang="zh-TW" sz="1200" b="0" i="0" kern="1200" dirty="0">
                <a:solidFill>
                  <a:schemeClr val="tx1"/>
                </a:solidFill>
                <a:effectLst/>
                <a:latin typeface="+mn-lt"/>
                <a:ea typeface="+mn-ea"/>
                <a:cs typeface="+mn-cs"/>
              </a:rPr>
              <a:t>Gartner </a:t>
            </a:r>
            <a:r>
              <a:rPr lang="zh-TW" altLang="en-US" sz="1200" b="0" i="0" kern="1200" dirty="0">
                <a:solidFill>
                  <a:schemeClr val="tx1"/>
                </a:solidFill>
                <a:effectLst/>
                <a:latin typeface="+mn-lt"/>
                <a:ea typeface="+mn-ea"/>
                <a:cs typeface="+mn-cs"/>
              </a:rPr>
              <a:t>公司的分析師 </a:t>
            </a:r>
            <a:r>
              <a:rPr lang="en-US" altLang="zh-TW" sz="1200" b="0" i="0" kern="1200" dirty="0">
                <a:solidFill>
                  <a:schemeClr val="tx1"/>
                </a:solidFill>
                <a:effectLst/>
                <a:latin typeface="+mn-lt"/>
                <a:ea typeface="+mn-ea"/>
                <a:cs typeface="+mn-cs"/>
              </a:rPr>
              <a:t>Doug Laney </a:t>
            </a:r>
            <a:r>
              <a:rPr lang="zh-TW" altLang="en-US" sz="1200" b="0" i="0" kern="1200" dirty="0">
                <a:solidFill>
                  <a:schemeClr val="tx1"/>
                </a:solidFill>
                <a:effectLst/>
                <a:latin typeface="+mn-lt"/>
                <a:ea typeface="+mn-ea"/>
                <a:cs typeface="+mn-cs"/>
              </a:rPr>
              <a:t>在 </a:t>
            </a:r>
            <a:r>
              <a:rPr lang="en-US" altLang="zh-TW" sz="1200" b="0" i="0" kern="1200" dirty="0">
                <a:solidFill>
                  <a:schemeClr val="tx1"/>
                </a:solidFill>
                <a:effectLst/>
                <a:latin typeface="+mn-lt"/>
                <a:ea typeface="+mn-ea"/>
                <a:cs typeface="+mn-cs"/>
              </a:rPr>
              <a:t>2001 </a:t>
            </a:r>
            <a:r>
              <a:rPr lang="zh-TW" altLang="en-US" sz="1200" b="0" i="0" kern="1200" dirty="0">
                <a:solidFill>
                  <a:schemeClr val="tx1"/>
                </a:solidFill>
                <a:effectLst/>
                <a:latin typeface="+mn-lt"/>
                <a:ea typeface="+mn-ea"/>
                <a:cs typeface="+mn-cs"/>
              </a:rPr>
              <a:t>年發表的「</a:t>
            </a:r>
            <a:r>
              <a:rPr lang="en-US" altLang="zh-TW" sz="1200" b="0" i="0" kern="1200" dirty="0">
                <a:solidFill>
                  <a:schemeClr val="tx1"/>
                </a:solidFill>
                <a:effectLst/>
                <a:latin typeface="+mn-lt"/>
                <a:ea typeface="+mn-ea"/>
                <a:cs typeface="+mn-cs"/>
              </a:rPr>
              <a:t>3D Data Management: Controlling Data Volume, Velocity, and Variety.</a:t>
            </a:r>
            <a:r>
              <a:rPr lang="zh-TW" altLang="en-US" sz="1200" b="0" i="0" kern="1200" dirty="0">
                <a:solidFill>
                  <a:schemeClr val="tx1"/>
                </a:solidFill>
                <a:effectLst/>
                <a:latin typeface="+mn-lt"/>
                <a:ea typeface="+mn-ea"/>
                <a:cs typeface="+mn-cs"/>
              </a:rPr>
              <a:t>」</a:t>
            </a:r>
            <a:r>
              <a:rPr lang="en-US" altLang="zh-TW" sz="1200" b="0" i="0" u="none" strike="noStrike" kern="1200" baseline="30000" dirty="0">
                <a:solidFill>
                  <a:schemeClr val="tx1"/>
                </a:solidFill>
                <a:effectLst/>
                <a:latin typeface="+mn-lt"/>
                <a:ea typeface="+mn-ea"/>
                <a:cs typeface="+mn-cs"/>
                <a:hlinkClick r:id="rId3"/>
              </a:rPr>
              <a:t>4</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一文中挑明了資料處理的三個關鍵挑戰 </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資料量、速度、多樣性</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292A98E-62E8-4FB1-8981-8B625B4536F8}" type="slidenum">
              <a:rPr lang="zh-TW" altLang="en-US" smtClean="0"/>
              <a:t>11</a:t>
            </a:fld>
            <a:endParaRPr lang="zh-TW" altLang="en-US"/>
          </a:p>
        </p:txBody>
      </p:sp>
    </p:spTree>
    <p:extLst>
      <p:ext uri="{BB962C8B-B14F-4D97-AF65-F5344CB8AC3E}">
        <p14:creationId xmlns:p14="http://schemas.microsoft.com/office/powerpoint/2010/main" val="48717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zh-TW" dirty="0" smtClean="0"/>
              <a:t>積極反映原則：</a:t>
            </a:r>
          </a:p>
          <a:p>
            <a:r>
              <a:rPr lang="zh-TW" altLang="zh-TW" dirty="0" smtClean="0"/>
              <a:t>學習者在學習過程中一直處於積極狀態，可以透過獎勵的方式，或者是提供給學習者學習後會有什麼幫助的資訊，透過這些方式促使學習者繼續學習。</a:t>
            </a:r>
          </a:p>
          <a:p>
            <a:r>
              <a:rPr lang="en-US" altLang="zh-TW" dirty="0" smtClean="0"/>
              <a:t>(2)</a:t>
            </a:r>
            <a:r>
              <a:rPr lang="zh-TW" altLang="zh-TW" dirty="0" smtClean="0"/>
              <a:t>小步驟原則：</a:t>
            </a:r>
          </a:p>
          <a:p>
            <a:r>
              <a:rPr lang="zh-TW" altLang="zh-TW" dirty="0" smtClean="0"/>
              <a:t>學習內容分解成一步一步的，前一步會影響下一步的學習，觀念一層一層的累積。兩步驟之間的難易程度必須相差很小，讓學習者容易學習，建立信心。</a:t>
            </a:r>
          </a:p>
          <a:p>
            <a:r>
              <a:rPr lang="en-US" altLang="zh-TW" dirty="0" smtClean="0"/>
              <a:t>(3)</a:t>
            </a:r>
            <a:r>
              <a:rPr lang="zh-TW" altLang="zh-TW" dirty="0" smtClean="0"/>
              <a:t>即時強化原則：</a:t>
            </a:r>
          </a:p>
          <a:p>
            <a:r>
              <a:rPr lang="zh-TW" altLang="zh-TW" dirty="0" smtClean="0"/>
              <a:t>學習者回答問題，可以立刻知道答案，如果正確，可以建立學習者信心，若是不正確，則可以即時更正學習者的觀念。</a:t>
            </a:r>
          </a:p>
          <a:p>
            <a:r>
              <a:rPr lang="en-US" altLang="zh-TW" dirty="0" smtClean="0"/>
              <a:t>(4)</a:t>
            </a:r>
            <a:r>
              <a:rPr lang="zh-TW" altLang="zh-TW" dirty="0" smtClean="0"/>
              <a:t>自訂步調原則：</a:t>
            </a:r>
          </a:p>
          <a:p>
            <a:r>
              <a:rPr lang="zh-TW" altLang="zh-TW" dirty="0" smtClean="0"/>
              <a:t>根據每位學習者的學習能力，學習者可以自行調整學習步伐，找到最好的學習步調。</a:t>
            </a:r>
          </a:p>
          <a:p>
            <a:r>
              <a:rPr lang="en-US" altLang="zh-TW" dirty="0" smtClean="0"/>
              <a:t>(5)</a:t>
            </a:r>
            <a:r>
              <a:rPr lang="zh-TW" altLang="zh-TW" dirty="0" smtClean="0"/>
              <a:t>低錯誤率原則：</a:t>
            </a:r>
          </a:p>
          <a:p>
            <a:r>
              <a:rPr lang="zh-TW" altLang="zh-TW" dirty="0" smtClean="0"/>
              <a:t>在教學過程中，盡量降低學生犯錯的可能性。低錯誤率能提升學習者的積極度，提升學習效率。</a:t>
            </a:r>
            <a:r>
              <a:rPr lang="en-US" altLang="zh-TW" dirty="0" smtClean="0"/>
              <a:t>(</a:t>
            </a:r>
            <a:r>
              <a:rPr lang="zh-TW" altLang="zh-TW" dirty="0" smtClean="0"/>
              <a:t>鍾毆泉、黃志成，</a:t>
            </a:r>
            <a:r>
              <a:rPr lang="en-US" altLang="zh-TW" dirty="0" smtClean="0"/>
              <a:t> 1999)</a:t>
            </a:r>
            <a:endParaRPr lang="zh-TW" altLang="zh-TW" dirty="0" smtClean="0"/>
          </a:p>
          <a:p>
            <a:endParaRPr lang="zh-TW" altLang="en-US" dirty="0"/>
          </a:p>
        </p:txBody>
      </p:sp>
      <p:sp>
        <p:nvSpPr>
          <p:cNvPr id="4" name="投影片編號版面配置區 3"/>
          <p:cNvSpPr>
            <a:spLocks noGrp="1"/>
          </p:cNvSpPr>
          <p:nvPr>
            <p:ph type="sldNum" sz="quarter" idx="10"/>
          </p:nvPr>
        </p:nvSpPr>
        <p:spPr/>
        <p:txBody>
          <a:bodyPr/>
          <a:lstStyle/>
          <a:p>
            <a:fld id="{B292A98E-62E8-4FB1-8981-8B625B4536F8}" type="slidenum">
              <a:rPr lang="zh-TW" altLang="en-US" smtClean="0"/>
              <a:t>18</a:t>
            </a:fld>
            <a:endParaRPr lang="zh-TW" altLang="en-US"/>
          </a:p>
        </p:txBody>
      </p:sp>
    </p:spTree>
    <p:extLst>
      <p:ext uri="{BB962C8B-B14F-4D97-AF65-F5344CB8AC3E}">
        <p14:creationId xmlns:p14="http://schemas.microsoft.com/office/powerpoint/2010/main" val="353185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角色扮演理論：</a:t>
            </a:r>
          </a:p>
          <a:p>
            <a:r>
              <a:rPr lang="zh-TW" altLang="en-US" dirty="0" smtClean="0"/>
              <a:t>認為助教會因為學習者對於老師的期待有所限制或束縛，助教更能體諒老師。而學習者除了學習課堂知識，也能從同儕身上學習，而不是覺得另一個班級學習更容易。</a:t>
            </a:r>
          </a:p>
          <a:p>
            <a:r>
              <a:rPr lang="en-US" altLang="zh-TW" dirty="0" smtClean="0"/>
              <a:t>(2)</a:t>
            </a:r>
            <a:r>
              <a:rPr lang="zh-TW" altLang="en-US" dirty="0" smtClean="0"/>
              <a:t>行為理論</a:t>
            </a:r>
            <a:r>
              <a:rPr lang="en-US" altLang="zh-TW" dirty="0" smtClean="0"/>
              <a:t>:</a:t>
            </a:r>
          </a:p>
          <a:p>
            <a:r>
              <a:rPr lang="zh-TW" altLang="en-US" dirty="0" smtClean="0"/>
              <a:t>認為學習者對問題回答正確後，會得到獎勵，獎勵會刺激學習者作進一步的學習。</a:t>
            </a:r>
          </a:p>
          <a:p>
            <a:r>
              <a:rPr lang="en-US" altLang="zh-TW" dirty="0" smtClean="0"/>
              <a:t>(3)</a:t>
            </a:r>
            <a:r>
              <a:rPr lang="zh-TW" altLang="en-US" dirty="0" smtClean="0"/>
              <a:t>社會語言學理論</a:t>
            </a:r>
          </a:p>
          <a:p>
            <a:r>
              <a:rPr lang="zh-TW" altLang="en-US" dirty="0" smtClean="0"/>
              <a:t>強調社會的互動會影響在語言型態及觀念的表現。同儕教學使用的是學習者慣用的語言表達方式，讓學習者可以更容易了解不熟悉的知識。</a:t>
            </a:r>
          </a:p>
          <a:p>
            <a:r>
              <a:rPr lang="en-US" altLang="zh-TW" dirty="0" smtClean="0"/>
              <a:t>(4)</a:t>
            </a:r>
            <a:r>
              <a:rPr lang="zh-TW" altLang="en-US" dirty="0" smtClean="0"/>
              <a:t>完形理論</a:t>
            </a:r>
          </a:p>
          <a:p>
            <a:r>
              <a:rPr lang="zh-TW" altLang="en-US" dirty="0" smtClean="0"/>
              <a:t>強調學習者將學習的知識建構在自己的認知結構中，才算真正的學習。同儕教學對於助教或是同學之間互相討論有助於學習型態的覺知，並且激發出新的方式來教學。例如：助教將教材做進一步的組織，整理成學習者比較容易理解的教材，從新的角度去做教學。</a:t>
            </a:r>
          </a:p>
          <a:p>
            <a:endParaRPr lang="zh-TW" altLang="en-US" dirty="0"/>
          </a:p>
        </p:txBody>
      </p:sp>
      <p:sp>
        <p:nvSpPr>
          <p:cNvPr id="4" name="投影片編號版面配置區 3"/>
          <p:cNvSpPr>
            <a:spLocks noGrp="1"/>
          </p:cNvSpPr>
          <p:nvPr>
            <p:ph type="sldNum" sz="quarter" idx="10"/>
          </p:nvPr>
        </p:nvSpPr>
        <p:spPr/>
        <p:txBody>
          <a:bodyPr/>
          <a:lstStyle/>
          <a:p>
            <a:fld id="{B292A98E-62E8-4FB1-8981-8B625B4536F8}" type="slidenum">
              <a:rPr lang="zh-TW" altLang="en-US" smtClean="0"/>
              <a:t>19</a:t>
            </a:fld>
            <a:endParaRPr lang="zh-TW" altLang="en-US"/>
          </a:p>
        </p:txBody>
      </p:sp>
    </p:spTree>
    <p:extLst>
      <p:ext uri="{BB962C8B-B14F-4D97-AF65-F5344CB8AC3E}">
        <p14:creationId xmlns:p14="http://schemas.microsoft.com/office/powerpoint/2010/main" val="10598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146" name="组合 145"/>
          <p:cNvGrpSpPr/>
          <p:nvPr/>
        </p:nvGrpSpPr>
        <p:grpSpPr>
          <a:xfrm>
            <a:off x="0" y="-361224"/>
            <a:ext cx="9599926" cy="7222728"/>
            <a:chOff x="0" y="-361224"/>
            <a:chExt cx="9599926" cy="7222728"/>
          </a:xfrm>
        </p:grpSpPr>
        <p:sp>
          <p:nvSpPr>
            <p:cNvPr id="123" name="矩形 122"/>
            <p:cNvSpPr/>
            <p:nvPr userDrawn="1"/>
          </p:nvSpPr>
          <p:spPr>
            <a:xfrm>
              <a:off x="0" y="-31380"/>
              <a:ext cx="9205797" cy="6892884"/>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6"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07"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08"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20" name="任意多边形 11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18" name="任意多边形 117"/>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16" name="任意多边形 115"/>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95" name="直角三角形 109"/>
            <p:cNvSpPr>
              <a:spLocks noChangeArrowheads="1"/>
            </p:cNvSpPr>
            <p:nvPr/>
          </p:nvSpPr>
          <p:spPr bwMode="auto">
            <a:xfrm rot="5358376">
              <a:off x="7240378" y="419565"/>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14" name="任意多边形 11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83"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84"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85"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86" name="直角三角形 138"/>
            <p:cNvSpPr>
              <a:spLocks noChangeArrowheads="1"/>
            </p:cNvSpPr>
            <p:nvPr/>
          </p:nvSpPr>
          <p:spPr bwMode="auto">
            <a:xfrm rot="16084695">
              <a:off x="5868846" y="365502"/>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22" name="任意多边形 121"/>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10"/>
          </p:nvPr>
        </p:nvSpPr>
        <p:spPr/>
        <p:txBody>
          <a:bodyPr/>
          <a:lstStyle/>
          <a:p>
            <a:fld id="{231DE60F-9ACC-46CA-B7A6-F11A79975D40}" type="datetime1">
              <a:rPr lang="zh-TW" altLang="en-US" smtClean="0"/>
              <a:t>2018/10/23</a:t>
            </a:fld>
            <a:endParaRPr lang="zh-TW" altLang="en-US"/>
          </a:p>
        </p:txBody>
      </p:sp>
      <p:sp>
        <p:nvSpPr>
          <p:cNvPr id="5" name="KSO_FT"/>
          <p:cNvSpPr>
            <a:spLocks noGrp="1"/>
          </p:cNvSpPr>
          <p:nvPr>
            <p:ph type="ftr" sz="quarter" idx="11"/>
          </p:nvPr>
        </p:nvSpPr>
        <p:spPr/>
        <p:txBody>
          <a:bodyPr/>
          <a:lstStyle/>
          <a:p>
            <a:endParaRPr lang="zh-TW" altLang="en-US"/>
          </a:p>
        </p:txBody>
      </p:sp>
      <p:sp>
        <p:nvSpPr>
          <p:cNvPr id="6"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3" name="KSO_CT2"/>
          <p:cNvSpPr>
            <a:spLocks noGrp="1"/>
          </p:cNvSpPr>
          <p:nvPr>
            <p:ph type="subTitle" idx="1" hasCustomPrompt="1"/>
          </p:nvPr>
        </p:nvSpPr>
        <p:spPr>
          <a:xfrm>
            <a:off x="866777" y="3771291"/>
            <a:ext cx="4587513" cy="375928"/>
          </a:xfrm>
          <a:noFill/>
        </p:spPr>
        <p:txBody>
          <a:bodyPr>
            <a:noAutofit/>
          </a:bodyPr>
          <a:lstStyle>
            <a:lvl1pPr marL="0" indent="0" algn="r">
              <a:buNone/>
              <a:defRPr sz="16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p>
        </p:txBody>
      </p:sp>
      <p:sp>
        <p:nvSpPr>
          <p:cNvPr id="7" name="KSO_CT1"/>
          <p:cNvSpPr>
            <a:spLocks noGrp="1"/>
          </p:cNvSpPr>
          <p:nvPr>
            <p:ph type="title" hasCustomPrompt="1"/>
          </p:nvPr>
        </p:nvSpPr>
        <p:spPr>
          <a:xfrm>
            <a:off x="866777" y="2503819"/>
            <a:ext cx="4587513" cy="1173729"/>
          </a:xfrm>
        </p:spPr>
        <p:txBody>
          <a:bodyPr anchor="b">
            <a:noAutofit/>
          </a:bodyPr>
          <a:lstStyle>
            <a:lvl1pPr algn="r">
              <a:lnSpc>
                <a:spcPct val="100000"/>
              </a:lnSpc>
              <a:defRPr sz="3200" b="1" kern="1000" baseline="0">
                <a:solidFill>
                  <a:schemeClr val="accent1"/>
                </a:solidFill>
                <a:effectLst/>
                <a:latin typeface="+mj-ea"/>
                <a:ea typeface="+mj-ea"/>
              </a:defRPr>
            </a:lvl1pPr>
          </a:lstStyle>
          <a:p>
            <a:r>
              <a:rPr lang="zh-CN" altLang="en-US" dirty="0"/>
              <a:t>单击此处添加您的标题文字</a:t>
            </a:r>
          </a:p>
        </p:txBody>
      </p:sp>
      <p:grpSp>
        <p:nvGrpSpPr>
          <p:cNvPr id="125" name="Group 10"/>
          <p:cNvGrpSpPr>
            <a:grpSpLocks/>
          </p:cNvGrpSpPr>
          <p:nvPr/>
        </p:nvGrpSpPr>
        <p:grpSpPr bwMode="auto">
          <a:xfrm>
            <a:off x="5840327" y="2602623"/>
            <a:ext cx="1420561" cy="1568779"/>
            <a:chOff x="0" y="0"/>
            <a:chExt cx="1643999" cy="1784764"/>
          </a:xfrm>
          <a:solidFill>
            <a:schemeClr val="accent1"/>
          </a:solidFill>
        </p:grpSpPr>
        <p:sp>
          <p:nvSpPr>
            <p:cNvPr id="126" name="直角三角形 114"/>
            <p:cNvSpPr>
              <a:spLocks noChangeArrowheads="1"/>
            </p:cNvSpPr>
            <p:nvPr/>
          </p:nvSpPr>
          <p:spPr bwMode="auto">
            <a:xfrm rot="10800000">
              <a:off x="288925" y="0"/>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27" name="直角三角形 115"/>
            <p:cNvSpPr>
              <a:spLocks noChangeArrowheads="1"/>
            </p:cNvSpPr>
            <p:nvPr/>
          </p:nvSpPr>
          <p:spPr bwMode="auto">
            <a:xfrm rot="7167729">
              <a:off x="-212686" y="328472"/>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28" name="直角三角形 116"/>
            <p:cNvSpPr>
              <a:spLocks noChangeArrowheads="1"/>
            </p:cNvSpPr>
            <p:nvPr/>
          </p:nvSpPr>
          <p:spPr bwMode="auto">
            <a:xfrm rot="3614698">
              <a:off x="-175951" y="909918"/>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29" name="直角三角形 117"/>
            <p:cNvSpPr>
              <a:spLocks noChangeArrowheads="1"/>
            </p:cNvSpPr>
            <p:nvPr/>
          </p:nvSpPr>
          <p:spPr bwMode="auto">
            <a:xfrm>
              <a:off x="344517" y="1202024"/>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30" name="直角三角形 118"/>
            <p:cNvSpPr>
              <a:spLocks noChangeArrowheads="1"/>
            </p:cNvSpPr>
            <p:nvPr/>
          </p:nvSpPr>
          <p:spPr bwMode="auto">
            <a:xfrm rot="17894048">
              <a:off x="848573" y="883274"/>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31" name="直角三角形 119"/>
            <p:cNvSpPr>
              <a:spLocks noChangeArrowheads="1"/>
            </p:cNvSpPr>
            <p:nvPr/>
          </p:nvSpPr>
          <p:spPr bwMode="auto">
            <a:xfrm rot="14400000">
              <a:off x="808498" y="291371"/>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32" name="Group 10"/>
          <p:cNvGrpSpPr>
            <a:grpSpLocks/>
          </p:cNvGrpSpPr>
          <p:nvPr/>
        </p:nvGrpSpPr>
        <p:grpSpPr bwMode="auto">
          <a:xfrm>
            <a:off x="7788485" y="3946655"/>
            <a:ext cx="337263" cy="372452"/>
            <a:chOff x="0" y="0"/>
            <a:chExt cx="1643999" cy="1784764"/>
          </a:xfrm>
          <a:solidFill>
            <a:schemeClr val="accent1"/>
          </a:solidFill>
        </p:grpSpPr>
        <p:sp>
          <p:nvSpPr>
            <p:cNvPr id="133" name="直角三角形 114"/>
            <p:cNvSpPr>
              <a:spLocks noChangeArrowheads="1"/>
            </p:cNvSpPr>
            <p:nvPr/>
          </p:nvSpPr>
          <p:spPr bwMode="auto">
            <a:xfrm rot="10800000">
              <a:off x="288925" y="0"/>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34" name="直角三角形 115"/>
            <p:cNvSpPr>
              <a:spLocks noChangeArrowheads="1"/>
            </p:cNvSpPr>
            <p:nvPr/>
          </p:nvSpPr>
          <p:spPr bwMode="auto">
            <a:xfrm rot="7167729">
              <a:off x="-212686" y="328472"/>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35" name="直角三角形 116"/>
            <p:cNvSpPr>
              <a:spLocks noChangeArrowheads="1"/>
            </p:cNvSpPr>
            <p:nvPr/>
          </p:nvSpPr>
          <p:spPr bwMode="auto">
            <a:xfrm rot="3614698">
              <a:off x="-175951" y="909918"/>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36" name="直角三角形 117"/>
            <p:cNvSpPr>
              <a:spLocks noChangeArrowheads="1"/>
            </p:cNvSpPr>
            <p:nvPr/>
          </p:nvSpPr>
          <p:spPr bwMode="auto">
            <a:xfrm>
              <a:off x="344517" y="1202024"/>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37" name="直角三角形 118"/>
            <p:cNvSpPr>
              <a:spLocks noChangeArrowheads="1"/>
            </p:cNvSpPr>
            <p:nvPr/>
          </p:nvSpPr>
          <p:spPr bwMode="auto">
            <a:xfrm rot="17894048">
              <a:off x="848573" y="883274"/>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38" name="直角三角形 119"/>
            <p:cNvSpPr>
              <a:spLocks noChangeArrowheads="1"/>
            </p:cNvSpPr>
            <p:nvPr/>
          </p:nvSpPr>
          <p:spPr bwMode="auto">
            <a:xfrm rot="14400000">
              <a:off x="808498" y="291371"/>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39" name="Group 10"/>
          <p:cNvGrpSpPr>
            <a:grpSpLocks/>
          </p:cNvGrpSpPr>
          <p:nvPr/>
        </p:nvGrpSpPr>
        <p:grpSpPr bwMode="auto">
          <a:xfrm>
            <a:off x="5703599" y="3974478"/>
            <a:ext cx="154533" cy="170657"/>
            <a:chOff x="0" y="0"/>
            <a:chExt cx="1643999" cy="1784764"/>
          </a:xfrm>
          <a:solidFill>
            <a:schemeClr val="accent1"/>
          </a:solidFill>
        </p:grpSpPr>
        <p:sp>
          <p:nvSpPr>
            <p:cNvPr id="140" name="直角三角形 114"/>
            <p:cNvSpPr>
              <a:spLocks noChangeArrowheads="1"/>
            </p:cNvSpPr>
            <p:nvPr/>
          </p:nvSpPr>
          <p:spPr bwMode="auto">
            <a:xfrm rot="10800000">
              <a:off x="288925" y="0"/>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41" name="直角三角形 115"/>
            <p:cNvSpPr>
              <a:spLocks noChangeArrowheads="1"/>
            </p:cNvSpPr>
            <p:nvPr/>
          </p:nvSpPr>
          <p:spPr bwMode="auto">
            <a:xfrm rot="7167729">
              <a:off x="-212686" y="328472"/>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42" name="直角三角形 116"/>
            <p:cNvSpPr>
              <a:spLocks noChangeArrowheads="1"/>
            </p:cNvSpPr>
            <p:nvPr/>
          </p:nvSpPr>
          <p:spPr bwMode="auto">
            <a:xfrm rot="3614698">
              <a:off x="-175951" y="909918"/>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43" name="直角三角形 117"/>
            <p:cNvSpPr>
              <a:spLocks noChangeArrowheads="1"/>
            </p:cNvSpPr>
            <p:nvPr/>
          </p:nvSpPr>
          <p:spPr bwMode="auto">
            <a:xfrm>
              <a:off x="344517" y="1202024"/>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44" name="直角三角形 118"/>
            <p:cNvSpPr>
              <a:spLocks noChangeArrowheads="1"/>
            </p:cNvSpPr>
            <p:nvPr/>
          </p:nvSpPr>
          <p:spPr bwMode="auto">
            <a:xfrm rot="17894048">
              <a:off x="848573" y="883274"/>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45" name="直角三角形 119"/>
            <p:cNvSpPr>
              <a:spLocks noChangeArrowheads="1"/>
            </p:cNvSpPr>
            <p:nvPr/>
          </p:nvSpPr>
          <p:spPr bwMode="auto">
            <a:xfrm rot="14400000">
              <a:off x="808498" y="291371"/>
              <a:ext cx="1008112" cy="582740"/>
            </a:xfrm>
            <a:prstGeom prst="rtTriangle">
              <a:avLst/>
            </a:prstGeom>
            <a:grp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611382179"/>
      </p:ext>
    </p:extLst>
  </p:cSld>
  <p:clrMapOvr>
    <a:masterClrMapping/>
  </p:clrMapOvr>
  <p:extLst mod="1">
    <p:ext uri="{DCECCB84-F9BA-43D5-87BE-67443E8EF086}">
      <p15:sldGuideLst xmlns:p15="http://schemas.microsoft.com/office/powerpoint/2012/main">
        <p15:guide id="1" pos="4967" userDrawn="1">
          <p15:clr>
            <a:srgbClr val="FBAE40"/>
          </p15:clr>
        </p15:guide>
        <p15:guide id="2" orient="horz" pos="2160" userDrawn="1">
          <p15:clr>
            <a:srgbClr val="FBAE40"/>
          </p15:clr>
        </p15:guide>
        <p15:guide id="3" pos="66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TW" altLang="en-US"/>
              <a:t>按一下以編輯母片標題樣式</a:t>
            </a:r>
            <a:endParaRPr lang="en-US" dirty="0"/>
          </a:p>
        </p:txBody>
      </p:sp>
      <p:sp>
        <p:nvSpPr>
          <p:cNvPr id="3" name="KSO_BC1"/>
          <p:cNvSpPr>
            <a:spLocks noGrp="1"/>
          </p:cNvSpPr>
          <p:nvPr>
            <p:ph type="body" orient="vert" idx="1"/>
          </p:nvPr>
        </p:nvSpPr>
        <p:spPr/>
        <p:txBody>
          <a:bodyPr vert="eaVert"/>
          <a:lstStyle/>
          <a:p>
            <a:pPr lvl="0"/>
            <a:r>
              <a:rPr lang="zh-TW" altLang="en-US"/>
              <a:t>按一下以編輯母片文字樣式</a:t>
            </a:r>
          </a:p>
          <a:p>
            <a:pPr lvl="1"/>
            <a:r>
              <a:rPr lang="zh-TW" altLang="en-US"/>
              <a:t>第二層</a:t>
            </a:r>
          </a:p>
        </p:txBody>
      </p:sp>
      <p:sp>
        <p:nvSpPr>
          <p:cNvPr id="4" name="KSO_FD"/>
          <p:cNvSpPr>
            <a:spLocks noGrp="1"/>
          </p:cNvSpPr>
          <p:nvPr>
            <p:ph type="dt" sz="half" idx="10"/>
          </p:nvPr>
        </p:nvSpPr>
        <p:spPr/>
        <p:txBody>
          <a:bodyPr/>
          <a:lstStyle/>
          <a:p>
            <a:fld id="{D53A5847-10C6-49A1-8C76-A3934C3F68BF}" type="datetime1">
              <a:rPr lang="zh-TW" altLang="en-US" smtClean="0"/>
              <a:t>2018/10/23</a:t>
            </a:fld>
            <a:endParaRPr lang="zh-TW" altLang="en-US"/>
          </a:p>
        </p:txBody>
      </p:sp>
      <p:sp>
        <p:nvSpPr>
          <p:cNvPr id="5" name="KSO_FT"/>
          <p:cNvSpPr>
            <a:spLocks noGrp="1"/>
          </p:cNvSpPr>
          <p:nvPr>
            <p:ph type="ftr" sz="quarter" idx="11"/>
          </p:nvPr>
        </p:nvSpPr>
        <p:spPr/>
        <p:txBody>
          <a:bodyPr/>
          <a:lstStyle/>
          <a:p>
            <a:endParaRPr lang="zh-TW" altLang="en-US"/>
          </a:p>
        </p:txBody>
      </p:sp>
      <p:sp>
        <p:nvSpPr>
          <p:cNvPr id="6"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89907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71" y="365128"/>
            <a:ext cx="886883" cy="5811839"/>
          </a:xfrm>
        </p:spPr>
        <p:txBody>
          <a:bodyPr vert="eaVert"/>
          <a:lstStyle/>
          <a:p>
            <a:r>
              <a:rPr lang="zh-TW" altLang="en-US"/>
              <a:t>按一下以編輯母片標題樣式</a:t>
            </a:r>
            <a:endParaRPr lang="en-US" dirty="0"/>
          </a:p>
        </p:txBody>
      </p:sp>
      <p:sp>
        <p:nvSpPr>
          <p:cNvPr id="3" name="KSO_BC1"/>
          <p:cNvSpPr>
            <a:spLocks noGrp="1"/>
          </p:cNvSpPr>
          <p:nvPr>
            <p:ph type="body" orient="vert" idx="1"/>
          </p:nvPr>
        </p:nvSpPr>
        <p:spPr>
          <a:xfrm>
            <a:off x="1585383" y="365128"/>
            <a:ext cx="5949952" cy="5811839"/>
          </a:xfrm>
        </p:spPr>
        <p:txBody>
          <a:bodyPr vert="eaVert"/>
          <a:lstStyle/>
          <a:p>
            <a:pPr lvl="0"/>
            <a:r>
              <a:rPr lang="zh-TW" altLang="en-US"/>
              <a:t>按一下以編輯母片文字樣式</a:t>
            </a:r>
          </a:p>
          <a:p>
            <a:pPr lvl="1"/>
            <a:r>
              <a:rPr lang="zh-TW" altLang="en-US"/>
              <a:t>第二層</a:t>
            </a:r>
          </a:p>
        </p:txBody>
      </p:sp>
      <p:sp>
        <p:nvSpPr>
          <p:cNvPr id="4" name="KSO_FD"/>
          <p:cNvSpPr>
            <a:spLocks noGrp="1"/>
          </p:cNvSpPr>
          <p:nvPr>
            <p:ph type="dt" sz="half" idx="10"/>
          </p:nvPr>
        </p:nvSpPr>
        <p:spPr/>
        <p:txBody>
          <a:bodyPr/>
          <a:lstStyle/>
          <a:p>
            <a:fld id="{34235AC6-A121-40B5-8BD9-B2BEAFF04024}" type="datetime1">
              <a:rPr lang="zh-TW" altLang="en-US" smtClean="0"/>
              <a:t>2018/10/23</a:t>
            </a:fld>
            <a:endParaRPr lang="zh-TW" altLang="en-US"/>
          </a:p>
        </p:txBody>
      </p:sp>
      <p:sp>
        <p:nvSpPr>
          <p:cNvPr id="5" name="KSO_FT"/>
          <p:cNvSpPr>
            <a:spLocks noGrp="1"/>
          </p:cNvSpPr>
          <p:nvPr>
            <p:ph type="ftr" sz="quarter" idx="11"/>
          </p:nvPr>
        </p:nvSpPr>
        <p:spPr/>
        <p:txBody>
          <a:bodyPr/>
          <a:lstStyle/>
          <a:p>
            <a:endParaRPr lang="zh-TW" altLang="en-US"/>
          </a:p>
        </p:txBody>
      </p:sp>
      <p:sp>
        <p:nvSpPr>
          <p:cNvPr id="6"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297989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TW" altLang="en-US"/>
              <a:t>按一下以編輯母片標題樣式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600"/>
            </a:lvl2pPr>
          </a:lstStyle>
          <a:p>
            <a:pPr lvl="0"/>
            <a:r>
              <a:rPr lang="zh-TW" altLang="en-US"/>
              <a:t>按一下以編輯母片文字樣式</a:t>
            </a:r>
          </a:p>
          <a:p>
            <a:pPr lvl="1"/>
            <a:r>
              <a:rPr lang="zh-TW" altLang="en-US"/>
              <a:t>第二層</a:t>
            </a:r>
          </a:p>
        </p:txBody>
      </p:sp>
      <p:sp>
        <p:nvSpPr>
          <p:cNvPr id="4" name="KSO_FD"/>
          <p:cNvSpPr>
            <a:spLocks noGrp="1"/>
          </p:cNvSpPr>
          <p:nvPr>
            <p:ph type="dt" sz="half" idx="10"/>
          </p:nvPr>
        </p:nvSpPr>
        <p:spPr/>
        <p:txBody>
          <a:bodyPr/>
          <a:lstStyle/>
          <a:p>
            <a:fld id="{0A1D57EC-D922-4A6A-B016-3FB29E0A31A2}" type="datetime1">
              <a:rPr lang="zh-TW" altLang="en-US" smtClean="0"/>
              <a:t>2018/10/23</a:t>
            </a:fld>
            <a:endParaRPr lang="zh-TW" altLang="en-US"/>
          </a:p>
        </p:txBody>
      </p:sp>
      <p:sp>
        <p:nvSpPr>
          <p:cNvPr id="5" name="KSO_FT"/>
          <p:cNvSpPr>
            <a:spLocks noGrp="1"/>
          </p:cNvSpPr>
          <p:nvPr>
            <p:ph type="ftr" sz="quarter" idx="11"/>
          </p:nvPr>
        </p:nvSpPr>
        <p:spPr/>
        <p:txBody>
          <a:bodyPr/>
          <a:lstStyle/>
          <a:p>
            <a:endParaRPr lang="zh-TW" altLang="en-US"/>
          </a:p>
        </p:txBody>
      </p:sp>
      <p:sp>
        <p:nvSpPr>
          <p:cNvPr id="6"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217470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700">
                <a:solidFill>
                  <a:schemeClr val="tx2"/>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3" y="3400424"/>
            <a:ext cx="3067663" cy="357479"/>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19BE2C04-915C-4D32-BC87-089416768FBF}" type="datetime1">
              <a:rPr lang="zh-TW" altLang="en-US" smtClean="0"/>
              <a:t>2018/10/23</a:t>
            </a:fld>
            <a:endParaRPr lang="zh-TW" altLang="en-US"/>
          </a:p>
        </p:txBody>
      </p:sp>
      <p:sp>
        <p:nvSpPr>
          <p:cNvPr id="5" name="KSO_FT"/>
          <p:cNvSpPr>
            <a:spLocks noGrp="1"/>
          </p:cNvSpPr>
          <p:nvPr>
            <p:ph type="ftr" sz="quarter" idx="11"/>
          </p:nvPr>
        </p:nvSpPr>
        <p:spPr/>
        <p:txBody>
          <a:bodyPr/>
          <a:lstStyle/>
          <a:p>
            <a:endParaRPr lang="zh-TW" altLang="en-US"/>
          </a:p>
        </p:txBody>
      </p:sp>
      <p:sp>
        <p:nvSpPr>
          <p:cNvPr id="6"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43070124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TW" altLang="en-US"/>
              <a:t>按一下以編輯母片標題樣式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TW" altLang="en-US"/>
              <a:t>按一下以編輯母片文字樣式</a:t>
            </a:r>
          </a:p>
          <a:p>
            <a:pPr lvl="1"/>
            <a:r>
              <a:rPr lang="zh-TW" altLang="en-US"/>
              <a:t>第二層</a:t>
            </a:r>
          </a:p>
        </p:txBody>
      </p:sp>
      <p:sp>
        <p:nvSpPr>
          <p:cNvPr id="4" name="KSO_BC2"/>
          <p:cNvSpPr>
            <a:spLocks noGrp="1"/>
          </p:cNvSpPr>
          <p:nvPr>
            <p:ph sz="half" idx="2"/>
          </p:nvPr>
        </p:nvSpPr>
        <p:spPr>
          <a:xfrm>
            <a:off x="4889503" y="1244603"/>
            <a:ext cx="3820587" cy="4932363"/>
          </a:xfrm>
        </p:spPr>
        <p:txBody>
          <a:bodyPr/>
          <a:lstStyle/>
          <a:p>
            <a:pPr lvl="0"/>
            <a:r>
              <a:rPr lang="zh-TW" altLang="en-US"/>
              <a:t>按一下以編輯母片文字樣式</a:t>
            </a:r>
          </a:p>
          <a:p>
            <a:pPr lvl="1"/>
            <a:r>
              <a:rPr lang="zh-TW" altLang="en-US"/>
              <a:t>第二層</a:t>
            </a:r>
          </a:p>
        </p:txBody>
      </p:sp>
      <p:sp>
        <p:nvSpPr>
          <p:cNvPr id="5" name="KSO_FD"/>
          <p:cNvSpPr>
            <a:spLocks noGrp="1"/>
          </p:cNvSpPr>
          <p:nvPr>
            <p:ph type="dt" sz="half" idx="10"/>
          </p:nvPr>
        </p:nvSpPr>
        <p:spPr/>
        <p:txBody>
          <a:bodyPr/>
          <a:lstStyle/>
          <a:p>
            <a:fld id="{69E8041C-B4CA-40C1-891E-50C280B11161}" type="datetime1">
              <a:rPr lang="zh-TW" altLang="en-US" smtClean="0"/>
              <a:t>2018/10/23</a:t>
            </a:fld>
            <a:endParaRPr lang="zh-TW" altLang="en-US"/>
          </a:p>
        </p:txBody>
      </p:sp>
      <p:sp>
        <p:nvSpPr>
          <p:cNvPr id="6" name="KSO_FT"/>
          <p:cNvSpPr>
            <a:spLocks noGrp="1"/>
          </p:cNvSpPr>
          <p:nvPr>
            <p:ph type="ftr" sz="quarter" idx="11"/>
          </p:nvPr>
        </p:nvSpPr>
        <p:spPr/>
        <p:txBody>
          <a:bodyPr/>
          <a:lstStyle/>
          <a:p>
            <a:endParaRPr lang="zh-TW" altLang="en-US"/>
          </a:p>
        </p:txBody>
      </p:sp>
      <p:sp>
        <p:nvSpPr>
          <p:cNvPr id="7"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2408088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24578" y="1376363"/>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KSO_BC1"/>
          <p:cNvSpPr>
            <a:spLocks noGrp="1"/>
          </p:cNvSpPr>
          <p:nvPr>
            <p:ph sz="half" idx="2"/>
          </p:nvPr>
        </p:nvSpPr>
        <p:spPr>
          <a:xfrm>
            <a:off x="824578" y="2200275"/>
            <a:ext cx="3868340" cy="3684588"/>
          </a:xfrm>
        </p:spPr>
        <p:txBody>
          <a:bodyPr/>
          <a:lstStyle/>
          <a:p>
            <a:pPr lvl="0"/>
            <a:r>
              <a:rPr lang="zh-TW" altLang="en-US"/>
              <a:t>按一下以編輯母片文字樣式</a:t>
            </a:r>
          </a:p>
          <a:p>
            <a:pPr lvl="1"/>
            <a:r>
              <a:rPr lang="zh-TW" altLang="en-US"/>
              <a:t>第二層</a:t>
            </a:r>
          </a:p>
        </p:txBody>
      </p:sp>
      <p:sp>
        <p:nvSpPr>
          <p:cNvPr id="5" name="Text Placeholder 4"/>
          <p:cNvSpPr>
            <a:spLocks noGrp="1"/>
          </p:cNvSpPr>
          <p:nvPr>
            <p:ph type="body" sz="quarter" idx="3"/>
          </p:nvPr>
        </p:nvSpPr>
        <p:spPr>
          <a:xfrm>
            <a:off x="4823888" y="1376363"/>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KSO_BC2"/>
          <p:cNvSpPr>
            <a:spLocks noGrp="1"/>
          </p:cNvSpPr>
          <p:nvPr>
            <p:ph sz="quarter" idx="4"/>
          </p:nvPr>
        </p:nvSpPr>
        <p:spPr>
          <a:xfrm>
            <a:off x="4823888" y="2200275"/>
            <a:ext cx="3887391" cy="3684588"/>
          </a:xfrm>
        </p:spPr>
        <p:txBody>
          <a:bodyPr/>
          <a:lstStyle/>
          <a:p>
            <a:pPr lvl="0"/>
            <a:r>
              <a:rPr lang="zh-TW" altLang="en-US"/>
              <a:t>按一下以編輯母片文字樣式</a:t>
            </a:r>
          </a:p>
          <a:p>
            <a:pPr lvl="1"/>
            <a:r>
              <a:rPr lang="zh-TW" altLang="en-US"/>
              <a:t>第二層</a:t>
            </a:r>
          </a:p>
        </p:txBody>
      </p:sp>
      <p:sp>
        <p:nvSpPr>
          <p:cNvPr id="7" name="KSO_FD"/>
          <p:cNvSpPr>
            <a:spLocks noGrp="1"/>
          </p:cNvSpPr>
          <p:nvPr>
            <p:ph type="dt" sz="half" idx="10"/>
          </p:nvPr>
        </p:nvSpPr>
        <p:spPr/>
        <p:txBody>
          <a:bodyPr/>
          <a:lstStyle/>
          <a:p>
            <a:fld id="{B2130342-E1FB-49BC-A7D4-4D0982C443D8}" type="datetime1">
              <a:rPr lang="zh-TW" altLang="en-US" smtClean="0"/>
              <a:t>2018/10/23</a:t>
            </a:fld>
            <a:endParaRPr lang="zh-TW" altLang="en-US"/>
          </a:p>
        </p:txBody>
      </p:sp>
      <p:sp>
        <p:nvSpPr>
          <p:cNvPr id="8" name="KSO_FT"/>
          <p:cNvSpPr>
            <a:spLocks noGrp="1"/>
          </p:cNvSpPr>
          <p:nvPr>
            <p:ph type="ftr" sz="quarter" idx="11"/>
          </p:nvPr>
        </p:nvSpPr>
        <p:spPr/>
        <p:txBody>
          <a:bodyPr/>
          <a:lstStyle/>
          <a:p>
            <a:endParaRPr lang="zh-TW" altLang="en-US"/>
          </a:p>
        </p:txBody>
      </p:sp>
      <p:sp>
        <p:nvSpPr>
          <p:cNvPr id="9"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13019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TW" altLang="en-US"/>
              <a:t>按一下以編輯母片標題樣式</a:t>
            </a:r>
            <a:endParaRPr lang="en-US" dirty="0"/>
          </a:p>
        </p:txBody>
      </p:sp>
      <p:sp>
        <p:nvSpPr>
          <p:cNvPr id="3" name="KSO_FD"/>
          <p:cNvSpPr>
            <a:spLocks noGrp="1"/>
          </p:cNvSpPr>
          <p:nvPr>
            <p:ph type="dt" sz="half" idx="10"/>
          </p:nvPr>
        </p:nvSpPr>
        <p:spPr/>
        <p:txBody>
          <a:bodyPr/>
          <a:lstStyle/>
          <a:p>
            <a:fld id="{8A76F101-3E19-4AF8-A1F5-0A772B2B7E50}" type="datetime1">
              <a:rPr lang="zh-TW" altLang="en-US" smtClean="0"/>
              <a:t>2018/10/23</a:t>
            </a:fld>
            <a:endParaRPr lang="zh-TW" altLang="en-US"/>
          </a:p>
        </p:txBody>
      </p:sp>
      <p:sp>
        <p:nvSpPr>
          <p:cNvPr id="4" name="KSO_FT"/>
          <p:cNvSpPr>
            <a:spLocks noGrp="1"/>
          </p:cNvSpPr>
          <p:nvPr>
            <p:ph type="ftr" sz="quarter" idx="11"/>
          </p:nvPr>
        </p:nvSpPr>
        <p:spPr/>
        <p:txBody>
          <a:bodyPr/>
          <a:lstStyle/>
          <a:p>
            <a:endParaRPr lang="zh-TW" altLang="en-US"/>
          </a:p>
        </p:txBody>
      </p:sp>
      <p:sp>
        <p:nvSpPr>
          <p:cNvPr id="5"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424744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1EE40AA9-9C5D-41AD-BD09-26920B106B4E}" type="datetime1">
              <a:rPr lang="zh-TW" altLang="en-US" smtClean="0"/>
              <a:t>2018/10/23</a:t>
            </a:fld>
            <a:endParaRPr lang="zh-TW" altLang="en-US"/>
          </a:p>
        </p:txBody>
      </p:sp>
      <p:sp>
        <p:nvSpPr>
          <p:cNvPr id="3" name="KSO_FT"/>
          <p:cNvSpPr>
            <a:spLocks noGrp="1"/>
          </p:cNvSpPr>
          <p:nvPr>
            <p:ph type="ftr" sz="quarter" idx="11"/>
          </p:nvPr>
        </p:nvSpPr>
        <p:spPr/>
        <p:txBody>
          <a:bodyPr/>
          <a:lstStyle/>
          <a:p>
            <a:endParaRPr lang="zh-TW" altLang="en-US"/>
          </a:p>
        </p:txBody>
      </p:sp>
      <p:sp>
        <p:nvSpPr>
          <p:cNvPr id="4"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138461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3"/>
            <a:ext cx="2949178" cy="1600200"/>
          </a:xfrm>
        </p:spPr>
        <p:txBody>
          <a:bodyPr anchor="b"/>
          <a:lstStyle>
            <a:lvl1pPr>
              <a:defRPr sz="2400"/>
            </a:lvl1pPr>
          </a:lstStyle>
          <a:p>
            <a:r>
              <a:rPr lang="zh-TW" altLang="en-US"/>
              <a:t>按一下以編輯母片標題樣式</a:t>
            </a:r>
            <a:endParaRPr lang="en-US" dirty="0"/>
          </a:p>
        </p:txBody>
      </p:sp>
      <p:sp>
        <p:nvSpPr>
          <p:cNvPr id="3" name="KSO_BC1"/>
          <p:cNvSpPr>
            <a:spLocks noGrp="1"/>
          </p:cNvSpPr>
          <p:nvPr>
            <p:ph idx="1"/>
          </p:nvPr>
        </p:nvSpPr>
        <p:spPr>
          <a:xfrm>
            <a:off x="4115992" y="1063634"/>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p:txBody>
      </p:sp>
      <p:sp>
        <p:nvSpPr>
          <p:cNvPr id="4" name="KSO_BC2"/>
          <p:cNvSpPr>
            <a:spLocks noGrp="1"/>
          </p:cNvSpPr>
          <p:nvPr>
            <p:ph type="body" sz="half" idx="2"/>
          </p:nvPr>
        </p:nvSpPr>
        <p:spPr>
          <a:xfrm>
            <a:off x="858444" y="2133603"/>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KSO_FD"/>
          <p:cNvSpPr>
            <a:spLocks noGrp="1"/>
          </p:cNvSpPr>
          <p:nvPr>
            <p:ph type="dt" sz="half" idx="10"/>
          </p:nvPr>
        </p:nvSpPr>
        <p:spPr/>
        <p:txBody>
          <a:bodyPr/>
          <a:lstStyle/>
          <a:p>
            <a:fld id="{C70DBAF8-59DF-4F5C-A007-E17C0CA66D17}" type="datetime1">
              <a:rPr lang="zh-TW" altLang="en-US" smtClean="0"/>
              <a:t>2018/10/23</a:t>
            </a:fld>
            <a:endParaRPr lang="zh-TW" altLang="en-US"/>
          </a:p>
        </p:txBody>
      </p:sp>
      <p:sp>
        <p:nvSpPr>
          <p:cNvPr id="6" name="KSO_FT"/>
          <p:cNvSpPr>
            <a:spLocks noGrp="1"/>
          </p:cNvSpPr>
          <p:nvPr>
            <p:ph type="ftr" sz="quarter" idx="11"/>
          </p:nvPr>
        </p:nvSpPr>
        <p:spPr/>
        <p:txBody>
          <a:bodyPr/>
          <a:lstStyle/>
          <a:p>
            <a:endParaRPr lang="zh-TW" altLang="en-US"/>
          </a:p>
        </p:txBody>
      </p:sp>
      <p:sp>
        <p:nvSpPr>
          <p:cNvPr id="7"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83976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TW" altLang="en-US"/>
              <a:t>按一下以編輯母片標題樣式</a:t>
            </a:r>
            <a:endParaRPr lang="en-US" dirty="0"/>
          </a:p>
        </p:txBody>
      </p:sp>
      <p:sp>
        <p:nvSpPr>
          <p:cNvPr id="3" name="KSO_BC1"/>
          <p:cNvSpPr>
            <a:spLocks noGrp="1" noChangeAspect="1"/>
          </p:cNvSpPr>
          <p:nvPr>
            <p:ph type="pic" idx="1"/>
          </p:nvPr>
        </p:nvSpPr>
        <p:spPr>
          <a:xfrm>
            <a:off x="4082125" y="987431"/>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KSO_BC2"/>
          <p:cNvSpPr>
            <a:spLocks noGrp="1"/>
          </p:cNvSpPr>
          <p:nvPr>
            <p:ph type="body" sz="half" idx="2"/>
          </p:nvPr>
        </p:nvSpPr>
        <p:spPr>
          <a:xfrm>
            <a:off x="934644"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KSO_FD"/>
          <p:cNvSpPr>
            <a:spLocks noGrp="1"/>
          </p:cNvSpPr>
          <p:nvPr>
            <p:ph type="dt" sz="half" idx="10"/>
          </p:nvPr>
        </p:nvSpPr>
        <p:spPr/>
        <p:txBody>
          <a:bodyPr/>
          <a:lstStyle/>
          <a:p>
            <a:fld id="{535BF163-A011-4690-A8EC-416AF0CCB08A}" type="datetime1">
              <a:rPr lang="zh-TW" altLang="en-US" smtClean="0"/>
              <a:t>2018/10/23</a:t>
            </a:fld>
            <a:endParaRPr lang="zh-TW" altLang="en-US"/>
          </a:p>
        </p:txBody>
      </p:sp>
      <p:sp>
        <p:nvSpPr>
          <p:cNvPr id="6" name="KSO_FT"/>
          <p:cNvSpPr>
            <a:spLocks noGrp="1"/>
          </p:cNvSpPr>
          <p:nvPr>
            <p:ph type="ftr" sz="quarter" idx="11"/>
          </p:nvPr>
        </p:nvSpPr>
        <p:spPr/>
        <p:txBody>
          <a:bodyPr/>
          <a:lstStyle/>
          <a:p>
            <a:endParaRPr lang="zh-TW" altLang="en-US"/>
          </a:p>
        </p:txBody>
      </p:sp>
      <p:sp>
        <p:nvSpPr>
          <p:cNvPr id="7" name="KSO_FN"/>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6226202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组合 8"/>
          <p:cNvGrpSpPr/>
          <p:nvPr/>
        </p:nvGrpSpPr>
        <p:grpSpPr>
          <a:xfrm>
            <a:off x="0" y="-361224"/>
            <a:ext cx="9599926" cy="7222728"/>
            <a:chOff x="0" y="-361224"/>
            <a:chExt cx="9599926" cy="7222728"/>
          </a:xfrm>
        </p:grpSpPr>
        <p:sp>
          <p:nvSpPr>
            <p:cNvPr id="10" name="矩形 9"/>
            <p:cNvSpPr/>
            <p:nvPr userDrawn="1"/>
          </p:nvSpPr>
          <p:spPr>
            <a:xfrm>
              <a:off x="0" y="-31380"/>
              <a:ext cx="9205797" cy="6892884"/>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2"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4"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任意多边形 14"/>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6" name="任意多边形 15"/>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7" name="任意多边形 16"/>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8" name="直角三角形 109"/>
            <p:cNvSpPr>
              <a:spLocks noChangeArrowheads="1"/>
            </p:cNvSpPr>
            <p:nvPr/>
          </p:nvSpPr>
          <p:spPr bwMode="auto">
            <a:xfrm rot="5358376">
              <a:off x="7240378" y="419565"/>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19" name="任意多边形 18"/>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20"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21"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22"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23" name="直角三角形 138"/>
            <p:cNvSpPr>
              <a:spLocks noChangeArrowheads="1"/>
            </p:cNvSpPr>
            <p:nvPr/>
          </p:nvSpPr>
          <p:spPr bwMode="auto">
            <a:xfrm rot="16084695">
              <a:off x="5868846" y="365502"/>
              <a:ext cx="2264591" cy="1286867"/>
            </a:xfrm>
            <a:prstGeom prst="rtTriangle">
              <a:avLst/>
            </a:pr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sp>
          <p:nvSpPr>
            <p:cNvPr id="24" name="任意多边形 23"/>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3C473C-F921-4FA7-87CE-200EA8529C52}" type="datetime1">
              <a:rPr lang="zh-TW" altLang="en-US" smtClean="0"/>
              <a:t>2018/10/23</a:t>
            </a:fld>
            <a:endParaRPr lang="zh-TW" altLang="en-US"/>
          </a:p>
        </p:txBody>
      </p:sp>
      <p:sp>
        <p:nvSpPr>
          <p:cNvPr id="5" name="KSO_FT"/>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KSO_FN"/>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DA0BB7-265A-403C-9275-D587AB510EDC}" type="slidenum">
              <a:rPr lang="zh-TW" altLang="en-US" smtClean="0"/>
              <a:t>‹#›</a:t>
            </a:fld>
            <a:endParaRPr lang="zh-TW" altLang="en-US"/>
          </a:p>
        </p:txBody>
      </p:sp>
      <p:sp>
        <p:nvSpPr>
          <p:cNvPr id="3" name="KSO_BC1"/>
          <p:cNvSpPr>
            <a:spLocks noGrp="1"/>
          </p:cNvSpPr>
          <p:nvPr>
            <p:ph type="body" idx="1"/>
          </p:nvPr>
        </p:nvSpPr>
        <p:spPr>
          <a:xfrm>
            <a:off x="466726" y="1019178"/>
            <a:ext cx="8215844" cy="521444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2" name="KSO_BT1"/>
          <p:cNvSpPr>
            <a:spLocks noGrp="1"/>
          </p:cNvSpPr>
          <p:nvPr>
            <p:ph type="title"/>
          </p:nvPr>
        </p:nvSpPr>
        <p:spPr>
          <a:xfrm>
            <a:off x="466726" y="71046"/>
            <a:ext cx="8215844" cy="796011"/>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7263589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4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1" Type="http://schemas.openxmlformats.org/officeDocument/2006/relationships/tags" Target="../tags/tag12.xml"/><Relationship Id="rId12" Type="http://schemas.openxmlformats.org/officeDocument/2006/relationships/tags" Target="../tags/tag13.xml"/><Relationship Id="rId13" Type="http://schemas.openxmlformats.org/officeDocument/2006/relationships/tags" Target="../tags/tag14.xml"/><Relationship Id="rId14" Type="http://schemas.openxmlformats.org/officeDocument/2006/relationships/slideLayout" Target="../slideLayouts/slideLayout7.xml"/><Relationship Id="rId15" Type="http://schemas.openxmlformats.org/officeDocument/2006/relationships/slide" Target="slide2.xml"/><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tags" Target="../tags/tag8.xml"/><Relationship Id="rId8" Type="http://schemas.openxmlformats.org/officeDocument/2006/relationships/tags" Target="../tags/tag9.xml"/><Relationship Id="rId9" Type="http://schemas.openxmlformats.org/officeDocument/2006/relationships/tags" Target="../tags/tag10.xml"/><Relationship Id="rId10" Type="http://schemas.openxmlformats.org/officeDocument/2006/relationships/tags" Target="../tags/tag11.xml"/></Relationships>
</file>

<file path=ppt/slides/_rels/slide20.xml.rels><?xml version="1.0" encoding="UTF-8" standalone="yes"?>
<Relationships xmlns="http://schemas.openxmlformats.org/package/2006/relationships"><Relationship Id="rId11" Type="http://schemas.openxmlformats.org/officeDocument/2006/relationships/tags" Target="../tags/tag49.xml"/><Relationship Id="rId12" Type="http://schemas.openxmlformats.org/officeDocument/2006/relationships/tags" Target="../tags/tag50.xml"/><Relationship Id="rId13" Type="http://schemas.openxmlformats.org/officeDocument/2006/relationships/slideLayout" Target="../slideLayouts/slideLayout2.xml"/><Relationship Id="rId1" Type="http://schemas.openxmlformats.org/officeDocument/2006/relationships/tags" Target="../tags/tag39.xml"/><Relationship Id="rId2" Type="http://schemas.openxmlformats.org/officeDocument/2006/relationships/tags" Target="../tags/tag40.xml"/><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 Id="rId7" Type="http://schemas.openxmlformats.org/officeDocument/2006/relationships/tags" Target="../tags/tag45.xml"/><Relationship Id="rId8" Type="http://schemas.openxmlformats.org/officeDocument/2006/relationships/tags" Target="../tags/tag46.xml"/><Relationship Id="rId9" Type="http://schemas.openxmlformats.org/officeDocument/2006/relationships/tags" Target="../tags/tag47.xml"/><Relationship Id="rId10" Type="http://schemas.openxmlformats.org/officeDocument/2006/relationships/tags" Target="../tags/tag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11" Type="http://schemas.openxmlformats.org/officeDocument/2006/relationships/tags" Target="../tags/tag61.xml"/><Relationship Id="rId12" Type="http://schemas.openxmlformats.org/officeDocument/2006/relationships/tags" Target="../tags/tag62.xml"/><Relationship Id="rId13" Type="http://schemas.openxmlformats.org/officeDocument/2006/relationships/slideLayout" Target="../slideLayouts/slideLayout2.xml"/><Relationship Id="rId1" Type="http://schemas.openxmlformats.org/officeDocument/2006/relationships/tags" Target="../tags/tag51.xml"/><Relationship Id="rId2" Type="http://schemas.openxmlformats.org/officeDocument/2006/relationships/tags" Target="../tags/tag52.xml"/><Relationship Id="rId3" Type="http://schemas.openxmlformats.org/officeDocument/2006/relationships/tags" Target="../tags/tag53.xml"/><Relationship Id="rId4" Type="http://schemas.openxmlformats.org/officeDocument/2006/relationships/tags" Target="../tags/tag54.xml"/><Relationship Id="rId5" Type="http://schemas.openxmlformats.org/officeDocument/2006/relationships/tags" Target="../tags/tag55.xml"/><Relationship Id="rId6" Type="http://schemas.openxmlformats.org/officeDocument/2006/relationships/tags" Target="../tags/tag56.xml"/><Relationship Id="rId7" Type="http://schemas.openxmlformats.org/officeDocument/2006/relationships/tags" Target="../tags/tag57.xml"/><Relationship Id="rId8" Type="http://schemas.openxmlformats.org/officeDocument/2006/relationships/tags" Target="../tags/tag58.xml"/><Relationship Id="rId9" Type="http://schemas.openxmlformats.org/officeDocument/2006/relationships/tags" Target="../tags/tag59.xml"/><Relationship Id="rId10" Type="http://schemas.openxmlformats.org/officeDocument/2006/relationships/tags" Target="../tags/tag60.xml"/></Relationships>
</file>

<file path=ppt/slides/_rels/slide3.xml.rels><?xml version="1.0" encoding="UTF-8" standalone="yes"?>
<Relationships xmlns="http://schemas.openxmlformats.org/package/2006/relationships"><Relationship Id="rId11" Type="http://schemas.openxmlformats.org/officeDocument/2006/relationships/tags" Target="../tags/tag25.xml"/><Relationship Id="rId12" Type="http://schemas.openxmlformats.org/officeDocument/2006/relationships/tags" Target="../tags/tag26.xml"/><Relationship Id="rId13" Type="http://schemas.openxmlformats.org/officeDocument/2006/relationships/slideLayout" Target="../slideLayouts/slideLayout2.xml"/><Relationship Id="rId1" Type="http://schemas.openxmlformats.org/officeDocument/2006/relationships/tags" Target="../tags/tag15.xml"/><Relationship Id="rId2" Type="http://schemas.openxmlformats.org/officeDocument/2006/relationships/tags" Target="../tags/tag16.xml"/><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 Id="rId8" Type="http://schemas.openxmlformats.org/officeDocument/2006/relationships/tags" Target="../tags/tag22.xml"/><Relationship Id="rId9" Type="http://schemas.openxmlformats.org/officeDocument/2006/relationships/tags" Target="../tags/tag23.xml"/><Relationship Id="rId10" Type="http://schemas.openxmlformats.org/officeDocument/2006/relationships/tags" Target="../tags/tag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1" Type="http://schemas.openxmlformats.org/officeDocument/2006/relationships/tags" Target="../tags/tag73.xml"/><Relationship Id="rId12" Type="http://schemas.openxmlformats.org/officeDocument/2006/relationships/tags" Target="../tags/tag74.xml"/><Relationship Id="rId13" Type="http://schemas.openxmlformats.org/officeDocument/2006/relationships/slideLayout" Target="../slideLayouts/slideLayout2.xml"/><Relationship Id="rId1" Type="http://schemas.openxmlformats.org/officeDocument/2006/relationships/tags" Target="../tags/tag63.xml"/><Relationship Id="rId2" Type="http://schemas.openxmlformats.org/officeDocument/2006/relationships/tags" Target="../tags/tag64.xml"/><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tags" Target="../tags/tag67.xml"/><Relationship Id="rId6" Type="http://schemas.openxmlformats.org/officeDocument/2006/relationships/tags" Target="../tags/tag68.xml"/><Relationship Id="rId7" Type="http://schemas.openxmlformats.org/officeDocument/2006/relationships/tags" Target="../tags/tag69.xml"/><Relationship Id="rId8" Type="http://schemas.openxmlformats.org/officeDocument/2006/relationships/tags" Target="../tags/tag70.xml"/><Relationship Id="rId9" Type="http://schemas.openxmlformats.org/officeDocument/2006/relationships/tags" Target="../tags/tag71.xml"/><Relationship Id="rId10" Type="http://schemas.openxmlformats.org/officeDocument/2006/relationships/tags" Target="../tags/tag7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tags" Target="../tags/tag37.xml"/><Relationship Id="rId12" Type="http://schemas.openxmlformats.org/officeDocument/2006/relationships/tags" Target="../tags/tag38.xml"/><Relationship Id="rId13" Type="http://schemas.openxmlformats.org/officeDocument/2006/relationships/slideLayout" Target="../slideLayouts/slideLayout2.xml"/><Relationship Id="rId1" Type="http://schemas.openxmlformats.org/officeDocument/2006/relationships/tags" Target="../tags/tag27.xml"/><Relationship Id="rId2" Type="http://schemas.openxmlformats.org/officeDocument/2006/relationships/tags" Target="../tags/tag28.xml"/><Relationship Id="rId3" Type="http://schemas.openxmlformats.org/officeDocument/2006/relationships/tags" Target="../tags/tag29.xml"/><Relationship Id="rId4" Type="http://schemas.openxmlformats.org/officeDocument/2006/relationships/tags" Target="../tags/tag30.xml"/><Relationship Id="rId5" Type="http://schemas.openxmlformats.org/officeDocument/2006/relationships/tags" Target="../tags/tag31.xml"/><Relationship Id="rId6" Type="http://schemas.openxmlformats.org/officeDocument/2006/relationships/tags" Target="../tags/tag32.xml"/><Relationship Id="rId7" Type="http://schemas.openxmlformats.org/officeDocument/2006/relationships/tags" Target="../tags/tag33.xml"/><Relationship Id="rId8" Type="http://schemas.openxmlformats.org/officeDocument/2006/relationships/tags" Target="../tags/tag34.xml"/><Relationship Id="rId9" Type="http://schemas.openxmlformats.org/officeDocument/2006/relationships/tags" Target="../tags/tag35.xml"/><Relationship Id="rId10" Type="http://schemas.openxmlformats.org/officeDocument/2006/relationships/tags" Target="../tags/tag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980728"/>
            <a:ext cx="7920880" cy="1512168"/>
          </a:xfrm>
        </p:spPr>
        <p:txBody>
          <a:bodyPr>
            <a:noAutofit/>
          </a:bodyPr>
          <a:lstStyle/>
          <a:p>
            <a:pPr algn="ctr"/>
            <a:r>
              <a:rPr lang="zh-TW" altLang="zh-TW" sz="4000" dirty="0" smtClean="0">
                <a:latin typeface="Microsoft JhengHei" charset="-120"/>
                <a:ea typeface="Microsoft JhengHei" charset="-120"/>
                <a:cs typeface="Microsoft JhengHei" charset="-120"/>
              </a:rPr>
              <a:t>概念圖</a:t>
            </a:r>
            <a:r>
              <a:rPr lang="zh-TW" altLang="en-US" sz="4000" dirty="0" smtClean="0">
                <a:latin typeface="Microsoft JhengHei" charset="-120"/>
                <a:ea typeface="Microsoft JhengHei" charset="-120"/>
                <a:cs typeface="Microsoft JhengHei" charset="-120"/>
              </a:rPr>
              <a:t>融入</a:t>
            </a:r>
            <a:r>
              <a:rPr lang="en-US" altLang="zh-TW" sz="4000" dirty="0" smtClean="0">
                <a:latin typeface="Microsoft JhengHei" charset="-120"/>
                <a:ea typeface="Microsoft JhengHei" charset="-120"/>
                <a:cs typeface="Microsoft JhengHei" charset="-120"/>
              </a:rPr>
              <a:t/>
            </a:r>
            <a:br>
              <a:rPr lang="en-US" altLang="zh-TW" sz="4000" dirty="0" smtClean="0">
                <a:latin typeface="Microsoft JhengHei" charset="-120"/>
                <a:ea typeface="Microsoft JhengHei" charset="-120"/>
                <a:cs typeface="Microsoft JhengHei" charset="-120"/>
              </a:rPr>
            </a:br>
            <a:r>
              <a:rPr lang="zh-TW" altLang="zh-TW" sz="4000" dirty="0" smtClean="0">
                <a:latin typeface="Microsoft JhengHei" charset="-120"/>
                <a:ea typeface="Microsoft JhengHei" charset="-120"/>
                <a:cs typeface="Microsoft JhengHei" charset="-120"/>
              </a:rPr>
              <a:t>線上</a:t>
            </a:r>
            <a:r>
              <a:rPr lang="zh-TW" altLang="zh-TW" sz="4000" dirty="0">
                <a:latin typeface="Microsoft JhengHei" charset="-120"/>
                <a:ea typeface="Microsoft JhengHei" charset="-120"/>
                <a:cs typeface="Microsoft JhengHei" charset="-120"/>
              </a:rPr>
              <a:t>程式</a:t>
            </a:r>
            <a:r>
              <a:rPr lang="zh-TW" altLang="zh-TW" sz="4000" dirty="0" smtClean="0">
                <a:latin typeface="Microsoft JhengHei" charset="-120"/>
                <a:ea typeface="Microsoft JhengHei" charset="-120"/>
                <a:cs typeface="Microsoft JhengHei" charset="-120"/>
              </a:rPr>
              <a:t>教學</a:t>
            </a:r>
            <a:r>
              <a:rPr lang="zh-TW" altLang="en-US" sz="4000" dirty="0" smtClean="0">
                <a:latin typeface="Microsoft JhengHei" charset="-120"/>
                <a:ea typeface="Microsoft JhengHei" charset="-120"/>
                <a:cs typeface="Microsoft JhengHei" charset="-120"/>
              </a:rPr>
              <a:t>平台之研究</a:t>
            </a:r>
            <a:endParaRPr lang="zh-TW" altLang="zh-TW" sz="4000" dirty="0">
              <a:latin typeface="Microsoft JhengHei" charset="-120"/>
              <a:ea typeface="Microsoft JhengHei" charset="-120"/>
              <a:cs typeface="Microsoft JhengHei" charset="-120"/>
            </a:endParaRPr>
          </a:p>
        </p:txBody>
      </p:sp>
      <p:sp>
        <p:nvSpPr>
          <p:cNvPr id="6" name="副標題 2"/>
          <p:cNvSpPr txBox="1">
            <a:spLocks/>
          </p:cNvSpPr>
          <p:nvPr/>
        </p:nvSpPr>
        <p:spPr>
          <a:xfrm>
            <a:off x="971600" y="3308987"/>
            <a:ext cx="7344816" cy="2520280"/>
          </a:xfrm>
          <a:prstGeom prst="rect">
            <a:avLst/>
          </a:prstGeom>
        </p:spPr>
        <p:txBody>
          <a:bodyPr vert="horz" lIns="91440" tIns="45720" rIns="91440" bIns="45720" rtlCol="0">
            <a:normAutofit/>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400"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endParaRPr lang="en-US" altLang="zh-TW" sz="2000" dirty="0">
              <a:solidFill>
                <a:schemeClr val="tx1">
                  <a:lumMod val="50000"/>
                </a:schemeClr>
              </a:solidFill>
              <a:latin typeface="微軟正黑體" panose="020B0604030504040204" pitchFamily="34" charset="-120"/>
              <a:ea typeface="微軟正黑體" panose="020B0604030504040204" pitchFamily="34" charset="-120"/>
            </a:endParaRPr>
          </a:p>
          <a:p>
            <a:pPr marL="0" indent="0" algn="ctr">
              <a:buNone/>
            </a:pPr>
            <a:endParaRPr lang="zh-TW" altLang="en-US" sz="2000"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t>1</a:t>
            </a:fld>
            <a:endParaRPr lang="zh-TW" altLang="en-US"/>
          </a:p>
        </p:txBody>
      </p:sp>
      <p:sp>
        <p:nvSpPr>
          <p:cNvPr id="4" name="文字方塊 3"/>
          <p:cNvSpPr txBox="1"/>
          <p:nvPr/>
        </p:nvSpPr>
        <p:spPr>
          <a:xfrm>
            <a:off x="1979712" y="4320018"/>
            <a:ext cx="5328592" cy="1212640"/>
          </a:xfrm>
          <a:prstGeom prst="rect">
            <a:avLst/>
          </a:prstGeom>
          <a:noFill/>
        </p:spPr>
        <p:txBody>
          <a:bodyPr wrap="square" rtlCol="0">
            <a:spAutoFit/>
          </a:bodyPr>
          <a:lstStyle/>
          <a:p>
            <a:pPr algn="ctr">
              <a:lnSpc>
                <a:spcPct val="130000"/>
              </a:lnSpc>
            </a:pPr>
            <a:r>
              <a:rPr kumimoji="1" lang="zh-TW" altLang="en-US" sz="2800" dirty="0">
                <a:latin typeface="Microsoft JhengHei" charset="-120"/>
                <a:ea typeface="Microsoft JhengHei" charset="-120"/>
                <a:cs typeface="Microsoft JhengHei" charset="-120"/>
              </a:rPr>
              <a:t>學生：陳咨諺</a:t>
            </a:r>
            <a:endParaRPr kumimoji="1" lang="en-US" altLang="zh-TW" sz="2800" dirty="0">
              <a:latin typeface="Microsoft JhengHei" charset="-120"/>
              <a:ea typeface="Microsoft JhengHei" charset="-120"/>
              <a:cs typeface="Microsoft JhengHei" charset="-120"/>
            </a:endParaRPr>
          </a:p>
          <a:p>
            <a:pPr algn="ctr">
              <a:lnSpc>
                <a:spcPct val="130000"/>
              </a:lnSpc>
            </a:pPr>
            <a:r>
              <a:rPr kumimoji="1" lang="zh-TW" altLang="en-US" sz="2800" dirty="0">
                <a:latin typeface="Microsoft JhengHei" charset="-120"/>
                <a:ea typeface="Microsoft JhengHei" charset="-120"/>
                <a:cs typeface="Microsoft JhengHei" charset="-120"/>
              </a:rPr>
              <a:t>學號：</a:t>
            </a:r>
            <a:r>
              <a:rPr kumimoji="1" lang="en-US" altLang="zh-TW" sz="2800" dirty="0" smtClean="0">
                <a:latin typeface="Microsoft JhengHei" charset="-120"/>
                <a:ea typeface="Microsoft JhengHei" charset="-120"/>
                <a:cs typeface="Microsoft JhengHei" charset="-120"/>
              </a:rPr>
              <a:t>M10609209</a:t>
            </a:r>
            <a:endParaRPr kumimoji="1" lang="en-US" altLang="zh-TW" sz="2800" dirty="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716100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a:t>
            </a:r>
            <a:r>
              <a:rPr lang="zh-TW" altLang="en-US" dirty="0" smtClean="0"/>
              <a:t>語言學習相關研究</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a:solidFill>
                  <a:schemeClr val="tx1"/>
                </a:solidFill>
                <a:latin typeface="微軟正黑體" panose="020B0604030504040204" pitchFamily="34" charset="-120"/>
                <a:ea typeface="微軟正黑體" panose="020B0604030504040204" pitchFamily="34" charset="-120"/>
              </a:rPr>
              <a:t>學習者在某種程式語言的背景知識下學習另一種程式語言，學習者會容易混淆不同程式語言的語法，造成學習障礙</a:t>
            </a:r>
            <a:r>
              <a:rPr lang="zh-TW" altLang="en-US" dirty="0" smtClean="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蕭文</a:t>
            </a:r>
            <a:r>
              <a:rPr lang="zh-TW" altLang="en-US" dirty="0" smtClean="0">
                <a:solidFill>
                  <a:schemeClr val="tx1"/>
                </a:solidFill>
                <a:latin typeface="微軟正黑體" panose="020B0604030504040204" pitchFamily="34" charset="-120"/>
                <a:ea typeface="微軟正黑體" panose="020B0604030504040204" pitchFamily="34" charset="-120"/>
              </a:rPr>
              <a:t>峰</a:t>
            </a:r>
            <a:r>
              <a:rPr lang="en-US" altLang="zh-TW" dirty="0" smtClean="0">
                <a:solidFill>
                  <a:schemeClr val="tx1"/>
                </a:solidFill>
                <a:latin typeface="微軟正黑體" panose="020B0604030504040204" pitchFamily="34" charset="-120"/>
                <a:ea typeface="微軟正黑體" panose="020B0604030504040204" pitchFamily="34" charset="-120"/>
              </a:rPr>
              <a:t>&amp;</a:t>
            </a:r>
            <a:r>
              <a:rPr lang="zh-TW" altLang="en-US" dirty="0" smtClean="0">
                <a:solidFill>
                  <a:schemeClr val="tx1"/>
                </a:solidFill>
                <a:latin typeface="微軟正黑體" panose="020B0604030504040204" pitchFamily="34" charset="-120"/>
                <a:ea typeface="微軟正黑體" panose="020B0604030504040204" pitchFamily="34" charset="-120"/>
              </a:rPr>
              <a:t>張德民</a:t>
            </a:r>
            <a:r>
              <a:rPr lang="en-US" altLang="zh-TW" dirty="0" smtClean="0">
                <a:solidFill>
                  <a:schemeClr val="tx1"/>
                </a:solidFill>
                <a:latin typeface="微軟正黑體" panose="020B0604030504040204" pitchFamily="34" charset="-120"/>
                <a:ea typeface="微軟正黑體" panose="020B0604030504040204" pitchFamily="34" charset="-120"/>
              </a:rPr>
              <a:t>&amp;</a:t>
            </a:r>
            <a:r>
              <a:rPr lang="zh-TW" altLang="en-US" dirty="0" smtClean="0">
                <a:solidFill>
                  <a:schemeClr val="tx1"/>
                </a:solidFill>
                <a:latin typeface="微軟正黑體" panose="020B0604030504040204" pitchFamily="34" charset="-120"/>
                <a:ea typeface="微軟正黑體" panose="020B0604030504040204" pitchFamily="34" charset="-120"/>
              </a:rPr>
              <a:t>鍾靖良</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2010</a:t>
            </a:r>
            <a:r>
              <a:rPr lang="en-US" altLang="zh-TW" dirty="0" smtClean="0">
                <a:solidFill>
                  <a:schemeClr val="tx1"/>
                </a:solidFill>
                <a:latin typeface="微軟正黑體" panose="020B0604030504040204" pitchFamily="34" charset="-120"/>
                <a:ea typeface="微軟正黑體" panose="020B0604030504040204" pitchFamily="34" charset="-120"/>
              </a:rPr>
              <a:t>)</a:t>
            </a:r>
          </a:p>
          <a:p>
            <a:r>
              <a:rPr lang="zh-TW" altLang="en-US" dirty="0" smtClean="0">
                <a:solidFill>
                  <a:schemeClr val="tx1"/>
                </a:solidFill>
                <a:latin typeface="微軟正黑體" panose="020B0604030504040204" pitchFamily="34" charset="-120"/>
                <a:ea typeface="微軟正黑體" panose="020B0604030504040204" pitchFamily="34" charset="-120"/>
              </a:rPr>
              <a:t>學習</a:t>
            </a:r>
            <a:r>
              <a:rPr lang="zh-TW" altLang="en-US" dirty="0">
                <a:solidFill>
                  <a:schemeClr val="tx1"/>
                </a:solidFill>
                <a:latin typeface="微軟正黑體" panose="020B0604030504040204" pitchFamily="34" charset="-120"/>
                <a:ea typeface="微軟正黑體" panose="020B0604030504040204" pitchFamily="34" charset="-120"/>
              </a:rPr>
              <a:t>者缺乏對於程式執行中，發生事情的理解，因此學習者會努力了解程式的運作，理解程式如何做一些儲存動作及合作一些關聯。（</a:t>
            </a:r>
            <a:r>
              <a:rPr lang="en-US" altLang="zh-TW" dirty="0">
                <a:solidFill>
                  <a:schemeClr val="tx1"/>
                </a:solidFill>
                <a:latin typeface="微軟正黑體" panose="020B0604030504040204" pitchFamily="34" charset="-120"/>
                <a:ea typeface="微軟正黑體" panose="020B0604030504040204" pitchFamily="34" charset="-120"/>
              </a:rPr>
              <a:t>Gomes</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Mendes</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2015</a:t>
            </a:r>
            <a:r>
              <a:rPr lang="zh-TW" altLang="en-US"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r>
              <a:rPr lang="zh-TW" altLang="zh-TW" dirty="0" smtClean="0">
                <a:solidFill>
                  <a:schemeClr val="tx1"/>
                </a:solidFill>
                <a:latin typeface="微軟正黑體" panose="020B0604030504040204" pitchFamily="34" charset="-120"/>
                <a:ea typeface="微軟正黑體" panose="020B0604030504040204" pitchFamily="34" charset="-120"/>
              </a:rPr>
              <a:t>在</a:t>
            </a:r>
            <a:r>
              <a:rPr lang="zh-TW" altLang="zh-TW" dirty="0">
                <a:solidFill>
                  <a:schemeClr val="tx1"/>
                </a:solidFill>
                <a:latin typeface="微軟正黑體" panose="020B0604030504040204" pitchFamily="34" charset="-120"/>
                <a:ea typeface="微軟正黑體" panose="020B0604030504040204" pitchFamily="34" charset="-120"/>
              </a:rPr>
              <a:t>高等教育中，學生學習程式的失敗率很高，學生常常在學習過程中陷入困境，特別是從入門到進階課程的等級</a:t>
            </a:r>
            <a:r>
              <a:rPr lang="zh-TW" altLang="zh-TW" dirty="0" smtClean="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Gomes</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Mendes</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2015</a:t>
            </a:r>
            <a:r>
              <a:rPr lang="zh-TW" altLang="en-US" dirty="0">
                <a:solidFill>
                  <a:schemeClr val="tx1"/>
                </a:solidFill>
                <a:latin typeface="微軟正黑體" panose="020B0604030504040204" pitchFamily="34" charset="-120"/>
                <a:ea typeface="微軟正黑體" panose="020B0604030504040204" pitchFamily="34" charset="-120"/>
              </a:rPr>
              <a:t>）</a:t>
            </a:r>
          </a:p>
          <a:p>
            <a:r>
              <a:rPr lang="zh-TW" altLang="en-US" dirty="0" smtClean="0">
                <a:solidFill>
                  <a:schemeClr val="tx1"/>
                </a:solidFill>
                <a:latin typeface="微軟正黑體" panose="020B0604030504040204" pitchFamily="34" charset="-120"/>
                <a:ea typeface="微軟正黑體" panose="020B0604030504040204" pitchFamily="34" charset="-120"/>
              </a:rPr>
              <a:t>眾多</a:t>
            </a:r>
            <a:r>
              <a:rPr lang="zh-TW" altLang="en-US" dirty="0">
                <a:solidFill>
                  <a:schemeClr val="tx1"/>
                </a:solidFill>
                <a:latin typeface="微軟正黑體" panose="020B0604030504040204" pitchFamily="34" charset="-120"/>
                <a:ea typeface="微軟正黑體" panose="020B0604030504040204" pitchFamily="34" charset="-120"/>
              </a:rPr>
              <a:t>文獻指出，教學</a:t>
            </a:r>
            <a:r>
              <a:rPr lang="zh-TW" altLang="en-US" dirty="0" smtClean="0">
                <a:solidFill>
                  <a:schemeClr val="tx1"/>
                </a:solidFill>
                <a:latin typeface="微軟正黑體" panose="020B0604030504040204" pitchFamily="34" charset="-120"/>
                <a:ea typeface="微軟正黑體" panose="020B0604030504040204" pitchFamily="34" charset="-120"/>
              </a:rPr>
              <a:t>方法</a:t>
            </a:r>
            <a:r>
              <a:rPr lang="zh-TW" altLang="en-US" dirty="0">
                <a:solidFill>
                  <a:schemeClr val="tx1"/>
                </a:solidFill>
                <a:latin typeface="微軟正黑體" panose="020B0604030504040204" pitchFamily="34" charset="-120"/>
                <a:ea typeface="微軟正黑體" panose="020B0604030504040204" pitchFamily="34" charset="-120"/>
              </a:rPr>
              <a:t>、</a:t>
            </a:r>
            <a:r>
              <a:rPr lang="zh-TW" altLang="en-US" dirty="0" smtClean="0">
                <a:solidFill>
                  <a:schemeClr val="tx1"/>
                </a:solidFill>
                <a:latin typeface="微軟正黑體" panose="020B0604030504040204" pitchFamily="34" charset="-120"/>
                <a:ea typeface="微軟正黑體" panose="020B0604030504040204" pitchFamily="34" charset="-120"/>
              </a:rPr>
              <a:t>學生</a:t>
            </a:r>
            <a:r>
              <a:rPr lang="zh-TW" altLang="en-US" dirty="0">
                <a:solidFill>
                  <a:schemeClr val="tx1"/>
                </a:solidFill>
                <a:latin typeface="微軟正黑體" panose="020B0604030504040204" pitchFamily="34" charset="-120"/>
                <a:ea typeface="微軟正黑體" panose="020B0604030504040204" pitchFamily="34" charset="-120"/>
              </a:rPr>
              <a:t>學習</a:t>
            </a:r>
            <a:r>
              <a:rPr lang="zh-TW" altLang="en-US" dirty="0" smtClean="0">
                <a:solidFill>
                  <a:schemeClr val="tx1"/>
                </a:solidFill>
                <a:latin typeface="微軟正黑體" panose="020B0604030504040204" pitchFamily="34" charset="-120"/>
                <a:ea typeface="微軟正黑體" panose="020B0604030504040204" pitchFamily="34" charset="-120"/>
              </a:rPr>
              <a:t>動機、</a:t>
            </a:r>
            <a:r>
              <a:rPr lang="zh-TW" altLang="en-US" dirty="0">
                <a:solidFill>
                  <a:schemeClr val="tx1"/>
                </a:solidFill>
                <a:latin typeface="微軟正黑體" panose="020B0604030504040204" pitchFamily="34" charset="-120"/>
                <a:ea typeface="微軟正黑體" panose="020B0604030504040204" pitchFamily="34" charset="-120"/>
              </a:rPr>
              <a:t>學生學習</a:t>
            </a:r>
            <a:r>
              <a:rPr lang="zh-TW" altLang="en-US" dirty="0" smtClean="0">
                <a:solidFill>
                  <a:schemeClr val="tx1"/>
                </a:solidFill>
                <a:latin typeface="微軟正黑體" panose="020B0604030504040204" pitchFamily="34" charset="-120"/>
                <a:ea typeface="微軟正黑體" panose="020B0604030504040204" pitchFamily="34" charset="-120"/>
              </a:rPr>
              <a:t>態度都</a:t>
            </a:r>
            <a:r>
              <a:rPr lang="zh-TW" altLang="en-US" dirty="0">
                <a:solidFill>
                  <a:schemeClr val="tx1"/>
                </a:solidFill>
                <a:latin typeface="微軟正黑體" panose="020B0604030504040204" pitchFamily="34" charset="-120"/>
                <a:ea typeface="微軟正黑體" panose="020B0604030504040204" pitchFamily="34" charset="-120"/>
              </a:rPr>
              <a:t>有所影響。</a:t>
            </a:r>
            <a:r>
              <a:rPr lang="en-US" altLang="zh-TW" dirty="0" smtClean="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Gomes</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Mendes </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2015; Kumar</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err="1">
                <a:solidFill>
                  <a:schemeClr val="tx1"/>
                </a:solidFill>
                <a:latin typeface="微軟正黑體" panose="020B0604030504040204" pitchFamily="34" charset="-120"/>
                <a:ea typeface="微軟正黑體" panose="020B0604030504040204" pitchFamily="34" charset="-120"/>
              </a:rPr>
              <a:t>Khurana</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2012; </a:t>
            </a:r>
            <a:r>
              <a:rPr lang="en-US" altLang="zh-TW" dirty="0" err="1">
                <a:solidFill>
                  <a:schemeClr val="tx1"/>
                </a:solidFill>
                <a:latin typeface="微軟正黑體" panose="020B0604030504040204" pitchFamily="34" charset="-120"/>
                <a:ea typeface="微軟正黑體" panose="020B0604030504040204" pitchFamily="34" charset="-120"/>
              </a:rPr>
              <a:t>Lahtinen</a:t>
            </a:r>
            <a:r>
              <a:rPr lang="zh-TW" altLang="en-US" dirty="0">
                <a:solidFill>
                  <a:schemeClr val="tx1"/>
                </a:solidFill>
                <a:latin typeface="微軟正黑體" panose="020B0604030504040204" pitchFamily="34" charset="-120"/>
                <a:ea typeface="微軟正黑體" panose="020B0604030504040204" pitchFamily="34" charset="-120"/>
              </a:rPr>
              <a:t>等，</a:t>
            </a:r>
            <a:r>
              <a:rPr lang="en-US" altLang="zh-TW" dirty="0">
                <a:solidFill>
                  <a:schemeClr val="tx1"/>
                </a:solidFill>
                <a:latin typeface="微軟正黑體" panose="020B0604030504040204" pitchFamily="34" charset="-120"/>
                <a:ea typeface="微軟正黑體" panose="020B0604030504040204" pitchFamily="34" charset="-120"/>
              </a:rPr>
              <a:t>2005; </a:t>
            </a:r>
            <a:r>
              <a:rPr lang="en-US" altLang="zh-TW" dirty="0" err="1">
                <a:solidFill>
                  <a:schemeClr val="tx1"/>
                </a:solidFill>
                <a:latin typeface="微軟正黑體" panose="020B0604030504040204" pitchFamily="34" charset="-120"/>
                <a:ea typeface="微軟正黑體" panose="020B0604030504040204" pitchFamily="34" charset="-120"/>
              </a:rPr>
              <a:t>Morgado</a:t>
            </a:r>
            <a:r>
              <a:rPr lang="zh-TW" altLang="en-US" dirty="0">
                <a:solidFill>
                  <a:schemeClr val="tx1"/>
                </a:solidFill>
                <a:latin typeface="微軟正黑體" panose="020B0604030504040204" pitchFamily="34" charset="-120"/>
                <a:ea typeface="微軟正黑體" panose="020B0604030504040204" pitchFamily="34" charset="-120"/>
              </a:rPr>
              <a:t>等，</a:t>
            </a:r>
            <a:r>
              <a:rPr lang="en-US" altLang="zh-TW" dirty="0">
                <a:solidFill>
                  <a:schemeClr val="tx1"/>
                </a:solidFill>
                <a:latin typeface="微軟正黑體" panose="020B0604030504040204" pitchFamily="34" charset="-120"/>
                <a:ea typeface="微軟正黑體" panose="020B0604030504040204" pitchFamily="34" charset="-120"/>
              </a:rPr>
              <a:t>2012; </a:t>
            </a:r>
            <a:r>
              <a:rPr lang="en-US" altLang="zh-TW" dirty="0" err="1">
                <a:solidFill>
                  <a:schemeClr val="tx1"/>
                </a:solidFill>
                <a:latin typeface="微軟正黑體" panose="020B0604030504040204" pitchFamily="34" charset="-120"/>
                <a:ea typeface="微軟正黑體" panose="020B0604030504040204" pitchFamily="34" charset="-120"/>
              </a:rPr>
              <a:t>Nunes</a:t>
            </a:r>
            <a:r>
              <a:rPr lang="zh-TW" altLang="en-US" dirty="0">
                <a:solidFill>
                  <a:schemeClr val="tx1"/>
                </a:solidFill>
                <a:latin typeface="微軟正黑體" panose="020B0604030504040204" pitchFamily="34" charset="-120"/>
                <a:ea typeface="微軟正黑體" panose="020B0604030504040204" pitchFamily="34" charset="-120"/>
              </a:rPr>
              <a:t>等，</a:t>
            </a:r>
            <a:r>
              <a:rPr lang="en-US" altLang="zh-TW" dirty="0">
                <a:solidFill>
                  <a:schemeClr val="tx1"/>
                </a:solidFill>
                <a:latin typeface="微軟正黑體" panose="020B0604030504040204" pitchFamily="34" charset="-120"/>
                <a:ea typeface="微軟正黑體" panose="020B0604030504040204" pitchFamily="34" charset="-120"/>
              </a:rPr>
              <a:t>2015 </a:t>
            </a:r>
            <a:r>
              <a:rPr lang="en-US" altLang="zh-TW" dirty="0" smtClean="0">
                <a:solidFill>
                  <a:schemeClr val="tx1"/>
                </a:solidFill>
                <a:latin typeface="微軟正黑體" panose="020B0604030504040204" pitchFamily="34" charset="-120"/>
                <a:ea typeface="微軟正黑體" panose="020B0604030504040204" pitchFamily="34" charset="-120"/>
              </a:rPr>
              <a:t>;</a:t>
            </a:r>
            <a:r>
              <a:rPr lang="en-US" altLang="zh-TW" dirty="0" err="1" smtClean="0">
                <a:solidFill>
                  <a:schemeClr val="tx1"/>
                </a:solidFill>
                <a:latin typeface="微軟正黑體" panose="020B0604030504040204" pitchFamily="34" charset="-120"/>
                <a:ea typeface="微軟正黑體" panose="020B0604030504040204" pitchFamily="34" charset="-120"/>
              </a:rPr>
              <a:t>Pedrosa</a:t>
            </a:r>
            <a:r>
              <a:rPr lang="en-US" altLang="zh-TW" dirty="0">
                <a:solidFill>
                  <a:schemeClr val="tx1"/>
                </a:solidFill>
                <a:latin typeface="微軟正黑體" panose="020B0604030504040204" pitchFamily="34" charset="-120"/>
                <a:ea typeface="微軟正黑體" panose="020B0604030504040204" pitchFamily="34" charset="-120"/>
              </a:rPr>
              <a:t>, D., </a:t>
            </a:r>
            <a:r>
              <a:rPr lang="en-US" altLang="zh-TW" dirty="0" err="1">
                <a:solidFill>
                  <a:schemeClr val="tx1"/>
                </a:solidFill>
                <a:latin typeface="微軟正黑體" panose="020B0604030504040204" pitchFamily="34" charset="-120"/>
                <a:ea typeface="微軟正黑體" panose="020B0604030504040204" pitchFamily="34" charset="-120"/>
              </a:rPr>
              <a:t>Cravino</a:t>
            </a:r>
            <a:r>
              <a:rPr lang="en-US" altLang="zh-TW" dirty="0">
                <a:solidFill>
                  <a:schemeClr val="tx1"/>
                </a:solidFill>
                <a:latin typeface="微軟正黑體" panose="020B0604030504040204" pitchFamily="34" charset="-120"/>
                <a:ea typeface="微軟正黑體" panose="020B0604030504040204" pitchFamily="34" charset="-120"/>
              </a:rPr>
              <a:t>, J., </a:t>
            </a:r>
            <a:r>
              <a:rPr lang="en-US" altLang="zh-TW" dirty="0" err="1">
                <a:solidFill>
                  <a:schemeClr val="tx1"/>
                </a:solidFill>
                <a:latin typeface="微軟正黑體" panose="020B0604030504040204" pitchFamily="34" charset="-120"/>
                <a:ea typeface="微軟正黑體" panose="020B0604030504040204" pitchFamily="34" charset="-120"/>
              </a:rPr>
              <a:t>Morgado</a:t>
            </a:r>
            <a:r>
              <a:rPr lang="en-US" altLang="zh-TW" dirty="0">
                <a:solidFill>
                  <a:schemeClr val="tx1"/>
                </a:solidFill>
                <a:latin typeface="微軟正黑體" panose="020B0604030504040204" pitchFamily="34" charset="-120"/>
                <a:ea typeface="微軟正黑體" panose="020B0604030504040204" pitchFamily="34" charset="-120"/>
              </a:rPr>
              <a:t>, L., &amp; </a:t>
            </a:r>
            <a:r>
              <a:rPr lang="en-US" altLang="zh-TW" dirty="0" err="1">
                <a:solidFill>
                  <a:schemeClr val="tx1"/>
                </a:solidFill>
                <a:latin typeface="微軟正黑體" panose="020B0604030504040204" pitchFamily="34" charset="-120"/>
                <a:ea typeface="微軟正黑體" panose="020B0604030504040204" pitchFamily="34" charset="-120"/>
              </a:rPr>
              <a:t>Barreira</a:t>
            </a:r>
            <a:r>
              <a:rPr lang="en-US" altLang="zh-TW" dirty="0">
                <a:solidFill>
                  <a:schemeClr val="tx1"/>
                </a:solidFill>
                <a:latin typeface="微軟正黑體" panose="020B0604030504040204" pitchFamily="34" charset="-120"/>
                <a:ea typeface="微軟正黑體" panose="020B0604030504040204" pitchFamily="34" charset="-120"/>
              </a:rPr>
              <a:t>, C. </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2017) </a:t>
            </a:r>
            <a:endParaRPr lang="zh-TW" altLang="en-US"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10</a:t>
            </a:fld>
            <a:endParaRPr lang="zh-TW" altLang="en-US"/>
          </a:p>
        </p:txBody>
      </p:sp>
    </p:spTree>
    <p:extLst>
      <p:ext uri="{BB962C8B-B14F-4D97-AF65-F5344CB8AC3E}">
        <p14:creationId xmlns:p14="http://schemas.microsoft.com/office/powerpoint/2010/main" val="2018011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71046"/>
            <a:ext cx="8215844" cy="796011"/>
          </a:xfrm>
        </p:spPr>
        <p:txBody>
          <a:bodyPr/>
          <a:lstStyle/>
          <a:p>
            <a:pPr algn="ctr"/>
            <a:r>
              <a:rPr lang="zh-TW" altLang="en-US" dirty="0" smtClean="0">
                <a:cs typeface="Microsoft JhengHei" charset="-120"/>
              </a:rPr>
              <a:t>概念圖</a:t>
            </a:r>
            <a:endParaRPr lang="zh-TW" altLang="en-US" dirty="0">
              <a:cs typeface="Microsoft JhengHei" charset="-120"/>
            </a:endParaRPr>
          </a:p>
        </p:txBody>
      </p:sp>
      <p:sp>
        <p:nvSpPr>
          <p:cNvPr id="3" name="內容版面配置區 2"/>
          <p:cNvSpPr>
            <a:spLocks noGrp="1"/>
          </p:cNvSpPr>
          <p:nvPr>
            <p:ph idx="1"/>
          </p:nvPr>
        </p:nvSpPr>
        <p:spPr>
          <a:xfrm>
            <a:off x="611560" y="866845"/>
            <a:ext cx="7704856" cy="2058099"/>
          </a:xfrm>
        </p:spPr>
        <p:txBody>
          <a:bodyPr>
            <a:normAutofit/>
          </a:bodyPr>
          <a:lstStyle/>
          <a:p>
            <a:r>
              <a:rPr lang="zh-TW" altLang="zh-TW" sz="2000" u="sng" dirty="0" smtClean="0">
                <a:solidFill>
                  <a:schemeClr val="tx1">
                    <a:lumMod val="50000"/>
                  </a:schemeClr>
                </a:solidFill>
                <a:latin typeface="Microsoft JhengHei" charset="-120"/>
                <a:ea typeface="Microsoft JhengHei" charset="-120"/>
                <a:cs typeface="Microsoft JhengHei" charset="-120"/>
              </a:rPr>
              <a:t>約</a:t>
            </a:r>
            <a:r>
              <a:rPr lang="zh-TW" altLang="zh-TW" sz="2000" u="sng" dirty="0">
                <a:solidFill>
                  <a:schemeClr val="tx1">
                    <a:lumMod val="50000"/>
                  </a:schemeClr>
                </a:solidFill>
                <a:latin typeface="Microsoft JhengHei" charset="-120"/>
                <a:ea typeface="Microsoft JhengHei" charset="-120"/>
                <a:cs typeface="Microsoft JhengHei" charset="-120"/>
              </a:rPr>
              <a:t>瑟夫</a:t>
            </a:r>
            <a:r>
              <a:rPr lang="en-US" altLang="zh-TW" sz="2000" u="sng" dirty="0">
                <a:solidFill>
                  <a:schemeClr val="tx1">
                    <a:lumMod val="50000"/>
                  </a:schemeClr>
                </a:solidFill>
                <a:latin typeface="Microsoft JhengHei" charset="-120"/>
                <a:ea typeface="Microsoft JhengHei" charset="-120"/>
                <a:cs typeface="Microsoft JhengHei" charset="-120"/>
              </a:rPr>
              <a:t>·D·</a:t>
            </a:r>
            <a:r>
              <a:rPr lang="zh-TW" altLang="zh-TW" sz="2000" u="sng" dirty="0">
                <a:solidFill>
                  <a:schemeClr val="tx1">
                    <a:lumMod val="50000"/>
                  </a:schemeClr>
                </a:solidFill>
                <a:latin typeface="Microsoft JhengHei" charset="-120"/>
                <a:ea typeface="Microsoft JhengHei" charset="-120"/>
                <a:cs typeface="Microsoft JhengHei" charset="-120"/>
              </a:rPr>
              <a:t>諾瓦克</a:t>
            </a:r>
            <a:r>
              <a:rPr lang="zh-TW" altLang="zh-TW" sz="2000" dirty="0">
                <a:solidFill>
                  <a:schemeClr val="tx1">
                    <a:lumMod val="50000"/>
                  </a:schemeClr>
                </a:solidFill>
                <a:latin typeface="Microsoft JhengHei" charset="-120"/>
                <a:ea typeface="Microsoft JhengHei" charset="-120"/>
                <a:cs typeface="Microsoft JhengHei" charset="-120"/>
              </a:rPr>
              <a:t>（</a:t>
            </a:r>
            <a:r>
              <a:rPr lang="en-US" altLang="zh-TW" sz="2000" u="sng" dirty="0">
                <a:solidFill>
                  <a:schemeClr val="tx1">
                    <a:lumMod val="50000"/>
                  </a:schemeClr>
                </a:solidFill>
                <a:latin typeface="Microsoft JhengHei" charset="-120"/>
                <a:ea typeface="Microsoft JhengHei" charset="-120"/>
                <a:cs typeface="Microsoft JhengHei" charset="-120"/>
              </a:rPr>
              <a:t>Joseph D.Novak</a:t>
            </a:r>
            <a:r>
              <a:rPr lang="zh-TW" altLang="zh-TW" sz="2000" dirty="0">
                <a:solidFill>
                  <a:schemeClr val="tx1">
                    <a:lumMod val="50000"/>
                  </a:schemeClr>
                </a:solidFill>
                <a:latin typeface="Microsoft JhengHei" charset="-120"/>
                <a:ea typeface="Microsoft JhengHei" charset="-120"/>
                <a:cs typeface="Microsoft JhengHei" charset="-120"/>
              </a:rPr>
              <a:t>）於</a:t>
            </a:r>
            <a:r>
              <a:rPr lang="en-US" altLang="zh-TW" sz="2000" dirty="0">
                <a:solidFill>
                  <a:schemeClr val="tx1">
                    <a:lumMod val="50000"/>
                  </a:schemeClr>
                </a:solidFill>
                <a:latin typeface="Microsoft JhengHei" charset="-120"/>
                <a:ea typeface="Microsoft JhengHei" charset="-120"/>
                <a:cs typeface="Microsoft JhengHei" charset="-120"/>
              </a:rPr>
              <a:t>20</a:t>
            </a:r>
            <a:r>
              <a:rPr lang="zh-TW" altLang="zh-TW" sz="2000" dirty="0">
                <a:solidFill>
                  <a:schemeClr val="tx1">
                    <a:lumMod val="50000"/>
                  </a:schemeClr>
                </a:solidFill>
                <a:latin typeface="Microsoft JhengHei" charset="-120"/>
                <a:ea typeface="Microsoft JhengHei" charset="-120"/>
                <a:cs typeface="Microsoft JhengHei" charset="-120"/>
              </a:rPr>
              <a:t>世紀</a:t>
            </a:r>
            <a:r>
              <a:rPr lang="en-US" altLang="zh-TW" sz="2000" dirty="0">
                <a:solidFill>
                  <a:schemeClr val="tx1">
                    <a:lumMod val="50000"/>
                  </a:schemeClr>
                </a:solidFill>
                <a:latin typeface="Microsoft JhengHei" charset="-120"/>
                <a:ea typeface="Microsoft JhengHei" charset="-120"/>
                <a:cs typeface="Microsoft JhengHei" charset="-120"/>
              </a:rPr>
              <a:t>70</a:t>
            </a:r>
            <a:r>
              <a:rPr lang="zh-TW" altLang="zh-TW" sz="2000" dirty="0">
                <a:solidFill>
                  <a:schemeClr val="tx1">
                    <a:lumMod val="50000"/>
                  </a:schemeClr>
                </a:solidFill>
                <a:latin typeface="Microsoft JhengHei" charset="-120"/>
                <a:ea typeface="Microsoft JhengHei" charset="-120"/>
                <a:cs typeface="Microsoft JhengHei" charset="-120"/>
              </a:rPr>
              <a:t>年代，在康奈爾</a:t>
            </a:r>
            <a:r>
              <a:rPr lang="zh-TW" altLang="zh-TW" sz="2000" dirty="0" smtClean="0">
                <a:solidFill>
                  <a:schemeClr val="tx1">
                    <a:lumMod val="50000"/>
                  </a:schemeClr>
                </a:solidFill>
                <a:latin typeface="Microsoft JhengHei" charset="-120"/>
                <a:ea typeface="Microsoft JhengHei" charset="-120"/>
                <a:cs typeface="Microsoft JhengHei" charset="-120"/>
              </a:rPr>
              <a:t>大學發展出</a:t>
            </a:r>
            <a:r>
              <a:rPr lang="zh-TW" altLang="zh-TW" sz="2000" dirty="0">
                <a:solidFill>
                  <a:schemeClr val="tx1">
                    <a:lumMod val="50000"/>
                  </a:schemeClr>
                </a:solidFill>
                <a:latin typeface="Microsoft JhengHei" charset="-120"/>
                <a:ea typeface="Microsoft JhengHei" charset="-120"/>
                <a:cs typeface="Microsoft JhengHei" charset="-120"/>
              </a:rPr>
              <a:t>概念圖繪製技巧。當時，</a:t>
            </a:r>
            <a:r>
              <a:rPr lang="en-US" altLang="zh-TW" sz="2000" dirty="0">
                <a:solidFill>
                  <a:schemeClr val="tx1">
                    <a:lumMod val="50000"/>
                  </a:schemeClr>
                </a:solidFill>
                <a:latin typeface="Microsoft JhengHei" charset="-120"/>
                <a:ea typeface="Microsoft JhengHei" charset="-120"/>
                <a:cs typeface="Microsoft JhengHei" charset="-120"/>
              </a:rPr>
              <a:t>Novak</a:t>
            </a:r>
            <a:r>
              <a:rPr lang="zh-TW" altLang="zh-TW" sz="2000" dirty="0">
                <a:solidFill>
                  <a:schemeClr val="tx1">
                    <a:lumMod val="50000"/>
                  </a:schemeClr>
                </a:solidFill>
                <a:latin typeface="Microsoft JhengHei" charset="-120"/>
                <a:ea typeface="Microsoft JhengHei" charset="-120"/>
                <a:cs typeface="Microsoft JhengHei" charset="-120"/>
              </a:rPr>
              <a:t>將這種技巧應用在科學教學上，做為一種增進理解的教學技術</a:t>
            </a:r>
            <a:r>
              <a:rPr lang="zh-TW" altLang="zh-TW" sz="2000" dirty="0" smtClean="0">
                <a:solidFill>
                  <a:schemeClr val="tx1">
                    <a:lumMod val="50000"/>
                  </a:schemeClr>
                </a:solidFill>
                <a:latin typeface="Microsoft JhengHei" charset="-120"/>
                <a:ea typeface="Microsoft JhengHei" charset="-120"/>
                <a:cs typeface="Microsoft JhengHei" charset="-120"/>
              </a:rPr>
              <a:t>。</a:t>
            </a:r>
            <a:endParaRPr lang="zh-TW" altLang="zh-TW" sz="2000" dirty="0">
              <a:solidFill>
                <a:schemeClr val="tx1">
                  <a:lumMod val="50000"/>
                </a:schemeClr>
              </a:solidFill>
              <a:latin typeface="Microsoft JhengHei" charset="-120"/>
              <a:ea typeface="Microsoft JhengHei" charset="-120"/>
              <a:cs typeface="Microsoft JhengHei" charset="-120"/>
            </a:endParaRPr>
          </a:p>
          <a:p>
            <a:r>
              <a:rPr lang="en-US" altLang="zh-TW" sz="2000" dirty="0">
                <a:solidFill>
                  <a:schemeClr val="tx1">
                    <a:lumMod val="50000"/>
                  </a:schemeClr>
                </a:solidFill>
                <a:latin typeface="Microsoft JhengHei" charset="-120"/>
                <a:ea typeface="Microsoft JhengHei" charset="-120"/>
                <a:cs typeface="Microsoft JhengHei" charset="-120"/>
              </a:rPr>
              <a:t>Novak</a:t>
            </a:r>
            <a:r>
              <a:rPr lang="zh-TW" altLang="zh-TW" sz="2000" dirty="0">
                <a:solidFill>
                  <a:schemeClr val="tx1">
                    <a:lumMod val="50000"/>
                  </a:schemeClr>
                </a:solidFill>
                <a:latin typeface="Microsoft JhengHei" charset="-120"/>
                <a:ea typeface="Microsoft JhengHei" charset="-120"/>
                <a:cs typeface="Microsoft JhengHei" charset="-120"/>
              </a:rPr>
              <a:t>教授認為，概念圖是某個主題的概念及其關係的圖形化表示，概念圖是用來組織和表徵知識的工具</a:t>
            </a:r>
            <a:r>
              <a:rPr lang="zh-TW" altLang="zh-TW" sz="2000" dirty="0" smtClean="0">
                <a:solidFill>
                  <a:schemeClr val="tx1">
                    <a:lumMod val="50000"/>
                  </a:schemeClr>
                </a:solidFill>
                <a:latin typeface="Microsoft JhengHei" charset="-120"/>
                <a:ea typeface="Microsoft JhengHei" charset="-120"/>
                <a:cs typeface="Microsoft JhengHei" charset="-120"/>
              </a:rPr>
              <a:t>。</a:t>
            </a:r>
            <a:endParaRPr lang="en-US" altLang="zh-TW" sz="2000" dirty="0" smtClean="0">
              <a:solidFill>
                <a:schemeClr val="tx1">
                  <a:lumMod val="50000"/>
                </a:schemeClr>
              </a:solidFill>
              <a:latin typeface="Microsoft JhengHei" charset="-120"/>
              <a:ea typeface="Microsoft JhengHei" charset="-120"/>
              <a:cs typeface="Microsoft JhengHei" charset="-120"/>
            </a:endParaRPr>
          </a:p>
          <a:p>
            <a:endParaRPr lang="en-US" altLang="zh-TW" sz="2000" dirty="0" smtClean="0">
              <a:solidFill>
                <a:schemeClr val="tx1">
                  <a:lumMod val="50000"/>
                </a:schemeClr>
              </a:solidFill>
            </a:endParaRPr>
          </a:p>
          <a:p>
            <a:pPr marL="0" indent="0">
              <a:buNone/>
            </a:pPr>
            <a:endParaRPr lang="en-US" altLang="zh-TW" sz="2000" dirty="0">
              <a:solidFill>
                <a:schemeClr val="tx1">
                  <a:lumMod val="50000"/>
                </a:schemeClr>
              </a:solidFill>
            </a:endParaRPr>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11</a:t>
            </a:fld>
            <a:endParaRPr lang="zh-TW" altLang="en-US"/>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852" y="3068960"/>
            <a:ext cx="5987228" cy="3915011"/>
          </a:xfrm>
          <a:prstGeom prst="rect">
            <a:avLst/>
          </a:prstGeom>
        </p:spPr>
      </p:pic>
    </p:spTree>
    <p:extLst>
      <p:ext uri="{BB962C8B-B14F-4D97-AF65-F5344CB8AC3E}">
        <p14:creationId xmlns:p14="http://schemas.microsoft.com/office/powerpoint/2010/main" val="884091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知識表徵</a:t>
            </a:r>
            <a:endParaRPr lang="zh-TW" altLang="en-US" dirty="0"/>
          </a:p>
        </p:txBody>
      </p:sp>
      <p:sp>
        <p:nvSpPr>
          <p:cNvPr id="3" name="內容版面配置區 2"/>
          <p:cNvSpPr>
            <a:spLocks noGrp="1"/>
          </p:cNvSpPr>
          <p:nvPr>
            <p:ph idx="1"/>
          </p:nvPr>
        </p:nvSpPr>
        <p:spPr/>
        <p:txBody>
          <a:bodyPr>
            <a:normAutofit/>
          </a:bodyPr>
          <a:lstStyle/>
          <a:p>
            <a:r>
              <a:rPr lang="en-US" altLang="zh-TW" sz="2000" dirty="0">
                <a:solidFill>
                  <a:schemeClr val="tx1"/>
                </a:solidFill>
                <a:latin typeface="微軟正黑體" panose="020B0604030504040204" pitchFamily="34" charset="-120"/>
                <a:ea typeface="微軟正黑體" panose="020B0604030504040204" pitchFamily="34" charset="-120"/>
              </a:rPr>
              <a:t>Bruner (1966)</a:t>
            </a:r>
            <a:r>
              <a:rPr lang="zh-TW" altLang="en-US" sz="2000" dirty="0">
                <a:solidFill>
                  <a:schemeClr val="tx1"/>
                </a:solidFill>
                <a:latin typeface="微軟正黑體" panose="020B0604030504040204" pitchFamily="34" charset="-120"/>
                <a:ea typeface="微軟正黑體" panose="020B0604030504040204" pitchFamily="34" charset="-120"/>
              </a:rPr>
              <a:t>認為人類對其環境周遭事物，經知覺而將外在事件或物體轉換為內在心理事件的過程 ，亦即人類乃經由知識表徵的過程獲得知識，稱為知識表徵</a:t>
            </a:r>
            <a:r>
              <a:rPr lang="en-US" altLang="zh-TW" sz="2000" dirty="0">
                <a:solidFill>
                  <a:schemeClr val="tx1"/>
                </a:solidFill>
                <a:latin typeface="微軟正黑體" panose="020B0604030504040204" pitchFamily="34" charset="-120"/>
                <a:ea typeface="微軟正黑體" panose="020B0604030504040204" pitchFamily="34" charset="-120"/>
              </a:rPr>
              <a:t>(knowledge representation)</a:t>
            </a:r>
            <a:r>
              <a:rPr lang="zh-TW" altLang="en-US" sz="2000" dirty="0">
                <a:solidFill>
                  <a:schemeClr val="tx1"/>
                </a:solidFill>
                <a:latin typeface="微軟正黑體" panose="020B0604030504040204" pitchFamily="34" charset="-120"/>
                <a:ea typeface="微軟正黑體" panose="020B0604030504040204" pitchFamily="34" charset="-120"/>
              </a:rPr>
              <a:t>（張春興，</a:t>
            </a:r>
            <a:r>
              <a:rPr lang="en-US" altLang="zh-TW" sz="2000" dirty="0">
                <a:solidFill>
                  <a:schemeClr val="tx1"/>
                </a:solidFill>
                <a:latin typeface="微軟正黑體" panose="020B0604030504040204" pitchFamily="34" charset="-120"/>
                <a:ea typeface="微軟正黑體" panose="020B0604030504040204" pitchFamily="34" charset="-120"/>
              </a:rPr>
              <a:t>1994</a:t>
            </a:r>
            <a:r>
              <a:rPr lang="zh-TW" altLang="en-US" sz="2000" dirty="0" smtClean="0">
                <a:solidFill>
                  <a:schemeClr val="tx1"/>
                </a:solidFill>
                <a:latin typeface="微軟正黑體" panose="020B0604030504040204" pitchFamily="34" charset="-120"/>
                <a:ea typeface="微軟正黑體" panose="020B0604030504040204" pitchFamily="34" charset="-120"/>
              </a:rPr>
              <a:t>）。</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r>
              <a:rPr lang="zh-TW" altLang="zh-TW" sz="2000" dirty="0">
                <a:solidFill>
                  <a:schemeClr val="tx1"/>
                </a:solidFill>
                <a:latin typeface="微軟正黑體" panose="020B0604030504040204" pitchFamily="34" charset="-120"/>
                <a:ea typeface="微軟正黑體" panose="020B0604030504040204" pitchFamily="34" charset="-120"/>
              </a:rPr>
              <a:t>在認知科學裡，知識表徵關係到人類如何儲存和處理資料</a:t>
            </a:r>
            <a:r>
              <a:rPr lang="zh-TW" altLang="zh-TW" sz="2000" dirty="0" smtClean="0">
                <a:solidFill>
                  <a:schemeClr val="tx1"/>
                </a:solidFill>
                <a:latin typeface="微軟正黑體" panose="020B0604030504040204" pitchFamily="34" charset="-120"/>
                <a:ea typeface="微軟正黑體" panose="020B0604030504040204" pitchFamily="34" charset="-120"/>
              </a:rPr>
              <a:t>。</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r>
              <a:rPr lang="zh-TW" altLang="en-US" sz="2000" dirty="0">
                <a:solidFill>
                  <a:schemeClr val="tx1"/>
                </a:solidFill>
                <a:latin typeface="微軟正黑體" panose="020B0604030504040204" pitchFamily="34" charset="-120"/>
                <a:ea typeface="微軟正黑體" panose="020B0604030504040204" pitchFamily="34" charset="-120"/>
              </a:rPr>
              <a:t>人類知識的獲得與學習如同電腦儲存訊息的歷程一樣，是以一種有系統的、有組織的方式，將不同種類的資料與訊息以「命題」、「心像」、「基模」與「條件語句」等方式進入記憶系統中，累積形成敘述性知識與程序性知識的認知架構，這知識表徵代表知識的各種方式或形式。 </a:t>
            </a:r>
            <a:r>
              <a:rPr lang="en-US" altLang="zh-TW" sz="2000" dirty="0">
                <a:solidFill>
                  <a:schemeClr val="tx1"/>
                </a:solidFill>
                <a:latin typeface="微軟正黑體" panose="020B0604030504040204" pitchFamily="34" charset="-120"/>
                <a:ea typeface="微軟正黑體" panose="020B0604030504040204" pitchFamily="34" charset="-120"/>
              </a:rPr>
              <a:t>(</a:t>
            </a:r>
            <a:r>
              <a:rPr lang="zh-TW" altLang="en-US" sz="2000" dirty="0">
                <a:solidFill>
                  <a:schemeClr val="tx1"/>
                </a:solidFill>
                <a:latin typeface="微軟正黑體" panose="020B0604030504040204" pitchFamily="34" charset="-120"/>
                <a:ea typeface="微軟正黑體" panose="020B0604030504040204" pitchFamily="34" charset="-120"/>
              </a:rPr>
              <a:t>江凱狄 </a:t>
            </a:r>
            <a:r>
              <a:rPr lang="en-US" altLang="zh-TW" sz="2000" dirty="0">
                <a:solidFill>
                  <a:schemeClr val="tx1"/>
                </a:solidFill>
                <a:latin typeface="微軟正黑體" panose="020B0604030504040204" pitchFamily="34" charset="-120"/>
                <a:ea typeface="微軟正黑體" panose="020B0604030504040204" pitchFamily="34" charset="-120"/>
              </a:rPr>
              <a:t>2015)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12</a:t>
            </a:fld>
            <a:endParaRPr lang="zh-TW" altLang="en-US"/>
          </a:p>
        </p:txBody>
      </p:sp>
    </p:spTree>
    <p:extLst>
      <p:ext uri="{BB962C8B-B14F-4D97-AF65-F5344CB8AC3E}">
        <p14:creationId xmlns:p14="http://schemas.microsoft.com/office/powerpoint/2010/main" val="58066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知識建構理論</a:t>
            </a:r>
            <a:endParaRPr kumimoji="1" lang="zh-TW" altLang="en-US" dirty="0"/>
          </a:p>
        </p:txBody>
      </p:sp>
      <p:sp>
        <p:nvSpPr>
          <p:cNvPr id="3" name="內容版面配置區 2"/>
          <p:cNvSpPr>
            <a:spLocks noGrp="1"/>
          </p:cNvSpPr>
          <p:nvPr>
            <p:ph idx="1"/>
          </p:nvPr>
        </p:nvSpPr>
        <p:spPr/>
        <p:txBody>
          <a:bodyPr>
            <a:noAutofit/>
          </a:bodyPr>
          <a:lstStyle/>
          <a:p>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 建構理論是一種知識的理論，也是學習理論之</a:t>
            </a:r>
            <a:r>
              <a:rPr kumimoji="1" lang="zh-TW" altLang="en-US" sz="2000" dirty="0" smtClean="0">
                <a:solidFill>
                  <a:schemeClr val="tx1"/>
                </a:solidFill>
                <a:latin typeface="微軟正黑體" panose="020B0604030504040204" pitchFamily="34" charset="-120"/>
                <a:ea typeface="微軟正黑體" panose="020B0604030504040204" pitchFamily="34" charset="-120"/>
                <a:cs typeface="Microsoft JhengHei" charset="-120"/>
              </a:rPr>
              <a:t>一，</a:t>
            </a:r>
            <a:r>
              <a:rPr lang="zh-TW" altLang="zh-TW" sz="2000" dirty="0">
                <a:solidFill>
                  <a:schemeClr val="tx1"/>
                </a:solidFill>
                <a:latin typeface="微軟正黑體" panose="020B0604030504040204" pitchFamily="34" charset="-120"/>
                <a:ea typeface="微軟正黑體" panose="020B0604030504040204" pitchFamily="34" charset="-120"/>
              </a:rPr>
              <a:t>主要目的是探討如何獲得知識或是認識知識的本質。</a:t>
            </a:r>
            <a:endParaRPr kumimoji="1" lang="en-US" altLang="zh-TW" sz="2000" dirty="0" smtClean="0">
              <a:solidFill>
                <a:schemeClr val="tx1"/>
              </a:solidFill>
              <a:latin typeface="微軟正黑體" panose="020B0604030504040204" pitchFamily="34" charset="-120"/>
              <a:ea typeface="微軟正黑體" panose="020B0604030504040204" pitchFamily="34" charset="-120"/>
              <a:cs typeface="Microsoft JhengHei" charset="-120"/>
            </a:endParaRPr>
          </a:p>
          <a:p>
            <a:r>
              <a:rPr kumimoji="1" lang="zh-TW" altLang="en-US" sz="2000" dirty="0" smtClean="0">
                <a:solidFill>
                  <a:schemeClr val="tx1"/>
                </a:solidFill>
                <a:latin typeface="微軟正黑體" panose="020B0604030504040204" pitchFamily="34" charset="-120"/>
                <a:ea typeface="微軟正黑體" panose="020B0604030504040204" pitchFamily="34" charset="-120"/>
                <a:cs typeface="Microsoft JhengHei" charset="-120"/>
              </a:rPr>
              <a:t>知識</a:t>
            </a: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建構是一種活動，是將自己周遭既存或蒐集的資料整理成為資訊，並經由自己內化邏輯性處理而成為知識的過程，可以說是個人建構知識的方法。 </a:t>
            </a:r>
            <a:r>
              <a:rPr kumimoji="1" lang="en-US" altLang="zh-TW" sz="2000" dirty="0">
                <a:solidFill>
                  <a:schemeClr val="tx1"/>
                </a:solidFill>
                <a:latin typeface="微軟正黑體" panose="020B0604030504040204" pitchFamily="34" charset="-120"/>
                <a:ea typeface="微軟正黑體" panose="020B0604030504040204" pitchFamily="34" charset="-120"/>
                <a:cs typeface="Microsoft JhengHei" charset="-120"/>
              </a:rPr>
              <a:t>(</a:t>
            </a: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李世亮，</a:t>
            </a:r>
            <a:r>
              <a:rPr kumimoji="1" lang="en-US" altLang="zh-TW" sz="2000" dirty="0">
                <a:solidFill>
                  <a:schemeClr val="tx1"/>
                </a:solidFill>
                <a:latin typeface="微軟正黑體" panose="020B0604030504040204" pitchFamily="34" charset="-120"/>
                <a:ea typeface="微軟正黑體" panose="020B0604030504040204" pitchFamily="34" charset="-120"/>
                <a:cs typeface="Microsoft JhengHei" charset="-120"/>
              </a:rPr>
              <a:t>2009</a:t>
            </a:r>
            <a:r>
              <a:rPr kumimoji="1" lang="en-US" altLang="zh-TW" sz="2000" dirty="0" smtClean="0">
                <a:solidFill>
                  <a:schemeClr val="tx1"/>
                </a:solidFill>
                <a:latin typeface="微軟正黑體" panose="020B0604030504040204" pitchFamily="34" charset="-120"/>
                <a:ea typeface="微軟正黑體" panose="020B0604030504040204" pitchFamily="34" charset="-120"/>
                <a:cs typeface="Microsoft JhengHei" charset="-120"/>
              </a:rPr>
              <a:t>)</a:t>
            </a:r>
          </a:p>
          <a:p>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建構主義主要的精神強調三大原則必須同時並存</a:t>
            </a:r>
            <a:r>
              <a:rPr kumimoji="1" lang="zh-TW" altLang="en-US" sz="2000" dirty="0" smtClean="0">
                <a:solidFill>
                  <a:schemeClr val="tx1"/>
                </a:solidFill>
                <a:latin typeface="微軟正黑體" panose="020B0604030504040204" pitchFamily="34" charset="-120"/>
                <a:ea typeface="微軟正黑體" panose="020B0604030504040204" pitchFamily="34" charset="-120"/>
                <a:cs typeface="Microsoft JhengHei" charset="-120"/>
              </a:rPr>
              <a:t>。</a:t>
            </a:r>
            <a:endParaRPr kumimoji="1" lang="en-US" altLang="zh-TW" sz="2000" dirty="0" smtClean="0">
              <a:solidFill>
                <a:schemeClr val="tx1"/>
              </a:solidFill>
              <a:latin typeface="微軟正黑體" panose="020B0604030504040204" pitchFamily="34" charset="-120"/>
              <a:ea typeface="微軟正黑體" panose="020B0604030504040204" pitchFamily="34" charset="-120"/>
              <a:cs typeface="Microsoft JhengHei" charset="-120"/>
            </a:endParaRPr>
          </a:p>
          <a:p>
            <a:pPr marL="457200" indent="-457200">
              <a:buFont typeface="+mj-lt"/>
              <a:buAutoNum type="arabicParenR"/>
            </a:pP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主動原則：知識是學習者本身主動的建構而成，並非被動的接受或吸收</a:t>
            </a:r>
            <a:r>
              <a:rPr kumimoji="1" lang="zh-TW" altLang="en-US" sz="2000" dirty="0" smtClean="0">
                <a:solidFill>
                  <a:schemeClr val="tx1"/>
                </a:solidFill>
                <a:latin typeface="微軟正黑體" panose="020B0604030504040204" pitchFamily="34" charset="-120"/>
                <a:ea typeface="微軟正黑體" panose="020B0604030504040204" pitchFamily="34" charset="-120"/>
                <a:cs typeface="Microsoft JhengHei" charset="-120"/>
              </a:rPr>
              <a:t>。</a:t>
            </a:r>
            <a:endParaRPr kumimoji="1" lang="en-US" altLang="zh-TW" sz="2000" dirty="0" smtClean="0">
              <a:solidFill>
                <a:schemeClr val="tx1"/>
              </a:solidFill>
              <a:latin typeface="微軟正黑體" panose="020B0604030504040204" pitchFamily="34" charset="-120"/>
              <a:ea typeface="微軟正黑體" panose="020B0604030504040204" pitchFamily="34" charset="-120"/>
              <a:cs typeface="Microsoft JhengHei" charset="-120"/>
            </a:endParaRPr>
          </a:p>
          <a:p>
            <a:pPr marL="457200" indent="-457200">
              <a:buFont typeface="+mj-lt"/>
              <a:buAutoNum type="arabicParenR"/>
            </a:pPr>
            <a:r>
              <a:rPr lang="zh-TW" altLang="zh-TW" sz="2000" dirty="0">
                <a:solidFill>
                  <a:schemeClr val="tx1"/>
                </a:solidFill>
                <a:latin typeface="微軟正黑體" panose="020B0604030504040204" pitchFamily="34" charset="-120"/>
                <a:ea typeface="微軟正黑體" panose="020B0604030504040204" pitchFamily="34" charset="-120"/>
              </a:rPr>
              <a:t>適應原則：知識是學習者經驗的合理化或實用化，不單是記憶事實或真理。</a:t>
            </a:r>
          </a:p>
          <a:p>
            <a:pPr marL="457200" indent="-457200">
              <a:buFont typeface="+mj-lt"/>
              <a:buAutoNum type="arabicParenR"/>
            </a:pP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發展原則：知識是學習者與別人互相討論而形成共識。</a:t>
            </a:r>
          </a:p>
          <a:p>
            <a:pPr marL="0" indent="0">
              <a:buNone/>
            </a:pP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a:t>
            </a:r>
            <a:r>
              <a:rPr kumimoji="1" lang="en-US" altLang="zh-TW" sz="2000" dirty="0">
                <a:solidFill>
                  <a:schemeClr val="tx1"/>
                </a:solidFill>
                <a:latin typeface="微軟正黑體" panose="020B0604030504040204" pitchFamily="34" charset="-120"/>
                <a:ea typeface="微軟正黑體" panose="020B0604030504040204" pitchFamily="34" charset="-120"/>
                <a:cs typeface="Microsoft JhengHei" charset="-120"/>
              </a:rPr>
              <a:t>Osborne&amp;Wittrock,1983</a:t>
            </a: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a:t>
            </a:r>
            <a:r>
              <a:rPr kumimoji="1" lang="en-US" altLang="zh-TW" sz="2000" dirty="0">
                <a:solidFill>
                  <a:schemeClr val="tx1"/>
                </a:solidFill>
                <a:latin typeface="微軟正黑體" panose="020B0604030504040204" pitchFamily="34" charset="-120"/>
                <a:ea typeface="微軟正黑體" panose="020B0604030504040204" pitchFamily="34" charset="-120"/>
                <a:cs typeface="Microsoft JhengHei" charset="-120"/>
              </a:rPr>
              <a:t>Rogoff,1990</a:t>
            </a: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a:t>
            </a:r>
            <a:r>
              <a:rPr kumimoji="1" lang="en-US" altLang="zh-TW" sz="2000" dirty="0">
                <a:solidFill>
                  <a:schemeClr val="tx1"/>
                </a:solidFill>
                <a:latin typeface="微軟正黑體" panose="020B0604030504040204" pitchFamily="34" charset="-120"/>
                <a:ea typeface="微軟正黑體" panose="020B0604030504040204" pitchFamily="34" charset="-120"/>
                <a:cs typeface="Microsoft JhengHei" charset="-120"/>
              </a:rPr>
              <a:t>Von Glasersfeld,1984</a:t>
            </a: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；張世忠，</a:t>
            </a:r>
            <a:r>
              <a:rPr kumimoji="1" lang="en-US" altLang="zh-TW" sz="2000" dirty="0">
                <a:solidFill>
                  <a:schemeClr val="tx1"/>
                </a:solidFill>
                <a:latin typeface="微軟正黑體" panose="020B0604030504040204" pitchFamily="34" charset="-120"/>
                <a:ea typeface="微軟正黑體" panose="020B0604030504040204" pitchFamily="34" charset="-120"/>
                <a:cs typeface="Microsoft JhengHei" charset="-120"/>
              </a:rPr>
              <a:t>1997</a:t>
            </a: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年；張靜告，</a:t>
            </a:r>
            <a:r>
              <a:rPr kumimoji="1" lang="en-US" altLang="zh-TW" sz="2000" dirty="0">
                <a:solidFill>
                  <a:schemeClr val="tx1"/>
                </a:solidFill>
                <a:latin typeface="微軟正黑體" panose="020B0604030504040204" pitchFamily="34" charset="-120"/>
                <a:ea typeface="微軟正黑體" panose="020B0604030504040204" pitchFamily="34" charset="-120"/>
                <a:cs typeface="Microsoft JhengHei" charset="-120"/>
              </a:rPr>
              <a:t>1996</a:t>
            </a:r>
            <a:r>
              <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rPr>
              <a:t>）</a:t>
            </a:r>
          </a:p>
          <a:p>
            <a:pPr marL="457200" indent="-457200">
              <a:buFont typeface="+mj-lt"/>
              <a:buAutoNum type="arabicParenR"/>
            </a:pPr>
            <a:endParaRPr kumimoji="1" lang="zh-TW" altLang="en-US" sz="2000" dirty="0">
              <a:solidFill>
                <a:schemeClr val="tx1"/>
              </a:solidFill>
              <a:latin typeface="微軟正黑體" panose="020B0604030504040204" pitchFamily="34" charset="-120"/>
              <a:ea typeface="微軟正黑體" panose="020B0604030504040204" pitchFamily="34" charset="-120"/>
              <a:cs typeface="Microsoft JhengHei"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13</a:t>
            </a:fld>
            <a:endParaRPr lang="zh-TW" altLang="en-US"/>
          </a:p>
        </p:txBody>
      </p:sp>
    </p:spTree>
    <p:extLst>
      <p:ext uri="{BB962C8B-B14F-4D97-AF65-F5344CB8AC3E}">
        <p14:creationId xmlns:p14="http://schemas.microsoft.com/office/powerpoint/2010/main" val="815467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建構主義</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273562449"/>
              </p:ext>
            </p:extLst>
          </p:nvPr>
        </p:nvGraphicFramePr>
        <p:xfrm>
          <a:off x="1763686" y="867059"/>
          <a:ext cx="5472609" cy="5562600"/>
        </p:xfrm>
        <a:graphic>
          <a:graphicData uri="http://schemas.openxmlformats.org/drawingml/2006/table">
            <a:tbl>
              <a:tblPr>
                <a:tableStyleId>{5C22544A-7EE6-4342-B048-85BDC9FD1C3A}</a:tableStyleId>
              </a:tblPr>
              <a:tblGrid>
                <a:gridCol w="1824203">
                  <a:extLst>
                    <a:ext uri="{9D8B030D-6E8A-4147-A177-3AD203B41FA5}">
                      <a16:colId xmlns:a16="http://schemas.microsoft.com/office/drawing/2014/main" xmlns="" val="4202946816"/>
                    </a:ext>
                  </a:extLst>
                </a:gridCol>
                <a:gridCol w="1824203">
                  <a:extLst>
                    <a:ext uri="{9D8B030D-6E8A-4147-A177-3AD203B41FA5}">
                      <a16:colId xmlns:a16="http://schemas.microsoft.com/office/drawing/2014/main" xmlns="" val="608848098"/>
                    </a:ext>
                  </a:extLst>
                </a:gridCol>
                <a:gridCol w="1824203">
                  <a:extLst>
                    <a:ext uri="{9D8B030D-6E8A-4147-A177-3AD203B41FA5}">
                      <a16:colId xmlns:a16="http://schemas.microsoft.com/office/drawing/2014/main" xmlns="" val="2934795342"/>
                    </a:ext>
                  </a:extLst>
                </a:gridCol>
              </a:tblGrid>
              <a:tr h="439353">
                <a:tc>
                  <a:txBody>
                    <a:bodyPr/>
                    <a:lstStyle/>
                    <a:p>
                      <a:pPr>
                        <a:lnSpc>
                          <a:spcPct val="150000"/>
                        </a:lnSpc>
                        <a:spcAft>
                          <a:spcPts val="0"/>
                        </a:spcAft>
                      </a:pPr>
                      <a:r>
                        <a:rPr lang="zh-TW" sz="1400" dirty="0">
                          <a:effectLst/>
                        </a:rPr>
                        <a:t>建構主義主要理念</a:t>
                      </a:r>
                      <a:endParaRPr lang="zh-TW" sz="1400" dirty="0">
                        <a:effectLst/>
                        <a:latin typeface="Calibri" panose="020F0502020204030204" pitchFamily="34" charset="0"/>
                        <a:ea typeface="新細明體" panose="02020500000000000000" pitchFamily="18" charset="-120"/>
                      </a:endParaRPr>
                    </a:p>
                  </a:txBody>
                  <a:tcPr marL="63500" marR="63500" marT="63500" marB="63500"/>
                </a:tc>
                <a:tc>
                  <a:txBody>
                    <a:bodyPr/>
                    <a:lstStyle/>
                    <a:p>
                      <a:pPr>
                        <a:lnSpc>
                          <a:spcPct val="150000"/>
                        </a:lnSpc>
                        <a:spcAft>
                          <a:spcPts val="0"/>
                        </a:spcAft>
                      </a:pPr>
                      <a:r>
                        <a:rPr lang="zh-TW" sz="1400">
                          <a:effectLst/>
                        </a:rPr>
                        <a:t>代表人物</a:t>
                      </a:r>
                      <a:endParaRPr lang="zh-TW" sz="1400">
                        <a:effectLst/>
                        <a:latin typeface="Calibri" panose="020F0502020204030204" pitchFamily="34" charset="0"/>
                        <a:ea typeface="新細明體" panose="02020500000000000000" pitchFamily="18" charset="-120"/>
                      </a:endParaRPr>
                    </a:p>
                  </a:txBody>
                  <a:tcPr marL="63500" marR="63500" marT="63500" marB="63500"/>
                </a:tc>
                <a:tc>
                  <a:txBody>
                    <a:bodyPr/>
                    <a:lstStyle/>
                    <a:p>
                      <a:pPr>
                        <a:lnSpc>
                          <a:spcPct val="150000"/>
                        </a:lnSpc>
                        <a:spcAft>
                          <a:spcPts val="0"/>
                        </a:spcAft>
                      </a:pPr>
                      <a:r>
                        <a:rPr lang="zh-TW" sz="1400">
                          <a:effectLst/>
                        </a:rPr>
                        <a:t>主要理念或主張</a:t>
                      </a:r>
                      <a:endParaRPr lang="zh-TW" sz="1400">
                        <a:effectLst/>
                        <a:latin typeface="Calibri" panose="020F0502020204030204" pitchFamily="34" charset="0"/>
                        <a:ea typeface="新細明體" panose="02020500000000000000" pitchFamily="18" charset="-120"/>
                      </a:endParaRPr>
                    </a:p>
                  </a:txBody>
                  <a:tcPr marL="63500" marR="63500" marT="63500" marB="63500"/>
                </a:tc>
                <a:extLst>
                  <a:ext uri="{0D108BD9-81ED-4DB2-BD59-A6C34878D82A}">
                    <a16:rowId xmlns:a16="http://schemas.microsoft.com/office/drawing/2014/main" xmlns="" val="278125477"/>
                  </a:ext>
                </a:extLst>
              </a:tr>
              <a:tr h="739670">
                <a:tc rowSpan="2">
                  <a:txBody>
                    <a:bodyPr/>
                    <a:lstStyle/>
                    <a:p>
                      <a:pPr marL="152400" algn="ctr">
                        <a:lnSpc>
                          <a:spcPct val="150000"/>
                        </a:lnSpc>
                        <a:spcAft>
                          <a:spcPts val="0"/>
                        </a:spcAft>
                      </a:pPr>
                      <a:r>
                        <a:rPr lang="en-US" sz="1400" dirty="0">
                          <a:effectLst/>
                        </a:rPr>
                        <a:t>1.</a:t>
                      </a:r>
                      <a:r>
                        <a:rPr lang="zh-TW" sz="1400" dirty="0">
                          <a:effectLst/>
                        </a:rPr>
                        <a:t>個人建構主義：</a:t>
                      </a:r>
                      <a:r>
                        <a:rPr lang="en-US" sz="1400" dirty="0">
                          <a:effectLst/>
                        </a:rPr>
                        <a:t/>
                      </a:r>
                      <a:br>
                        <a:rPr lang="en-US" sz="1400" dirty="0">
                          <a:effectLst/>
                        </a:rPr>
                      </a:br>
                      <a:r>
                        <a:rPr lang="zh-TW" sz="1400" dirty="0">
                          <a:effectLst/>
                        </a:rPr>
                        <a:t>知識是認知主體主動建構而來，並以先備經驗為基礎</a:t>
                      </a:r>
                      <a:endParaRPr lang="zh-TW" sz="1400" dirty="0">
                        <a:effectLst/>
                        <a:latin typeface="Calibri" panose="020F0502020204030204" pitchFamily="34" charset="0"/>
                        <a:ea typeface="新細明體" panose="02020500000000000000" pitchFamily="18" charset="-120"/>
                      </a:endParaRPr>
                    </a:p>
                  </a:txBody>
                  <a:tcPr marL="63500" marR="63500" marT="63500" marB="63500"/>
                </a:tc>
                <a:tc>
                  <a:txBody>
                    <a:bodyPr/>
                    <a:lstStyle/>
                    <a:p>
                      <a:pPr algn="ctr">
                        <a:lnSpc>
                          <a:spcPct val="150000"/>
                        </a:lnSpc>
                        <a:spcAft>
                          <a:spcPts val="0"/>
                        </a:spcAft>
                      </a:pPr>
                      <a:r>
                        <a:rPr lang="zh-TW" sz="1400" dirty="0">
                          <a:effectLst/>
                        </a:rPr>
                        <a:t>康德</a:t>
                      </a:r>
                      <a:endParaRPr lang="zh-TW" sz="1400" dirty="0">
                        <a:effectLst/>
                        <a:latin typeface="Calibri" panose="020F0502020204030204" pitchFamily="34" charset="0"/>
                        <a:ea typeface="新細明體" panose="02020500000000000000" pitchFamily="18" charset="-120"/>
                      </a:endParaRPr>
                    </a:p>
                  </a:txBody>
                  <a:tcPr marL="63500" marR="63500" marT="63500" marB="63500"/>
                </a:tc>
                <a:tc>
                  <a:txBody>
                    <a:bodyPr/>
                    <a:lstStyle/>
                    <a:p>
                      <a:pPr>
                        <a:lnSpc>
                          <a:spcPct val="150000"/>
                        </a:lnSpc>
                        <a:spcAft>
                          <a:spcPts val="0"/>
                        </a:spcAft>
                      </a:pPr>
                      <a:r>
                        <a:rPr lang="zh-TW" sz="1400">
                          <a:effectLst/>
                        </a:rPr>
                        <a:t>人是具理性認知的主體，能主動建構知識</a:t>
                      </a:r>
                      <a:endParaRPr lang="zh-TW" sz="1400">
                        <a:effectLst/>
                        <a:latin typeface="Calibri" panose="020F0502020204030204" pitchFamily="34" charset="0"/>
                        <a:ea typeface="新細明體" panose="02020500000000000000" pitchFamily="18" charset="-120"/>
                      </a:endParaRPr>
                    </a:p>
                  </a:txBody>
                  <a:tcPr marL="63500" marR="63500" marT="63500" marB="63500"/>
                </a:tc>
                <a:extLst>
                  <a:ext uri="{0D108BD9-81ED-4DB2-BD59-A6C34878D82A}">
                    <a16:rowId xmlns:a16="http://schemas.microsoft.com/office/drawing/2014/main" xmlns="" val="1870678994"/>
                  </a:ext>
                </a:extLst>
              </a:tr>
              <a:tr h="1051629">
                <a:tc vMerge="1">
                  <a:txBody>
                    <a:bodyPr/>
                    <a:lstStyle/>
                    <a:p>
                      <a:endParaRPr lang="zh-TW" altLang="en-US"/>
                    </a:p>
                  </a:txBody>
                  <a:tcPr/>
                </a:tc>
                <a:tc>
                  <a:txBody>
                    <a:bodyPr/>
                    <a:lstStyle/>
                    <a:p>
                      <a:pPr algn="ctr">
                        <a:lnSpc>
                          <a:spcPct val="150000"/>
                        </a:lnSpc>
                        <a:spcAft>
                          <a:spcPts val="0"/>
                        </a:spcAft>
                      </a:pPr>
                      <a:r>
                        <a:rPr lang="zh-TW" sz="1400" dirty="0">
                          <a:effectLst/>
                        </a:rPr>
                        <a:t>杜威</a:t>
                      </a:r>
                      <a:endParaRPr lang="zh-TW" sz="1400" dirty="0">
                        <a:effectLst/>
                        <a:latin typeface="Calibri" panose="020F0502020204030204" pitchFamily="34" charset="0"/>
                        <a:ea typeface="新細明體" panose="02020500000000000000" pitchFamily="18" charset="-120"/>
                      </a:endParaRPr>
                    </a:p>
                  </a:txBody>
                  <a:tcPr marL="63500" marR="63500" marT="63500" marB="63500"/>
                </a:tc>
                <a:tc>
                  <a:txBody>
                    <a:bodyPr/>
                    <a:lstStyle/>
                    <a:p>
                      <a:pPr>
                        <a:lnSpc>
                          <a:spcPct val="150000"/>
                        </a:lnSpc>
                        <a:spcAft>
                          <a:spcPts val="0"/>
                        </a:spcAft>
                      </a:pPr>
                      <a:r>
                        <a:rPr lang="zh-TW" sz="1400">
                          <a:effectLst/>
                        </a:rPr>
                        <a:t>兒童是教育的中心，教育是經驗不斷重組與改造的過程</a:t>
                      </a:r>
                      <a:endParaRPr lang="zh-TW" sz="1400">
                        <a:effectLst/>
                        <a:latin typeface="Calibri" panose="020F0502020204030204" pitchFamily="34" charset="0"/>
                        <a:ea typeface="新細明體" panose="02020500000000000000" pitchFamily="18" charset="-120"/>
                      </a:endParaRPr>
                    </a:p>
                  </a:txBody>
                  <a:tcPr marL="63500" marR="63500" marT="63500" marB="63500"/>
                </a:tc>
                <a:extLst>
                  <a:ext uri="{0D108BD9-81ED-4DB2-BD59-A6C34878D82A}">
                    <a16:rowId xmlns:a16="http://schemas.microsoft.com/office/drawing/2014/main" xmlns="" val="4034208156"/>
                  </a:ext>
                </a:extLst>
              </a:tr>
              <a:tr h="739670">
                <a:tc rowSpan="3">
                  <a:txBody>
                    <a:bodyPr/>
                    <a:lstStyle/>
                    <a:p>
                      <a:pPr>
                        <a:lnSpc>
                          <a:spcPct val="150000"/>
                        </a:lnSpc>
                        <a:spcAft>
                          <a:spcPts val="0"/>
                        </a:spcAft>
                      </a:pPr>
                      <a:r>
                        <a:rPr lang="en-US" sz="1400">
                          <a:effectLst/>
                        </a:rPr>
                        <a:t> </a:t>
                      </a:r>
                      <a:endParaRPr lang="zh-TW" sz="1400">
                        <a:effectLst/>
                      </a:endParaRPr>
                    </a:p>
                    <a:p>
                      <a:pPr algn="ctr">
                        <a:lnSpc>
                          <a:spcPct val="150000"/>
                        </a:lnSpc>
                        <a:spcAft>
                          <a:spcPts val="0"/>
                        </a:spcAft>
                      </a:pPr>
                      <a:r>
                        <a:rPr lang="en-US" sz="1400">
                          <a:effectLst/>
                        </a:rPr>
                        <a:t>2.</a:t>
                      </a:r>
                      <a:r>
                        <a:rPr lang="zh-TW" sz="1400">
                          <a:effectLst/>
                        </a:rPr>
                        <a:t>社會建構主義：知識是師生或同儕一起共創建構的，強調參與、互動、磋商、討論</a:t>
                      </a:r>
                      <a:endParaRPr lang="zh-TW" sz="1400">
                        <a:effectLst/>
                        <a:latin typeface="Calibri" panose="020F0502020204030204" pitchFamily="34" charset="0"/>
                        <a:ea typeface="新細明體" panose="02020500000000000000" pitchFamily="18" charset="-120"/>
                      </a:endParaRPr>
                    </a:p>
                  </a:txBody>
                  <a:tcPr marL="63500" marR="63500" marT="63500" marB="63500"/>
                </a:tc>
                <a:tc>
                  <a:txBody>
                    <a:bodyPr/>
                    <a:lstStyle/>
                    <a:p>
                      <a:pPr algn="ctr">
                        <a:lnSpc>
                          <a:spcPct val="150000"/>
                        </a:lnSpc>
                        <a:spcAft>
                          <a:spcPts val="0"/>
                        </a:spcAft>
                      </a:pPr>
                      <a:r>
                        <a:rPr lang="zh-TW" sz="1400" dirty="0">
                          <a:effectLst/>
                        </a:rPr>
                        <a:t>布魯納</a:t>
                      </a:r>
                      <a:endParaRPr lang="zh-TW" sz="1400" dirty="0">
                        <a:effectLst/>
                        <a:latin typeface="Calibri" panose="020F0502020204030204" pitchFamily="34" charset="0"/>
                        <a:ea typeface="新細明體" panose="02020500000000000000" pitchFamily="18" charset="-120"/>
                      </a:endParaRPr>
                    </a:p>
                  </a:txBody>
                  <a:tcPr marL="63500" marR="63500" marT="63500" marB="63500"/>
                </a:tc>
                <a:tc>
                  <a:txBody>
                    <a:bodyPr/>
                    <a:lstStyle/>
                    <a:p>
                      <a:pPr>
                        <a:lnSpc>
                          <a:spcPct val="150000"/>
                        </a:lnSpc>
                        <a:spcAft>
                          <a:spcPts val="0"/>
                        </a:spcAft>
                      </a:pPr>
                      <a:r>
                        <a:rPr lang="zh-TW" sz="1400" dirty="0">
                          <a:effectLst/>
                        </a:rPr>
                        <a:t>鼓勵兒童直覺思維、主動求知</a:t>
                      </a:r>
                      <a:endParaRPr lang="zh-TW" sz="1400" dirty="0">
                        <a:effectLst/>
                        <a:latin typeface="Calibri" panose="020F0502020204030204" pitchFamily="34" charset="0"/>
                        <a:ea typeface="新細明體" panose="02020500000000000000" pitchFamily="18" charset="-120"/>
                      </a:endParaRPr>
                    </a:p>
                  </a:txBody>
                  <a:tcPr marL="63500" marR="63500" marT="63500" marB="63500"/>
                </a:tc>
                <a:extLst>
                  <a:ext uri="{0D108BD9-81ED-4DB2-BD59-A6C34878D82A}">
                    <a16:rowId xmlns:a16="http://schemas.microsoft.com/office/drawing/2014/main" xmlns="" val="303850808"/>
                  </a:ext>
                </a:extLst>
              </a:tr>
              <a:tr h="1051629">
                <a:tc vMerge="1">
                  <a:txBody>
                    <a:bodyPr/>
                    <a:lstStyle/>
                    <a:p>
                      <a:endParaRPr lang="zh-TW" altLang="en-US"/>
                    </a:p>
                  </a:txBody>
                  <a:tcPr/>
                </a:tc>
                <a:tc>
                  <a:txBody>
                    <a:bodyPr/>
                    <a:lstStyle/>
                    <a:p>
                      <a:pPr algn="ctr">
                        <a:lnSpc>
                          <a:spcPct val="150000"/>
                        </a:lnSpc>
                        <a:spcAft>
                          <a:spcPts val="0"/>
                        </a:spcAft>
                      </a:pPr>
                      <a:r>
                        <a:rPr lang="zh-TW" sz="1400">
                          <a:effectLst/>
                        </a:rPr>
                        <a:t>奧蘇貝爾</a:t>
                      </a:r>
                      <a:endParaRPr lang="zh-TW" sz="1400">
                        <a:effectLst/>
                        <a:latin typeface="Calibri" panose="020F0502020204030204" pitchFamily="34" charset="0"/>
                        <a:ea typeface="新細明體" panose="02020500000000000000" pitchFamily="18" charset="-120"/>
                      </a:endParaRPr>
                    </a:p>
                  </a:txBody>
                  <a:tcPr marL="63500" marR="63500" marT="63500" marB="63500"/>
                </a:tc>
                <a:tc>
                  <a:txBody>
                    <a:bodyPr/>
                    <a:lstStyle/>
                    <a:p>
                      <a:pPr>
                        <a:lnSpc>
                          <a:spcPct val="150000"/>
                        </a:lnSpc>
                        <a:spcAft>
                          <a:spcPts val="0"/>
                        </a:spcAft>
                      </a:pPr>
                      <a:r>
                        <a:rPr lang="zh-TW" sz="1400" dirty="0">
                          <a:effectLst/>
                        </a:rPr>
                        <a:t>在學生已有的先備知識基礎上，讓學生產生有意義的學習</a:t>
                      </a:r>
                      <a:endParaRPr lang="zh-TW" sz="1400" dirty="0">
                        <a:effectLst/>
                        <a:latin typeface="Calibri" panose="020F0502020204030204" pitchFamily="34" charset="0"/>
                        <a:ea typeface="新細明體" panose="02020500000000000000" pitchFamily="18" charset="-120"/>
                      </a:endParaRPr>
                    </a:p>
                  </a:txBody>
                  <a:tcPr marL="63500" marR="63500" marT="63500" marB="63500"/>
                </a:tc>
                <a:extLst>
                  <a:ext uri="{0D108BD9-81ED-4DB2-BD59-A6C34878D82A}">
                    <a16:rowId xmlns:a16="http://schemas.microsoft.com/office/drawing/2014/main" xmlns="" val="1000695040"/>
                  </a:ext>
                </a:extLst>
              </a:tr>
              <a:tr h="1364921">
                <a:tc vMerge="1">
                  <a:txBody>
                    <a:bodyPr/>
                    <a:lstStyle/>
                    <a:p>
                      <a:endParaRPr lang="zh-TW" altLang="en-US"/>
                    </a:p>
                  </a:txBody>
                  <a:tcPr/>
                </a:tc>
                <a:tc>
                  <a:txBody>
                    <a:bodyPr/>
                    <a:lstStyle/>
                    <a:p>
                      <a:pPr algn="ctr">
                        <a:lnSpc>
                          <a:spcPct val="150000"/>
                        </a:lnSpc>
                        <a:spcAft>
                          <a:spcPts val="0"/>
                        </a:spcAft>
                      </a:pPr>
                      <a:r>
                        <a:rPr lang="zh-TW" sz="1400">
                          <a:effectLst/>
                        </a:rPr>
                        <a:t>維高斯基</a:t>
                      </a:r>
                      <a:endParaRPr lang="zh-TW" sz="1400">
                        <a:effectLst/>
                        <a:latin typeface="Calibri" panose="020F0502020204030204" pitchFamily="34" charset="0"/>
                        <a:ea typeface="新細明體" panose="02020500000000000000" pitchFamily="18" charset="-120"/>
                      </a:endParaRPr>
                    </a:p>
                  </a:txBody>
                  <a:tcPr marL="63500" marR="63500" marT="63500" marB="63500"/>
                </a:tc>
                <a:tc>
                  <a:txBody>
                    <a:bodyPr/>
                    <a:lstStyle/>
                    <a:p>
                      <a:pPr>
                        <a:lnSpc>
                          <a:spcPct val="150000"/>
                        </a:lnSpc>
                        <a:spcAft>
                          <a:spcPts val="0"/>
                        </a:spcAft>
                      </a:pPr>
                      <a:r>
                        <a:rPr lang="zh-TW" sz="1400" dirty="0">
                          <a:effectLst/>
                        </a:rPr>
                        <a:t>知識是社會化互動下產物，強調運用鷹架、小組合作、遊戲、討論等教學方式</a:t>
                      </a:r>
                      <a:endParaRPr lang="zh-TW" sz="1400" dirty="0">
                        <a:effectLst/>
                        <a:latin typeface="Calibri" panose="020F0502020204030204" pitchFamily="34" charset="0"/>
                        <a:ea typeface="新細明體" panose="02020500000000000000" pitchFamily="18" charset="-120"/>
                      </a:endParaRPr>
                    </a:p>
                  </a:txBody>
                  <a:tcPr marL="63500" marR="63500" marT="63500" marB="63500"/>
                </a:tc>
                <a:extLst>
                  <a:ext uri="{0D108BD9-81ED-4DB2-BD59-A6C34878D82A}">
                    <a16:rowId xmlns:a16="http://schemas.microsoft.com/office/drawing/2014/main" xmlns="" val="795271000"/>
                  </a:ext>
                </a:extLst>
              </a:tr>
            </a:tbl>
          </a:graphicData>
        </a:graphic>
      </p:graphicFrame>
      <p:sp>
        <p:nvSpPr>
          <p:cNvPr id="4" name="投影片編號版面配置區 3"/>
          <p:cNvSpPr>
            <a:spLocks noGrp="1"/>
          </p:cNvSpPr>
          <p:nvPr>
            <p:ph type="sldNum" sz="quarter" idx="12"/>
          </p:nvPr>
        </p:nvSpPr>
        <p:spPr/>
        <p:txBody>
          <a:bodyPr/>
          <a:lstStyle/>
          <a:p>
            <a:fld id="{73DA0BB7-265A-403C-9275-D587AB510EDC}" type="slidenum">
              <a:rPr lang="zh-TW" altLang="en-US" smtClean="0"/>
              <a:t>14</a:t>
            </a:fld>
            <a:endParaRPr lang="zh-TW" altLang="en-US"/>
          </a:p>
        </p:txBody>
      </p:sp>
      <p:sp>
        <p:nvSpPr>
          <p:cNvPr id="6" name="矩形 5"/>
          <p:cNvSpPr/>
          <p:nvPr/>
        </p:nvSpPr>
        <p:spPr>
          <a:xfrm>
            <a:off x="3135812" y="6253931"/>
            <a:ext cx="2877672" cy="369332"/>
          </a:xfrm>
          <a:prstGeom prst="rect">
            <a:avLst/>
          </a:prstGeom>
        </p:spPr>
        <p:txBody>
          <a:bodyPr wrap="square">
            <a:spAutoFit/>
          </a:bodyPr>
          <a:lstStyle/>
          <a:p>
            <a:r>
              <a:rPr lang="en-US" altLang="zh-TW" dirty="0"/>
              <a:t>(</a:t>
            </a:r>
            <a:r>
              <a:rPr lang="zh-TW" altLang="en-US" dirty="0"/>
              <a:t>資料來源</a:t>
            </a:r>
            <a:r>
              <a:rPr lang="zh-TW" altLang="en-US" dirty="0" smtClean="0"/>
              <a:t>：整理</a:t>
            </a:r>
            <a:r>
              <a:rPr lang="zh-TW" altLang="en-US" dirty="0"/>
              <a:t>自陳芸慧</a:t>
            </a:r>
            <a:r>
              <a:rPr lang="en-US" altLang="zh-TW" dirty="0"/>
              <a:t>)</a:t>
            </a:r>
            <a:endParaRPr lang="zh-TW" altLang="en-US" dirty="0"/>
          </a:p>
        </p:txBody>
      </p:sp>
    </p:spTree>
    <p:extLst>
      <p:ext uri="{BB962C8B-B14F-4D97-AF65-F5344CB8AC3E}">
        <p14:creationId xmlns:p14="http://schemas.microsoft.com/office/powerpoint/2010/main" val="2889950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認知同化學習</a:t>
            </a:r>
            <a:r>
              <a:rPr lang="zh-TW" altLang="en-US" dirty="0"/>
              <a:t>理論</a:t>
            </a:r>
          </a:p>
        </p:txBody>
      </p:sp>
      <p:graphicFrame>
        <p:nvGraphicFramePr>
          <p:cNvPr id="5" name="內容版面配置區 4"/>
          <p:cNvGraphicFramePr>
            <a:graphicFrameLocks noGrp="1"/>
          </p:cNvGraphicFramePr>
          <p:nvPr>
            <p:ph idx="1"/>
          </p:nvPr>
        </p:nvGraphicFramePr>
        <p:xfrm>
          <a:off x="1921669" y="1266984"/>
          <a:ext cx="5305425" cy="4719320"/>
        </p:xfrm>
        <a:graphic>
          <a:graphicData uri="http://schemas.openxmlformats.org/drawingml/2006/table">
            <a:tbl>
              <a:tblPr bandRow="1"/>
              <a:tblGrid>
                <a:gridCol w="1148578">
                  <a:extLst>
                    <a:ext uri="{9D8B030D-6E8A-4147-A177-3AD203B41FA5}">
                      <a16:colId xmlns:a16="http://schemas.microsoft.com/office/drawing/2014/main" xmlns="" val="3841678562"/>
                    </a:ext>
                  </a:extLst>
                </a:gridCol>
                <a:gridCol w="2387949">
                  <a:extLst>
                    <a:ext uri="{9D8B030D-6E8A-4147-A177-3AD203B41FA5}">
                      <a16:colId xmlns:a16="http://schemas.microsoft.com/office/drawing/2014/main" xmlns="" val="4123775737"/>
                    </a:ext>
                  </a:extLst>
                </a:gridCol>
                <a:gridCol w="1768898">
                  <a:extLst>
                    <a:ext uri="{9D8B030D-6E8A-4147-A177-3AD203B41FA5}">
                      <a16:colId xmlns:a16="http://schemas.microsoft.com/office/drawing/2014/main" xmlns="" val="4206756274"/>
                    </a:ext>
                  </a:extLst>
                </a:gridCol>
              </a:tblGrid>
              <a:tr h="330200">
                <a:tc>
                  <a:txBody>
                    <a:bodyPr/>
                    <a:lstStyle/>
                    <a:p>
                      <a:pPr>
                        <a:lnSpc>
                          <a:spcPct val="150000"/>
                        </a:lnSpc>
                        <a:spcBef>
                          <a:spcPts val="600"/>
                        </a:spcBef>
                        <a:spcAft>
                          <a:spcPts val="600"/>
                        </a:spcAft>
                      </a:pPr>
                      <a:r>
                        <a:rPr lang="zh-TW" sz="1200" dirty="0">
                          <a:effectLst/>
                          <a:latin typeface="Calibri" panose="020F0502020204030204" pitchFamily="34" charset="0"/>
                          <a:ea typeface="標楷體" panose="03000509000000000000" pitchFamily="65" charset="-120"/>
                          <a:cs typeface="標楷體" panose="03000509000000000000" pitchFamily="65" charset="-120"/>
                        </a:rPr>
                        <a:t>學習類型</a:t>
                      </a:r>
                      <a:endParaRPr lang="zh-TW" sz="12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Bef>
                          <a:spcPts val="600"/>
                        </a:spcBef>
                        <a:spcAft>
                          <a:spcPts val="600"/>
                        </a:spcAft>
                      </a:pPr>
                      <a:r>
                        <a:rPr lang="zh-TW" sz="1200">
                          <a:effectLst/>
                          <a:latin typeface="Calibri" panose="020F0502020204030204" pitchFamily="34" charset="0"/>
                          <a:ea typeface="標楷體" panose="03000509000000000000" pitchFamily="65" charset="-120"/>
                          <a:cs typeface="標楷體" panose="03000509000000000000" pitchFamily="65" charset="-120"/>
                        </a:rPr>
                        <a:t>主要理念</a:t>
                      </a:r>
                      <a:endParaRPr lang="zh-TW" sz="12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Bef>
                          <a:spcPts val="600"/>
                        </a:spcBef>
                        <a:spcAft>
                          <a:spcPts val="600"/>
                        </a:spcAft>
                      </a:pPr>
                      <a:r>
                        <a:rPr lang="zh-TW" sz="1200">
                          <a:effectLst/>
                          <a:latin typeface="Calibri" panose="020F0502020204030204" pitchFamily="34" charset="0"/>
                          <a:ea typeface="標楷體" panose="03000509000000000000" pitchFamily="65" charset="-120"/>
                          <a:cs typeface="標楷體" panose="03000509000000000000" pitchFamily="65" charset="-120"/>
                        </a:rPr>
                        <a:t>說明</a:t>
                      </a:r>
                      <a:endParaRPr lang="zh-TW" sz="12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26758321"/>
                  </a:ext>
                </a:extLst>
              </a:tr>
              <a:tr h="0">
                <a:tc>
                  <a:txBody>
                    <a:bodyPr/>
                    <a:lstStyle/>
                    <a:p>
                      <a:pPr>
                        <a:lnSpc>
                          <a:spcPct val="150000"/>
                        </a:lnSpc>
                        <a:spcBef>
                          <a:spcPts val="600"/>
                        </a:spcBef>
                        <a:spcAft>
                          <a:spcPts val="600"/>
                        </a:spcAft>
                      </a:pPr>
                      <a:r>
                        <a:rPr lang="zh-TW" sz="1200" dirty="0">
                          <a:effectLst/>
                          <a:latin typeface="Calibri" panose="020F0502020204030204" pitchFamily="34" charset="0"/>
                          <a:ea typeface="標楷體" panose="03000509000000000000" pitchFamily="65" charset="-120"/>
                          <a:cs typeface="標楷體" panose="03000509000000000000" pitchFamily="65" charset="-120"/>
                        </a:rPr>
                        <a:t>有意義的學習</a:t>
                      </a:r>
                      <a:endParaRPr lang="zh-TW" sz="12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Bef>
                          <a:spcPts val="600"/>
                        </a:spcBef>
                        <a:spcAft>
                          <a:spcPts val="600"/>
                        </a:spcAft>
                      </a:pPr>
                      <a:r>
                        <a:rPr lang="zh-TW" sz="1200" dirty="0">
                          <a:effectLst/>
                          <a:latin typeface="Calibri" panose="020F0502020204030204" pitchFamily="34" charset="0"/>
                          <a:ea typeface="標楷體" panose="03000509000000000000" pitchFamily="65" charset="-120"/>
                          <a:cs typeface="標楷體" panose="03000509000000000000" pitchFamily="65" charset="-120"/>
                        </a:rPr>
                        <a:t>學習者能夠感知目前新的學習內容與大腦的舊有知識有所關聯，並且能將舊知識與新知識連結，透過大腦認知結構的學習，內化成自身知識的一部份。</a:t>
                      </a:r>
                      <a:endParaRPr lang="zh-TW" sz="12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Bef>
                          <a:spcPts val="600"/>
                        </a:spcBef>
                        <a:spcAft>
                          <a:spcPts val="600"/>
                        </a:spcAft>
                      </a:pPr>
                      <a:r>
                        <a:rPr lang="en-US" sz="1200">
                          <a:effectLst/>
                          <a:latin typeface="標楷體" panose="03000509000000000000" pitchFamily="65" charset="-120"/>
                          <a:ea typeface="新細明體" panose="02020500000000000000" pitchFamily="18" charset="-120"/>
                          <a:cs typeface="標楷體" panose="03000509000000000000" pitchFamily="65" charset="-120"/>
                        </a:rPr>
                        <a:t>Ausubel</a:t>
                      </a:r>
                      <a:r>
                        <a:rPr lang="zh-TW" sz="1200">
                          <a:effectLst/>
                          <a:latin typeface="Calibri" panose="020F0502020204030204" pitchFamily="34" charset="0"/>
                          <a:ea typeface="標楷體" panose="03000509000000000000" pitchFamily="65" charset="-120"/>
                          <a:cs typeface="標楷體" panose="03000509000000000000" pitchFamily="65" charset="-120"/>
                        </a:rPr>
                        <a:t>將有意義的學習與機械式學習視為一個連續的向度，亦即眾多學習同時兼具兩種類型，只是在於比重多寡。</a:t>
                      </a:r>
                      <a:endParaRPr lang="zh-TW" sz="1200">
                        <a:effectLst/>
                        <a:latin typeface="Calibri" panose="020F0502020204030204" pitchFamily="34" charset="0"/>
                        <a:ea typeface="新細明體" panose="02020500000000000000" pitchFamily="18" charset="-120"/>
                      </a:endParaRPr>
                    </a:p>
                    <a:p>
                      <a:pPr>
                        <a:lnSpc>
                          <a:spcPct val="150000"/>
                        </a:lnSpc>
                        <a:spcBef>
                          <a:spcPts val="600"/>
                        </a:spcBef>
                        <a:spcAft>
                          <a:spcPts val="600"/>
                        </a:spcAft>
                      </a:pPr>
                      <a:r>
                        <a:rPr lang="en-US" sz="1200">
                          <a:effectLst/>
                          <a:latin typeface="標楷體" panose="03000509000000000000" pitchFamily="65" charset="-120"/>
                          <a:ea typeface="新細明體" panose="02020500000000000000" pitchFamily="18" charset="-120"/>
                          <a:cs typeface="標楷體" panose="03000509000000000000" pitchFamily="65" charset="-120"/>
                        </a:rPr>
                        <a:t> </a:t>
                      </a:r>
                      <a:endParaRPr lang="zh-TW" sz="1200">
                        <a:effectLst/>
                        <a:latin typeface="Calibri" panose="020F0502020204030204" pitchFamily="34"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4257536"/>
                  </a:ext>
                </a:extLst>
              </a:tr>
              <a:tr h="0">
                <a:tc>
                  <a:txBody>
                    <a:bodyPr/>
                    <a:lstStyle/>
                    <a:p>
                      <a:pPr>
                        <a:lnSpc>
                          <a:spcPct val="150000"/>
                        </a:lnSpc>
                        <a:spcBef>
                          <a:spcPts val="600"/>
                        </a:spcBef>
                        <a:spcAft>
                          <a:spcPts val="600"/>
                        </a:spcAft>
                      </a:pPr>
                      <a:r>
                        <a:rPr lang="zh-TW" sz="1200">
                          <a:effectLst/>
                          <a:latin typeface="Calibri" panose="020F0502020204030204" pitchFamily="34" charset="0"/>
                          <a:ea typeface="標楷體" panose="03000509000000000000" pitchFamily="65" charset="-120"/>
                          <a:cs typeface="標楷體" panose="03000509000000000000" pitchFamily="65" charset="-120"/>
                        </a:rPr>
                        <a:t>機械式學習</a:t>
                      </a:r>
                      <a:endParaRPr lang="zh-TW" sz="12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Bef>
                          <a:spcPts val="600"/>
                        </a:spcBef>
                        <a:spcAft>
                          <a:spcPts val="600"/>
                        </a:spcAft>
                      </a:pPr>
                      <a:r>
                        <a:rPr lang="zh-TW" sz="1200" dirty="0">
                          <a:effectLst/>
                          <a:latin typeface="Calibri" panose="020F0502020204030204" pitchFamily="34" charset="0"/>
                          <a:ea typeface="標楷體" panose="03000509000000000000" pitchFamily="65" charset="-120"/>
                          <a:cs typeface="標楷體" panose="03000509000000000000" pitchFamily="65" charset="-120"/>
                        </a:rPr>
                        <a:t>學習者感知目前新的學習內容與大腦的舊有知識無關聯，於是不斷死記，機械式練習，知識零碎 。即使記得，知識仍處在孤立的狀態，無法融入學習者原有認知結構。</a:t>
                      </a:r>
                      <a:endParaRPr lang="zh-TW" sz="12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extLst>
                  <a:ext uri="{0D108BD9-81ED-4DB2-BD59-A6C34878D82A}">
                    <a16:rowId xmlns:a16="http://schemas.microsoft.com/office/drawing/2014/main" xmlns="" val="1631688878"/>
                  </a:ext>
                </a:extLst>
              </a:tr>
              <a:tr h="0">
                <a:tc>
                  <a:txBody>
                    <a:bodyPr/>
                    <a:lstStyle/>
                    <a:p>
                      <a:pPr>
                        <a:lnSpc>
                          <a:spcPct val="150000"/>
                        </a:lnSpc>
                        <a:spcBef>
                          <a:spcPts val="600"/>
                        </a:spcBef>
                        <a:spcAft>
                          <a:spcPts val="600"/>
                        </a:spcAft>
                      </a:pPr>
                      <a:r>
                        <a:rPr lang="zh-TW" sz="1200">
                          <a:effectLst/>
                          <a:latin typeface="Calibri" panose="020F0502020204030204" pitchFamily="34" charset="0"/>
                          <a:ea typeface="標楷體" panose="03000509000000000000" pitchFamily="65" charset="-120"/>
                          <a:cs typeface="標楷體" panose="03000509000000000000" pitchFamily="65" charset="-120"/>
                        </a:rPr>
                        <a:t>接受式學習</a:t>
                      </a:r>
                      <a:endParaRPr lang="zh-TW" sz="12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Bef>
                          <a:spcPts val="600"/>
                        </a:spcBef>
                        <a:spcAft>
                          <a:spcPts val="600"/>
                        </a:spcAft>
                      </a:pPr>
                      <a:r>
                        <a:rPr lang="zh-TW" sz="1200">
                          <a:effectLst/>
                          <a:latin typeface="Calibri" panose="020F0502020204030204" pitchFamily="34" charset="0"/>
                          <a:ea typeface="標楷體" panose="03000509000000000000" pitchFamily="65" charset="-120"/>
                          <a:cs typeface="標楷體" panose="03000509000000000000" pitchFamily="65" charset="-120"/>
                        </a:rPr>
                        <a:t>學習內容、教材經由老師整理過後，呈現給學習者學習。</a:t>
                      </a:r>
                      <a:endParaRPr lang="zh-TW" sz="12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50000"/>
                        </a:lnSpc>
                        <a:spcBef>
                          <a:spcPts val="600"/>
                        </a:spcBef>
                        <a:spcAft>
                          <a:spcPts val="600"/>
                        </a:spcAft>
                      </a:pPr>
                      <a:r>
                        <a:rPr lang="en-US" sz="1200" dirty="0" err="1">
                          <a:effectLst/>
                          <a:latin typeface="標楷體" panose="03000509000000000000" pitchFamily="65" charset="-120"/>
                          <a:ea typeface="新細明體" panose="02020500000000000000" pitchFamily="18" charset="-120"/>
                          <a:cs typeface="標楷體" panose="03000509000000000000" pitchFamily="65" charset="-120"/>
                        </a:rPr>
                        <a:t>Ausubel</a:t>
                      </a:r>
                      <a:r>
                        <a:rPr lang="zh-TW" sz="1200" dirty="0">
                          <a:effectLst/>
                          <a:latin typeface="Calibri" panose="020F0502020204030204" pitchFamily="34" charset="0"/>
                          <a:ea typeface="標楷體" panose="03000509000000000000" pitchFamily="65" charset="-120"/>
                          <a:cs typeface="標楷體" panose="03000509000000000000" pitchFamily="65" charset="-120"/>
                        </a:rPr>
                        <a:t>將接受式學習與發現式學習視為一個連續的向度，亦即眾多學習同時兼具兩種類型，只是在於比重多寡。</a:t>
                      </a:r>
                      <a:endParaRPr lang="zh-TW" sz="12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1673944"/>
                  </a:ext>
                </a:extLst>
              </a:tr>
              <a:tr h="0">
                <a:tc>
                  <a:txBody>
                    <a:bodyPr/>
                    <a:lstStyle/>
                    <a:p>
                      <a:pPr>
                        <a:lnSpc>
                          <a:spcPct val="150000"/>
                        </a:lnSpc>
                        <a:spcBef>
                          <a:spcPts val="600"/>
                        </a:spcBef>
                        <a:spcAft>
                          <a:spcPts val="600"/>
                        </a:spcAft>
                      </a:pPr>
                      <a:r>
                        <a:rPr lang="zh-TW" sz="1200">
                          <a:effectLst/>
                          <a:latin typeface="Calibri" panose="020F0502020204030204" pitchFamily="34" charset="0"/>
                          <a:ea typeface="標楷體" panose="03000509000000000000" pitchFamily="65" charset="-120"/>
                          <a:cs typeface="標楷體" panose="03000509000000000000" pitchFamily="65" charset="-120"/>
                        </a:rPr>
                        <a:t>發現式學習</a:t>
                      </a:r>
                      <a:endParaRPr lang="zh-TW" sz="12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Bef>
                          <a:spcPts val="600"/>
                        </a:spcBef>
                        <a:spcAft>
                          <a:spcPts val="600"/>
                        </a:spcAft>
                      </a:pPr>
                      <a:r>
                        <a:rPr lang="zh-TW" sz="1200" dirty="0">
                          <a:effectLst/>
                          <a:latin typeface="Calibri" panose="020F0502020204030204" pitchFamily="34" charset="0"/>
                          <a:ea typeface="標楷體" panose="03000509000000000000" pitchFamily="65" charset="-120"/>
                          <a:cs typeface="標楷體" panose="03000509000000000000" pitchFamily="65" charset="-120"/>
                        </a:rPr>
                        <a:t>鼓勵學生動手實際操作及探索，藉此能發現學習教材中隱含的結構關係。</a:t>
                      </a:r>
                      <a:endParaRPr lang="zh-TW" sz="12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extLst>
                  <a:ext uri="{0D108BD9-81ED-4DB2-BD59-A6C34878D82A}">
                    <a16:rowId xmlns:a16="http://schemas.microsoft.com/office/drawing/2014/main" xmlns="" val="183857886"/>
                  </a:ext>
                </a:extLst>
              </a:tr>
            </a:tbl>
          </a:graphicData>
        </a:graphic>
      </p:graphicFrame>
      <p:sp>
        <p:nvSpPr>
          <p:cNvPr id="4" name="投影片編號版面配置區 3"/>
          <p:cNvSpPr>
            <a:spLocks noGrp="1"/>
          </p:cNvSpPr>
          <p:nvPr>
            <p:ph type="sldNum" sz="quarter" idx="12"/>
          </p:nvPr>
        </p:nvSpPr>
        <p:spPr/>
        <p:txBody>
          <a:bodyPr/>
          <a:lstStyle/>
          <a:p>
            <a:fld id="{73DA0BB7-265A-403C-9275-D587AB510EDC}" type="slidenum">
              <a:rPr lang="zh-TW" altLang="en-US" smtClean="0"/>
              <a:t>15</a:t>
            </a:fld>
            <a:endParaRPr lang="zh-TW" altLang="en-US"/>
          </a:p>
        </p:txBody>
      </p:sp>
      <p:sp>
        <p:nvSpPr>
          <p:cNvPr id="6" name="矩形 5"/>
          <p:cNvSpPr/>
          <p:nvPr/>
        </p:nvSpPr>
        <p:spPr>
          <a:xfrm>
            <a:off x="1892426" y="6086552"/>
            <a:ext cx="6063949" cy="646331"/>
          </a:xfrm>
          <a:prstGeom prst="rect">
            <a:avLst/>
          </a:prstGeom>
        </p:spPr>
        <p:txBody>
          <a:bodyPr wrap="square">
            <a:spAutoFit/>
          </a:bodyPr>
          <a:lstStyle/>
          <a:p>
            <a:r>
              <a:rPr lang="en-US" altLang="zh-TW" dirty="0"/>
              <a:t>(</a:t>
            </a:r>
            <a:r>
              <a:rPr lang="zh-TW" altLang="en-US" dirty="0"/>
              <a:t>資料源自</a:t>
            </a:r>
            <a:r>
              <a:rPr lang="en-US" altLang="zh-TW" dirty="0"/>
              <a:t>Ausubel&amp;Robinson1,969,p.187</a:t>
            </a:r>
            <a:r>
              <a:rPr lang="zh-TW" altLang="en-US" dirty="0"/>
              <a:t>、鐘素梅</a:t>
            </a:r>
            <a:r>
              <a:rPr lang="zh-TW" altLang="en-US" dirty="0" smtClean="0"/>
              <a:t>，</a:t>
            </a:r>
            <a:endParaRPr lang="en-US" altLang="zh-TW" dirty="0" smtClean="0"/>
          </a:p>
          <a:p>
            <a:r>
              <a:rPr lang="zh-TW" altLang="en-US" dirty="0" smtClean="0"/>
              <a:t>本</a:t>
            </a:r>
            <a:r>
              <a:rPr lang="zh-TW" altLang="en-US" dirty="0"/>
              <a:t>研究整理</a:t>
            </a:r>
            <a:r>
              <a:rPr lang="en-US" altLang="zh-TW" dirty="0"/>
              <a:t>)</a:t>
            </a:r>
            <a:endParaRPr lang="zh-TW" altLang="en-US" dirty="0"/>
          </a:p>
        </p:txBody>
      </p:sp>
    </p:spTree>
    <p:extLst>
      <p:ext uri="{BB962C8B-B14F-4D97-AF65-F5344CB8AC3E}">
        <p14:creationId xmlns:p14="http://schemas.microsoft.com/office/powerpoint/2010/main" val="2572299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認知同化學習理論</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896902204"/>
              </p:ext>
            </p:extLst>
          </p:nvPr>
        </p:nvGraphicFramePr>
        <p:xfrm>
          <a:off x="827584" y="1196752"/>
          <a:ext cx="7416823" cy="5159605"/>
        </p:xfrm>
        <a:graphic>
          <a:graphicData uri="http://schemas.openxmlformats.org/drawingml/2006/table">
            <a:tbl>
              <a:tblPr/>
              <a:tblGrid>
                <a:gridCol w="2017107">
                  <a:extLst>
                    <a:ext uri="{9D8B030D-6E8A-4147-A177-3AD203B41FA5}">
                      <a16:colId xmlns:a16="http://schemas.microsoft.com/office/drawing/2014/main" xmlns="" val="4140235708"/>
                    </a:ext>
                  </a:extLst>
                </a:gridCol>
                <a:gridCol w="501358">
                  <a:extLst>
                    <a:ext uri="{9D8B030D-6E8A-4147-A177-3AD203B41FA5}">
                      <a16:colId xmlns:a16="http://schemas.microsoft.com/office/drawing/2014/main" xmlns="" val="631314755"/>
                    </a:ext>
                  </a:extLst>
                </a:gridCol>
                <a:gridCol w="2670021">
                  <a:extLst>
                    <a:ext uri="{9D8B030D-6E8A-4147-A177-3AD203B41FA5}">
                      <a16:colId xmlns:a16="http://schemas.microsoft.com/office/drawing/2014/main" xmlns="" val="1645664363"/>
                    </a:ext>
                  </a:extLst>
                </a:gridCol>
                <a:gridCol w="2228337">
                  <a:extLst>
                    <a:ext uri="{9D8B030D-6E8A-4147-A177-3AD203B41FA5}">
                      <a16:colId xmlns:a16="http://schemas.microsoft.com/office/drawing/2014/main" xmlns="" val="130912290"/>
                    </a:ext>
                  </a:extLst>
                </a:gridCol>
              </a:tblGrid>
              <a:tr h="423307">
                <a:tc rowSpan="2" gridSpan="2">
                  <a:txBody>
                    <a:bodyPr/>
                    <a:lstStyle/>
                    <a:p>
                      <a:pPr>
                        <a:lnSpc>
                          <a:spcPct val="150000"/>
                        </a:lnSpc>
                        <a:spcAft>
                          <a:spcPts val="0"/>
                        </a:spcAft>
                      </a:pPr>
                      <a:r>
                        <a:rPr lang="en-US" sz="1800" dirty="0">
                          <a:effectLst/>
                          <a:latin typeface="標楷體" panose="03000509000000000000" pitchFamily="65" charset="-120"/>
                          <a:ea typeface="新細明體" panose="02020500000000000000" pitchFamily="18" charset="-120"/>
                          <a:cs typeface="標楷體" panose="03000509000000000000" pitchFamily="65" charset="-120"/>
                        </a:rPr>
                        <a:t> </a:t>
                      </a:r>
                      <a:endParaRPr lang="zh-TW" sz="18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TW" altLang="en-US"/>
                    </a:p>
                  </a:txBody>
                  <a:tcPr/>
                </a:tc>
                <a:tc gridSpan="2">
                  <a:txBody>
                    <a:bodyPr/>
                    <a:lstStyle/>
                    <a:p>
                      <a:pPr>
                        <a:lnSpc>
                          <a:spcPct val="150000"/>
                        </a:lnSpc>
                        <a:spcAft>
                          <a:spcPts val="0"/>
                        </a:spcAft>
                      </a:pPr>
                      <a:r>
                        <a:rPr lang="en-US" sz="1800">
                          <a:effectLst/>
                          <a:latin typeface="標楷體" panose="03000509000000000000" pitchFamily="65" charset="-120"/>
                          <a:ea typeface="新細明體" panose="02020500000000000000" pitchFamily="18" charset="-120"/>
                          <a:cs typeface="標楷體" panose="03000509000000000000" pitchFamily="65" charset="-120"/>
                        </a:rPr>
                        <a:t>    </a:t>
                      </a:r>
                      <a:r>
                        <a:rPr lang="zh-TW" sz="1800">
                          <a:effectLst/>
                          <a:latin typeface="Calibri" panose="020F0502020204030204" pitchFamily="34" charset="0"/>
                          <a:ea typeface="標楷體" panose="03000509000000000000" pitchFamily="65" charset="-120"/>
                          <a:cs typeface="標楷體" panose="03000509000000000000" pitchFamily="65" charset="-120"/>
                        </a:rPr>
                        <a:t>所接受訊息被學習者吸收時當作為：</a:t>
                      </a:r>
                      <a:endParaRPr lang="zh-TW" sz="18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xmlns="" val="2197374098"/>
                  </a:ext>
                </a:extLst>
              </a:tr>
              <a:tr h="473630">
                <a:tc gridSpan="2" vMerge="1">
                  <a:txBody>
                    <a:bodyPr/>
                    <a:lstStyle/>
                    <a:p>
                      <a:endParaRPr lang="zh-TW" altLang="en-US"/>
                    </a:p>
                  </a:txBody>
                  <a:tcPr/>
                </a:tc>
                <a:tc hMerge="1" vMerge="1">
                  <a:txBody>
                    <a:bodyPr/>
                    <a:lstStyle/>
                    <a:p>
                      <a:endParaRPr lang="zh-TW" altLang="en-US"/>
                    </a:p>
                  </a:txBody>
                  <a:tcPr/>
                </a:tc>
                <a:tc>
                  <a:txBody>
                    <a:bodyPr/>
                    <a:lstStyle/>
                    <a:p>
                      <a:pPr>
                        <a:lnSpc>
                          <a:spcPct val="150000"/>
                        </a:lnSpc>
                        <a:spcAft>
                          <a:spcPts val="0"/>
                        </a:spcAft>
                      </a:pPr>
                      <a:r>
                        <a:rPr lang="en-US" sz="1800" dirty="0">
                          <a:effectLst/>
                          <a:latin typeface="標楷體" panose="03000509000000000000" pitchFamily="65" charset="-120"/>
                          <a:ea typeface="新細明體" panose="02020500000000000000" pitchFamily="18" charset="-120"/>
                          <a:cs typeface="標楷體" panose="03000509000000000000" pitchFamily="65" charset="-120"/>
                        </a:rPr>
                        <a:t>       </a:t>
                      </a:r>
                      <a:r>
                        <a:rPr lang="zh-TW" sz="1800" dirty="0">
                          <a:effectLst/>
                          <a:latin typeface="Calibri" panose="020F0502020204030204" pitchFamily="34" charset="0"/>
                          <a:ea typeface="標楷體" panose="03000509000000000000" pitchFamily="65" charset="-120"/>
                          <a:cs typeface="標楷體" panose="03000509000000000000" pitchFamily="65" charset="-120"/>
                        </a:rPr>
                        <a:t>有意義的</a:t>
                      </a:r>
                      <a:endParaRPr lang="zh-TW" sz="18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標楷體" panose="03000509000000000000" pitchFamily="65" charset="-120"/>
                          <a:ea typeface="新細明體" panose="02020500000000000000" pitchFamily="18" charset="-120"/>
                          <a:cs typeface="標楷體" panose="03000509000000000000" pitchFamily="65" charset="-120"/>
                        </a:rPr>
                        <a:t>      </a:t>
                      </a:r>
                      <a:r>
                        <a:rPr lang="zh-TW" sz="1800">
                          <a:effectLst/>
                          <a:latin typeface="Calibri" panose="020F0502020204030204" pitchFamily="34" charset="0"/>
                          <a:ea typeface="標楷體" panose="03000509000000000000" pitchFamily="65" charset="-120"/>
                          <a:cs typeface="標楷體" panose="03000509000000000000" pitchFamily="65" charset="-120"/>
                        </a:rPr>
                        <a:t>機械式的</a:t>
                      </a:r>
                      <a:endParaRPr lang="zh-TW" sz="18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19516087"/>
                  </a:ext>
                </a:extLst>
              </a:tr>
              <a:tr h="2368149">
                <a:tc rowSpan="2">
                  <a:txBody>
                    <a:bodyPr/>
                    <a:lstStyle/>
                    <a:p>
                      <a:pPr>
                        <a:lnSpc>
                          <a:spcPct val="150000"/>
                        </a:lnSpc>
                        <a:spcAft>
                          <a:spcPts val="0"/>
                        </a:spcAft>
                      </a:pPr>
                      <a:r>
                        <a:rPr lang="zh-TW" sz="1800">
                          <a:effectLst/>
                          <a:latin typeface="Calibri" panose="020F0502020204030204" pitchFamily="34" charset="0"/>
                          <a:ea typeface="標楷體" panose="03000509000000000000" pitchFamily="65" charset="-120"/>
                          <a:cs typeface="標楷體" panose="03000509000000000000" pitchFamily="65" charset="-120"/>
                        </a:rPr>
                        <a:t>所學訊息對學習者之效用基於：</a:t>
                      </a:r>
                      <a:endParaRPr lang="zh-TW" sz="18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接</a:t>
                      </a:r>
                      <a:endParaRPr lang="zh-TW" sz="1800" dirty="0">
                        <a:effectLst/>
                        <a:latin typeface="Calibri" panose="020F0502020204030204" pitchFamily="34" charset="0"/>
                        <a:ea typeface="新細明體" panose="02020500000000000000" pitchFamily="18" charset="-120"/>
                      </a:endParaRPr>
                    </a:p>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受</a:t>
                      </a:r>
                      <a:endParaRPr lang="zh-TW" sz="1800" dirty="0">
                        <a:effectLst/>
                        <a:latin typeface="Calibri" panose="020F0502020204030204" pitchFamily="34" charset="0"/>
                        <a:ea typeface="新細明體" panose="02020500000000000000" pitchFamily="18" charset="-120"/>
                      </a:endParaRPr>
                    </a:p>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式</a:t>
                      </a:r>
                      <a:endParaRPr lang="zh-TW" sz="18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有意義的接受學習：</a:t>
                      </a:r>
                      <a:endParaRPr lang="zh-TW" sz="1800" dirty="0">
                        <a:effectLst/>
                        <a:latin typeface="Calibri" panose="020F0502020204030204" pitchFamily="34" charset="0"/>
                        <a:ea typeface="新細明體" panose="02020500000000000000" pitchFamily="18" charset="-120"/>
                      </a:endParaRPr>
                    </a:p>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邏輯式組織訊息，以最終方式向學習者呈現，然後學習者將之與原有經驗相關聯，融入其認知結構。</a:t>
                      </a:r>
                      <a:endParaRPr lang="zh-TW" sz="18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TW" sz="1800">
                          <a:effectLst/>
                          <a:latin typeface="Calibri" panose="020F0502020204030204" pitchFamily="34" charset="0"/>
                          <a:ea typeface="標楷體" panose="03000509000000000000" pitchFamily="65" charset="-120"/>
                          <a:cs typeface="標楷體" panose="03000509000000000000" pitchFamily="65" charset="-120"/>
                        </a:rPr>
                        <a:t>機械式接受學習：</a:t>
                      </a:r>
                      <a:endParaRPr lang="zh-TW" sz="1800">
                        <a:effectLst/>
                        <a:latin typeface="Calibri" panose="020F0502020204030204" pitchFamily="34" charset="0"/>
                        <a:ea typeface="新細明體" panose="02020500000000000000" pitchFamily="18" charset="-120"/>
                      </a:endParaRPr>
                    </a:p>
                    <a:p>
                      <a:pPr>
                        <a:lnSpc>
                          <a:spcPct val="150000"/>
                        </a:lnSpc>
                        <a:spcAft>
                          <a:spcPts val="0"/>
                        </a:spcAft>
                      </a:pPr>
                      <a:r>
                        <a:rPr lang="zh-TW" sz="1800">
                          <a:effectLst/>
                          <a:latin typeface="Calibri" panose="020F0502020204030204" pitchFamily="34" charset="0"/>
                          <a:ea typeface="標楷體" panose="03000509000000000000" pitchFamily="65" charset="-120"/>
                          <a:cs typeface="標楷體" panose="03000509000000000000" pitchFamily="65" charset="-120"/>
                        </a:rPr>
                        <a:t>任何方式訊息以最後型態向學習者呈現，然後記住它。</a:t>
                      </a:r>
                      <a:endParaRPr lang="zh-TW" sz="18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10518625"/>
                  </a:ext>
                </a:extLst>
              </a:tr>
              <a:tr h="1894519">
                <a:tc vMerge="1">
                  <a:txBody>
                    <a:bodyPr/>
                    <a:lstStyle/>
                    <a:p>
                      <a:endParaRPr lang="zh-TW" altLang="en-US"/>
                    </a:p>
                  </a:txBody>
                  <a:tcPr/>
                </a:tc>
                <a:tc>
                  <a:txBody>
                    <a:bodyPr/>
                    <a:lstStyle/>
                    <a:p>
                      <a:pPr>
                        <a:lnSpc>
                          <a:spcPct val="150000"/>
                        </a:lnSpc>
                        <a:spcAft>
                          <a:spcPts val="0"/>
                        </a:spcAft>
                      </a:pPr>
                      <a:r>
                        <a:rPr lang="zh-TW" sz="1800">
                          <a:effectLst/>
                          <a:latin typeface="Calibri" panose="020F0502020204030204" pitchFamily="34" charset="0"/>
                          <a:ea typeface="標楷體" panose="03000509000000000000" pitchFamily="65" charset="-120"/>
                          <a:cs typeface="標楷體" panose="03000509000000000000" pitchFamily="65" charset="-120"/>
                        </a:rPr>
                        <a:t>發</a:t>
                      </a:r>
                      <a:endParaRPr lang="zh-TW" sz="1800">
                        <a:effectLst/>
                        <a:latin typeface="Calibri" panose="020F0502020204030204" pitchFamily="34" charset="0"/>
                        <a:ea typeface="新細明體" panose="02020500000000000000" pitchFamily="18" charset="-120"/>
                      </a:endParaRPr>
                    </a:p>
                    <a:p>
                      <a:pPr>
                        <a:lnSpc>
                          <a:spcPct val="150000"/>
                        </a:lnSpc>
                        <a:spcAft>
                          <a:spcPts val="0"/>
                        </a:spcAft>
                      </a:pPr>
                      <a:r>
                        <a:rPr lang="zh-TW" sz="1800">
                          <a:effectLst/>
                          <a:latin typeface="Calibri" panose="020F0502020204030204" pitchFamily="34" charset="0"/>
                          <a:ea typeface="標楷體" panose="03000509000000000000" pitchFamily="65" charset="-120"/>
                          <a:cs typeface="標楷體" panose="03000509000000000000" pitchFamily="65" charset="-120"/>
                        </a:rPr>
                        <a:t>現</a:t>
                      </a:r>
                      <a:endParaRPr lang="zh-TW" sz="1800">
                        <a:effectLst/>
                        <a:latin typeface="Calibri" panose="020F0502020204030204" pitchFamily="34" charset="0"/>
                        <a:ea typeface="新細明體" panose="02020500000000000000" pitchFamily="18" charset="-120"/>
                      </a:endParaRPr>
                    </a:p>
                    <a:p>
                      <a:pPr>
                        <a:lnSpc>
                          <a:spcPct val="150000"/>
                        </a:lnSpc>
                        <a:spcAft>
                          <a:spcPts val="0"/>
                        </a:spcAft>
                      </a:pPr>
                      <a:r>
                        <a:rPr lang="zh-TW" sz="1800">
                          <a:effectLst/>
                          <a:latin typeface="Calibri" panose="020F0502020204030204" pitchFamily="34" charset="0"/>
                          <a:ea typeface="標楷體" panose="03000509000000000000" pitchFamily="65" charset="-120"/>
                          <a:cs typeface="標楷體" panose="03000509000000000000" pitchFamily="65" charset="-120"/>
                        </a:rPr>
                        <a:t>式</a:t>
                      </a:r>
                      <a:endParaRPr lang="zh-TW" sz="18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有意義的發現學習：</a:t>
                      </a:r>
                      <a:endParaRPr lang="zh-TW" sz="1800" dirty="0">
                        <a:effectLst/>
                        <a:latin typeface="Calibri" panose="020F0502020204030204" pitchFamily="34" charset="0"/>
                        <a:ea typeface="新細明體" panose="02020500000000000000" pitchFamily="18" charset="-120"/>
                      </a:endParaRPr>
                    </a:p>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訊息之學習由學習者獨立進行，然後將之與原有經驗相關，融入其認知結構。</a:t>
                      </a:r>
                      <a:endParaRPr lang="zh-TW" sz="18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機械式發現學習：</a:t>
                      </a:r>
                      <a:endParaRPr lang="zh-TW" sz="1800" dirty="0">
                        <a:effectLst/>
                        <a:latin typeface="Calibri" panose="020F0502020204030204" pitchFamily="34" charset="0"/>
                        <a:ea typeface="新細明體" panose="02020500000000000000" pitchFamily="18" charset="-120"/>
                      </a:endParaRPr>
                    </a:p>
                    <a:p>
                      <a:pPr>
                        <a:lnSpc>
                          <a:spcPct val="150000"/>
                        </a:lnSpc>
                        <a:spcAft>
                          <a:spcPts val="0"/>
                        </a:spcAft>
                      </a:pPr>
                      <a:r>
                        <a:rPr lang="zh-TW" sz="1800" dirty="0">
                          <a:effectLst/>
                          <a:latin typeface="Calibri" panose="020F0502020204030204" pitchFamily="34" charset="0"/>
                          <a:ea typeface="標楷體" panose="03000509000000000000" pitchFamily="65" charset="-120"/>
                          <a:cs typeface="標楷體" panose="03000509000000000000" pitchFamily="65" charset="-120"/>
                        </a:rPr>
                        <a:t>訊息之學習由學習者獨立進行，然後記住它。</a:t>
                      </a:r>
                      <a:endParaRPr lang="zh-TW" sz="18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81879121"/>
                  </a:ext>
                </a:extLst>
              </a:tr>
            </a:tbl>
          </a:graphicData>
        </a:graphic>
      </p:graphicFrame>
      <p:sp>
        <p:nvSpPr>
          <p:cNvPr id="4" name="投影片編號版面配置區 3"/>
          <p:cNvSpPr>
            <a:spLocks noGrp="1"/>
          </p:cNvSpPr>
          <p:nvPr>
            <p:ph type="sldNum" sz="quarter" idx="12"/>
          </p:nvPr>
        </p:nvSpPr>
        <p:spPr/>
        <p:txBody>
          <a:bodyPr/>
          <a:lstStyle/>
          <a:p>
            <a:fld id="{73DA0BB7-265A-403C-9275-D587AB510EDC}" type="slidenum">
              <a:rPr lang="zh-TW" altLang="en-US" smtClean="0"/>
              <a:t>16</a:t>
            </a:fld>
            <a:endParaRPr lang="zh-TW" altLang="en-US"/>
          </a:p>
        </p:txBody>
      </p:sp>
      <p:sp>
        <p:nvSpPr>
          <p:cNvPr id="6" name="矩形 5"/>
          <p:cNvSpPr/>
          <p:nvPr/>
        </p:nvSpPr>
        <p:spPr>
          <a:xfrm>
            <a:off x="2051720" y="6354253"/>
            <a:ext cx="5994412" cy="369332"/>
          </a:xfrm>
          <a:prstGeom prst="rect">
            <a:avLst/>
          </a:prstGeom>
        </p:spPr>
        <p:txBody>
          <a:bodyPr wrap="square">
            <a:spAutoFit/>
          </a:bodyPr>
          <a:lstStyle/>
          <a:p>
            <a:r>
              <a:rPr lang="en-US" altLang="zh-TW" dirty="0"/>
              <a:t>(</a:t>
            </a:r>
            <a:r>
              <a:rPr lang="zh-TW" altLang="en-US" dirty="0"/>
              <a:t>資料來源</a:t>
            </a:r>
            <a:r>
              <a:rPr lang="en-US" altLang="zh-TW" dirty="0"/>
              <a:t>: </a:t>
            </a:r>
            <a:r>
              <a:rPr lang="en-US" altLang="zh-TW" dirty="0" err="1"/>
              <a:t>Ausubel</a:t>
            </a:r>
            <a:r>
              <a:rPr lang="zh-TW" altLang="en-US" dirty="0"/>
              <a:t>有意義的學習理論之</a:t>
            </a:r>
            <a:r>
              <a:rPr lang="zh-TW" altLang="en-US" dirty="0" smtClean="0"/>
              <a:t>探討 鐘素梅</a:t>
            </a:r>
            <a:r>
              <a:rPr lang="en-US" altLang="zh-TW" dirty="0" smtClean="0"/>
              <a:t>)</a:t>
            </a:r>
            <a:endParaRPr lang="zh-TW" altLang="en-US" dirty="0"/>
          </a:p>
        </p:txBody>
      </p:sp>
    </p:spTree>
    <p:extLst>
      <p:ext uri="{BB962C8B-B14F-4D97-AF65-F5344CB8AC3E}">
        <p14:creationId xmlns:p14="http://schemas.microsoft.com/office/powerpoint/2010/main" val="634363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訊息處理學習理論</a:t>
            </a:r>
            <a:endParaRPr lang="zh-TW" altLang="en-US" dirty="0"/>
          </a:p>
        </p:txBody>
      </p:sp>
      <p:sp>
        <p:nvSpPr>
          <p:cNvPr id="3" name="內容版面配置區 2"/>
          <p:cNvSpPr>
            <a:spLocks noGrp="1"/>
          </p:cNvSpPr>
          <p:nvPr>
            <p:ph idx="1"/>
          </p:nvPr>
        </p:nvSpPr>
        <p:spPr/>
        <p:txBody>
          <a:bodyPr>
            <a:normAutofit fontScale="92500"/>
          </a:bodyPr>
          <a:lstStyle/>
          <a:p>
            <a:r>
              <a:rPr lang="zh-TW" altLang="en-US" sz="2200" dirty="0">
                <a:solidFill>
                  <a:schemeClr val="tx1"/>
                </a:solidFill>
                <a:latin typeface="微軟正黑體" panose="020B0604030504040204" pitchFamily="34" charset="-120"/>
                <a:ea typeface="微軟正黑體" panose="020B0604030504040204" pitchFamily="34" charset="-120"/>
              </a:rPr>
              <a:t>訊息處理學習理論，又稱信息加工學習理論，解釋人們在學習過程中，如何透過感知、記憶等內在的心理活動，達到學習與吸收知識的歷程。</a:t>
            </a:r>
            <a:r>
              <a:rPr lang="en-US" altLang="zh-TW" sz="2200" dirty="0">
                <a:solidFill>
                  <a:schemeClr val="tx1"/>
                </a:solidFill>
                <a:latin typeface="微軟正黑體" panose="020B0604030504040204" pitchFamily="34" charset="-120"/>
                <a:ea typeface="微軟正黑體" panose="020B0604030504040204" pitchFamily="34" charset="-120"/>
              </a:rPr>
              <a:t>(</a:t>
            </a:r>
            <a:r>
              <a:rPr lang="en-US" altLang="zh-TW" sz="2200" dirty="0" err="1">
                <a:solidFill>
                  <a:schemeClr val="tx1"/>
                </a:solidFill>
                <a:latin typeface="微軟正黑體" panose="020B0604030504040204" pitchFamily="34" charset="-120"/>
                <a:ea typeface="微軟正黑體" panose="020B0604030504040204" pitchFamily="34" charset="-120"/>
              </a:rPr>
              <a:t>Lindsay&amp;Norman</a:t>
            </a:r>
            <a:r>
              <a:rPr lang="en-US" altLang="zh-TW" sz="2200" dirty="0">
                <a:solidFill>
                  <a:schemeClr val="tx1"/>
                </a:solidFill>
                <a:latin typeface="微軟正黑體" panose="020B0604030504040204" pitchFamily="34" charset="-120"/>
                <a:ea typeface="微軟正黑體" panose="020B0604030504040204" pitchFamily="34" charset="-120"/>
              </a:rPr>
              <a:t>, 1977; 18Miller, 1956</a:t>
            </a:r>
            <a:r>
              <a:rPr lang="en-US" altLang="zh-TW" sz="2200" dirty="0" smtClean="0">
                <a:solidFill>
                  <a:schemeClr val="tx1"/>
                </a:solidFill>
                <a:latin typeface="微軟正黑體" panose="020B0604030504040204" pitchFamily="34" charset="-120"/>
                <a:ea typeface="微軟正黑體" panose="020B0604030504040204" pitchFamily="34" charset="-120"/>
              </a:rPr>
              <a:t>)</a:t>
            </a:r>
          </a:p>
          <a:p>
            <a:r>
              <a:rPr lang="zh-TW" altLang="en-US" sz="2200" dirty="0">
                <a:solidFill>
                  <a:schemeClr val="tx1"/>
                </a:solidFill>
                <a:latin typeface="微軟正黑體" panose="020B0604030504040204" pitchFamily="34" charset="-120"/>
                <a:ea typeface="微軟正黑體" panose="020B0604030504040204" pitchFamily="34" charset="-120"/>
              </a:rPr>
              <a:t>主要分為三種類型，分別敘述如下。</a:t>
            </a:r>
            <a:r>
              <a:rPr lang="en-US" altLang="zh-TW" sz="2200" dirty="0">
                <a:solidFill>
                  <a:schemeClr val="tx1"/>
                </a:solidFill>
                <a:latin typeface="微軟正黑體" panose="020B0604030504040204" pitchFamily="34" charset="-120"/>
                <a:ea typeface="微軟正黑體" panose="020B0604030504040204" pitchFamily="34" charset="-120"/>
              </a:rPr>
              <a:t>( </a:t>
            </a:r>
            <a:r>
              <a:rPr lang="zh-TW" altLang="en-US" sz="2200" dirty="0">
                <a:solidFill>
                  <a:schemeClr val="tx1"/>
                </a:solidFill>
                <a:latin typeface="微軟正黑體" panose="020B0604030504040204" pitchFamily="34" charset="-120"/>
                <a:ea typeface="微軟正黑體" panose="020B0604030504040204" pitchFamily="34" charset="-120"/>
              </a:rPr>
              <a:t>余民寧，</a:t>
            </a:r>
            <a:r>
              <a:rPr lang="en-US" altLang="zh-TW" sz="2200" dirty="0">
                <a:solidFill>
                  <a:schemeClr val="tx1"/>
                </a:solidFill>
                <a:latin typeface="微軟正黑體" panose="020B0604030504040204" pitchFamily="34" charset="-120"/>
                <a:ea typeface="微軟正黑體" panose="020B0604030504040204" pitchFamily="34" charset="-120"/>
              </a:rPr>
              <a:t>1997)</a:t>
            </a:r>
          </a:p>
          <a:p>
            <a:pPr marL="0" indent="0">
              <a:buNone/>
            </a:pPr>
            <a:r>
              <a:rPr lang="en-US" altLang="zh-TW" sz="2200" dirty="0">
                <a:solidFill>
                  <a:schemeClr val="tx1"/>
                </a:solidFill>
                <a:latin typeface="微軟正黑體" panose="020B0604030504040204" pitchFamily="34" charset="-120"/>
                <a:ea typeface="微軟正黑體" panose="020B0604030504040204" pitchFamily="34" charset="-120"/>
              </a:rPr>
              <a:t>(1)</a:t>
            </a:r>
            <a:r>
              <a:rPr lang="zh-TW" altLang="en-US" sz="2200" dirty="0">
                <a:solidFill>
                  <a:schemeClr val="tx1"/>
                </a:solidFill>
                <a:latin typeface="微軟正黑體" panose="020B0604030504040204" pitchFamily="34" charset="-120"/>
                <a:ea typeface="微軟正黑體" panose="020B0604030504040204" pitchFamily="34" charset="-120"/>
              </a:rPr>
              <a:t>感官記憶</a:t>
            </a:r>
            <a:r>
              <a:rPr lang="en-US" altLang="zh-TW" sz="2200" dirty="0">
                <a:solidFill>
                  <a:schemeClr val="tx1"/>
                </a:solidFill>
                <a:latin typeface="微軟正黑體" panose="020B0604030504040204" pitchFamily="34" charset="-120"/>
                <a:ea typeface="微軟正黑體" panose="020B0604030504040204" pitchFamily="34" charset="-120"/>
              </a:rPr>
              <a:t>(sensory memory)</a:t>
            </a:r>
            <a:r>
              <a:rPr lang="zh-TW" altLang="en-US" sz="2200" dirty="0">
                <a:solidFill>
                  <a:schemeClr val="tx1"/>
                </a:solidFill>
                <a:latin typeface="微軟正黑體" panose="020B0604030504040204" pitchFamily="34" charset="-120"/>
                <a:ea typeface="微軟正黑體" panose="020B0604030504040204" pitchFamily="34" charset="-120"/>
              </a:rPr>
              <a:t>：</a:t>
            </a:r>
          </a:p>
          <a:p>
            <a:pPr marL="0" indent="0">
              <a:buNone/>
            </a:pPr>
            <a:r>
              <a:rPr lang="zh-TW" altLang="en-US" sz="2200" dirty="0" smtClean="0">
                <a:solidFill>
                  <a:schemeClr val="tx1"/>
                </a:solidFill>
                <a:latin typeface="微軟正黑體" panose="020B0604030504040204" pitchFamily="34" charset="-120"/>
                <a:ea typeface="微軟正黑體" panose="020B0604030504040204" pitchFamily="34" charset="-120"/>
              </a:rPr>
              <a:t>意思</a:t>
            </a:r>
            <a:r>
              <a:rPr lang="zh-TW" altLang="en-US" sz="2200" dirty="0">
                <a:solidFill>
                  <a:schemeClr val="tx1"/>
                </a:solidFill>
                <a:latin typeface="微軟正黑體" panose="020B0604030504040204" pitchFamily="34" charset="-120"/>
                <a:ea typeface="微軟正黑體" panose="020B0604030504040204" pitchFamily="34" charset="-120"/>
              </a:rPr>
              <a:t>為人們夠過感官所搜集或接收到的</a:t>
            </a:r>
            <a:r>
              <a:rPr lang="zh-TW" altLang="en-US" sz="2200" dirty="0" smtClean="0">
                <a:solidFill>
                  <a:schemeClr val="tx1"/>
                </a:solidFill>
                <a:latin typeface="微軟正黑體" panose="020B0604030504040204" pitchFamily="34" charset="-120"/>
                <a:ea typeface="微軟正黑體" panose="020B0604030504040204" pitchFamily="34" charset="-120"/>
              </a:rPr>
              <a:t>訊息</a:t>
            </a:r>
            <a:endParaRPr lang="zh-TW" altLang="en-US" sz="2200" dirty="0">
              <a:solidFill>
                <a:schemeClr val="tx1"/>
              </a:solidFill>
              <a:latin typeface="微軟正黑體" panose="020B0604030504040204" pitchFamily="34" charset="-120"/>
              <a:ea typeface="微軟正黑體" panose="020B0604030504040204" pitchFamily="34" charset="-120"/>
            </a:endParaRPr>
          </a:p>
          <a:p>
            <a:pPr marL="0" indent="0">
              <a:buNone/>
            </a:pPr>
            <a:r>
              <a:rPr lang="en-US" altLang="zh-TW" sz="2200" dirty="0">
                <a:solidFill>
                  <a:schemeClr val="tx1"/>
                </a:solidFill>
                <a:latin typeface="微軟正黑體" panose="020B0604030504040204" pitchFamily="34" charset="-120"/>
                <a:ea typeface="微軟正黑體" panose="020B0604030504040204" pitchFamily="34" charset="-120"/>
              </a:rPr>
              <a:t>(2)</a:t>
            </a:r>
            <a:r>
              <a:rPr lang="zh-TW" altLang="en-US" sz="2200" dirty="0">
                <a:solidFill>
                  <a:schemeClr val="tx1"/>
                </a:solidFill>
                <a:latin typeface="微軟正黑體" panose="020B0604030504040204" pitchFamily="34" charset="-120"/>
                <a:ea typeface="微軟正黑體" panose="020B0604030504040204" pitchFamily="34" charset="-120"/>
              </a:rPr>
              <a:t>短期記憶</a:t>
            </a:r>
            <a:r>
              <a:rPr lang="en-US" altLang="zh-TW" sz="2200" dirty="0">
                <a:solidFill>
                  <a:schemeClr val="tx1"/>
                </a:solidFill>
                <a:latin typeface="微軟正黑體" panose="020B0604030504040204" pitchFamily="34" charset="-120"/>
                <a:ea typeface="微軟正黑體" panose="020B0604030504040204" pitchFamily="34" charset="-120"/>
              </a:rPr>
              <a:t>(short-term memory):</a:t>
            </a:r>
          </a:p>
          <a:p>
            <a:pPr marL="0" indent="0">
              <a:buNone/>
            </a:pPr>
            <a:r>
              <a:rPr lang="zh-TW" altLang="en-US" sz="2200" dirty="0" smtClean="0">
                <a:solidFill>
                  <a:schemeClr val="tx1"/>
                </a:solidFill>
                <a:latin typeface="微軟正黑體" panose="020B0604030504040204" pitchFamily="34" charset="-120"/>
                <a:ea typeface="微軟正黑體" panose="020B0604030504040204" pitchFamily="34" charset="-120"/>
              </a:rPr>
              <a:t>又</a:t>
            </a:r>
            <a:r>
              <a:rPr lang="zh-TW" altLang="en-US" sz="2200" dirty="0">
                <a:solidFill>
                  <a:schemeClr val="tx1"/>
                </a:solidFill>
                <a:latin typeface="微軟正黑體" panose="020B0604030504040204" pitchFamily="34" charset="-120"/>
                <a:ea typeface="微軟正黑體" panose="020B0604030504040204" pitchFamily="34" charset="-120"/>
              </a:rPr>
              <a:t>稱運作記憶</a:t>
            </a:r>
            <a:r>
              <a:rPr lang="en-US" altLang="zh-TW" sz="2200" dirty="0">
                <a:solidFill>
                  <a:schemeClr val="tx1"/>
                </a:solidFill>
                <a:latin typeface="微軟正黑體" panose="020B0604030504040204" pitchFamily="34" charset="-120"/>
                <a:ea typeface="微軟正黑體" panose="020B0604030504040204" pitchFamily="34" charset="-120"/>
              </a:rPr>
              <a:t>(working memory)</a:t>
            </a:r>
            <a:r>
              <a:rPr lang="zh-TW" altLang="en-US" sz="2200" dirty="0" smtClean="0">
                <a:solidFill>
                  <a:schemeClr val="tx1"/>
                </a:solidFill>
                <a:latin typeface="微軟正黑體" panose="020B0604030504040204" pitchFamily="34" charset="-120"/>
                <a:ea typeface="微軟正黑體" panose="020B0604030504040204" pitchFamily="34" charset="-120"/>
              </a:rPr>
              <a:t>，有意識</a:t>
            </a:r>
            <a:r>
              <a:rPr lang="zh-TW" altLang="en-US" sz="2200" dirty="0">
                <a:solidFill>
                  <a:schemeClr val="tx1"/>
                </a:solidFill>
                <a:latin typeface="微軟正黑體" panose="020B0604030504040204" pitchFamily="34" charset="-120"/>
                <a:ea typeface="微軟正黑體" panose="020B0604030504040204" pitchFamily="34" charset="-120"/>
              </a:rPr>
              <a:t>地去記憶訊息，便有部分的記憶轉移到短期記憶</a:t>
            </a:r>
            <a:r>
              <a:rPr lang="zh-TW" altLang="en-US" sz="2200" dirty="0" smtClean="0">
                <a:solidFill>
                  <a:schemeClr val="tx1"/>
                </a:solidFill>
                <a:latin typeface="微軟正黑體" panose="020B0604030504040204" pitchFamily="34" charset="-120"/>
                <a:ea typeface="微軟正黑體" panose="020B0604030504040204" pitchFamily="34" charset="-120"/>
              </a:rPr>
              <a:t>裡。</a:t>
            </a:r>
            <a:endParaRPr lang="en-US" altLang="zh-TW" sz="2200" dirty="0" smtClean="0">
              <a:solidFill>
                <a:schemeClr val="tx1"/>
              </a:solidFill>
              <a:latin typeface="微軟正黑體" panose="020B0604030504040204" pitchFamily="34" charset="-120"/>
              <a:ea typeface="微軟正黑體" panose="020B0604030504040204" pitchFamily="34" charset="-120"/>
            </a:endParaRPr>
          </a:p>
          <a:p>
            <a:pPr marL="0" indent="0">
              <a:buNone/>
            </a:pPr>
            <a:r>
              <a:rPr lang="zh-TW" altLang="en-US" sz="2200" dirty="0" smtClean="0">
                <a:solidFill>
                  <a:schemeClr val="tx1"/>
                </a:solidFill>
                <a:latin typeface="微軟正黑體" panose="020B0604030504040204" pitchFamily="34" charset="-120"/>
                <a:ea typeface="微軟正黑體" panose="020B0604030504040204" pitchFamily="34" charset="-120"/>
              </a:rPr>
              <a:t> </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en-US" altLang="zh-TW" sz="2200" dirty="0">
                <a:solidFill>
                  <a:schemeClr val="tx1"/>
                </a:solidFill>
                <a:latin typeface="微軟正黑體" panose="020B0604030504040204" pitchFamily="34" charset="-120"/>
                <a:ea typeface="微軟正黑體" panose="020B0604030504040204" pitchFamily="34" charset="-120"/>
              </a:rPr>
              <a:t>3)</a:t>
            </a:r>
            <a:r>
              <a:rPr lang="zh-TW" altLang="en-US" sz="2200" dirty="0">
                <a:solidFill>
                  <a:schemeClr val="tx1"/>
                </a:solidFill>
                <a:latin typeface="微軟正黑體" panose="020B0604030504040204" pitchFamily="34" charset="-120"/>
                <a:ea typeface="微軟正黑體" panose="020B0604030504040204" pitchFamily="34" charset="-120"/>
              </a:rPr>
              <a:t>長期記憶</a:t>
            </a:r>
            <a:r>
              <a:rPr lang="en-US" altLang="zh-TW" sz="2200" dirty="0">
                <a:solidFill>
                  <a:schemeClr val="tx1"/>
                </a:solidFill>
                <a:latin typeface="微軟正黑體" panose="020B0604030504040204" pitchFamily="34" charset="-120"/>
                <a:ea typeface="微軟正黑體" panose="020B0604030504040204" pitchFamily="34" charset="-120"/>
              </a:rPr>
              <a:t>(long-term memory):</a:t>
            </a:r>
          </a:p>
          <a:p>
            <a:pPr marL="0" indent="0">
              <a:buNone/>
            </a:pPr>
            <a:r>
              <a:rPr lang="zh-TW" altLang="en-US" sz="2200" dirty="0">
                <a:solidFill>
                  <a:schemeClr val="tx1"/>
                </a:solidFill>
                <a:latin typeface="微軟正黑體" panose="020B0604030504040204" pitchFamily="34" charset="-120"/>
                <a:ea typeface="微軟正黑體" panose="020B0604030504040204" pitchFamily="34" charset="-120"/>
              </a:rPr>
              <a:t>長期記憶包含各種類型的有結構性訊息，經由短期記憶中正確的編碼處理，轉移到長期記憶裡，而長期記憶的儲存容量無限且永久保存。</a:t>
            </a:r>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17</a:t>
            </a:fld>
            <a:endParaRPr lang="zh-TW" altLang="en-US"/>
          </a:p>
        </p:txBody>
      </p:sp>
    </p:spTree>
    <p:extLst>
      <p:ext uri="{BB962C8B-B14F-4D97-AF65-F5344CB8AC3E}">
        <p14:creationId xmlns:p14="http://schemas.microsoft.com/office/powerpoint/2010/main" val="1868089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Skinner</a:t>
            </a:r>
            <a:r>
              <a:rPr lang="zh-TW" altLang="en-US" dirty="0" smtClean="0"/>
              <a:t>編序教學法</a:t>
            </a:r>
            <a:endParaRPr lang="zh-TW" altLang="en-US" dirty="0"/>
          </a:p>
        </p:txBody>
      </p:sp>
      <p:sp>
        <p:nvSpPr>
          <p:cNvPr id="3" name="內容版面配置區 2"/>
          <p:cNvSpPr>
            <a:spLocks noGrp="1"/>
          </p:cNvSpPr>
          <p:nvPr>
            <p:ph idx="1"/>
          </p:nvPr>
        </p:nvSpPr>
        <p:spPr/>
        <p:txBody>
          <a:bodyPr>
            <a:normAutofit/>
          </a:bodyPr>
          <a:lstStyle/>
          <a:p>
            <a:r>
              <a:rPr lang="en-US" altLang="zh-TW" sz="2000" dirty="0" err="1">
                <a:solidFill>
                  <a:schemeClr val="tx1"/>
                </a:solidFill>
              </a:rPr>
              <a:t>B.F.Skinner</a:t>
            </a:r>
            <a:r>
              <a:rPr lang="zh-TW" altLang="zh-TW" sz="2000" dirty="0">
                <a:solidFill>
                  <a:schemeClr val="tx1"/>
                </a:solidFill>
              </a:rPr>
              <a:t>是美國心理學家，也是行為主義心理學派的核心代表人物</a:t>
            </a:r>
            <a:r>
              <a:rPr lang="zh-TW" altLang="zh-TW" sz="2000" dirty="0" smtClean="0">
                <a:solidFill>
                  <a:schemeClr val="tx1"/>
                </a:solidFill>
              </a:rPr>
              <a:t>。</a:t>
            </a:r>
            <a:endParaRPr lang="en-US" altLang="zh-TW" sz="2000" dirty="0" smtClean="0">
              <a:solidFill>
                <a:schemeClr val="tx1"/>
              </a:solidFill>
            </a:endParaRPr>
          </a:p>
          <a:p>
            <a:r>
              <a:rPr lang="zh-TW" altLang="zh-TW" sz="2000" dirty="0">
                <a:solidFill>
                  <a:schemeClr val="tx1"/>
                </a:solidFill>
              </a:rPr>
              <a:t>編序教學法強調積極學習、充分適應差異、強化反饋及依照程度難易以利個別學習</a:t>
            </a:r>
            <a:r>
              <a:rPr lang="zh-TW" altLang="zh-TW" sz="2000" dirty="0" smtClean="0">
                <a:solidFill>
                  <a:schemeClr val="tx1"/>
                </a:solidFill>
              </a:rPr>
              <a:t>。</a:t>
            </a:r>
            <a:endParaRPr lang="en-US" altLang="zh-TW" sz="2000" dirty="0" smtClean="0">
              <a:solidFill>
                <a:schemeClr val="tx1"/>
              </a:solidFill>
            </a:endParaRPr>
          </a:p>
          <a:p>
            <a:r>
              <a:rPr lang="zh-TW" altLang="zh-TW" sz="2000" dirty="0">
                <a:solidFill>
                  <a:schemeClr val="tx1"/>
                </a:solidFill>
              </a:rPr>
              <a:t>編序學習的五個原則，分別敘述如下。</a:t>
            </a:r>
            <a:r>
              <a:rPr lang="en-US" altLang="zh-TW" sz="2000" dirty="0">
                <a:solidFill>
                  <a:schemeClr val="tx1"/>
                </a:solidFill>
              </a:rPr>
              <a:t>(</a:t>
            </a:r>
            <a:r>
              <a:rPr lang="zh-TW" altLang="zh-TW" sz="2000" dirty="0">
                <a:solidFill>
                  <a:schemeClr val="tx1"/>
                </a:solidFill>
              </a:rPr>
              <a:t>張添雄，</a:t>
            </a:r>
            <a:r>
              <a:rPr lang="en-US" altLang="zh-TW" sz="2000" dirty="0">
                <a:solidFill>
                  <a:schemeClr val="tx1"/>
                </a:solidFill>
              </a:rPr>
              <a:t>2008)</a:t>
            </a:r>
            <a:endParaRPr lang="zh-TW" altLang="zh-TW" sz="2000" dirty="0">
              <a:solidFill>
                <a:schemeClr val="tx1"/>
              </a:solidFill>
            </a:endParaRPr>
          </a:p>
          <a:p>
            <a:pPr marL="0" indent="0">
              <a:buNone/>
            </a:pPr>
            <a:r>
              <a:rPr lang="en-US" altLang="zh-TW" sz="2000" dirty="0">
                <a:solidFill>
                  <a:schemeClr val="tx1"/>
                </a:solidFill>
              </a:rPr>
              <a:t>(1)</a:t>
            </a:r>
            <a:r>
              <a:rPr lang="zh-TW" altLang="zh-TW" sz="2000" dirty="0">
                <a:solidFill>
                  <a:schemeClr val="tx1"/>
                </a:solidFill>
              </a:rPr>
              <a:t>積極反映</a:t>
            </a:r>
            <a:r>
              <a:rPr lang="zh-TW" altLang="zh-TW" sz="2000" dirty="0" smtClean="0">
                <a:solidFill>
                  <a:schemeClr val="tx1"/>
                </a:solidFill>
              </a:rPr>
              <a:t>原則</a:t>
            </a:r>
            <a:endParaRPr lang="zh-TW" altLang="zh-TW" sz="2000" dirty="0">
              <a:solidFill>
                <a:schemeClr val="tx1"/>
              </a:solidFill>
            </a:endParaRPr>
          </a:p>
          <a:p>
            <a:pPr marL="0" indent="0">
              <a:buNone/>
            </a:pPr>
            <a:r>
              <a:rPr lang="en-US" altLang="zh-TW" sz="2000" dirty="0" smtClean="0">
                <a:solidFill>
                  <a:schemeClr val="tx1"/>
                </a:solidFill>
              </a:rPr>
              <a:t>(</a:t>
            </a:r>
            <a:r>
              <a:rPr lang="en-US" altLang="zh-TW" sz="2000" dirty="0">
                <a:solidFill>
                  <a:schemeClr val="tx1"/>
                </a:solidFill>
              </a:rPr>
              <a:t>2)</a:t>
            </a:r>
            <a:r>
              <a:rPr lang="zh-TW" altLang="zh-TW" sz="2000" dirty="0">
                <a:solidFill>
                  <a:schemeClr val="tx1"/>
                </a:solidFill>
              </a:rPr>
              <a:t>小步驟</a:t>
            </a:r>
            <a:r>
              <a:rPr lang="zh-TW" altLang="zh-TW" sz="2000" dirty="0" smtClean="0">
                <a:solidFill>
                  <a:schemeClr val="tx1"/>
                </a:solidFill>
              </a:rPr>
              <a:t>原則</a:t>
            </a:r>
            <a:endParaRPr lang="zh-TW" altLang="zh-TW" sz="2000" dirty="0">
              <a:solidFill>
                <a:schemeClr val="tx1"/>
              </a:solidFill>
            </a:endParaRPr>
          </a:p>
          <a:p>
            <a:pPr marL="0" indent="0">
              <a:buNone/>
            </a:pPr>
            <a:r>
              <a:rPr lang="en-US" altLang="zh-TW" sz="2000" dirty="0" smtClean="0">
                <a:solidFill>
                  <a:schemeClr val="tx1"/>
                </a:solidFill>
              </a:rPr>
              <a:t>(</a:t>
            </a:r>
            <a:r>
              <a:rPr lang="en-US" altLang="zh-TW" sz="2000" dirty="0">
                <a:solidFill>
                  <a:schemeClr val="tx1"/>
                </a:solidFill>
              </a:rPr>
              <a:t>3)</a:t>
            </a:r>
            <a:r>
              <a:rPr lang="zh-TW" altLang="zh-TW" sz="2000" dirty="0">
                <a:solidFill>
                  <a:schemeClr val="tx1"/>
                </a:solidFill>
              </a:rPr>
              <a:t>即時強化</a:t>
            </a:r>
            <a:r>
              <a:rPr lang="zh-TW" altLang="zh-TW" sz="2000" dirty="0" smtClean="0">
                <a:solidFill>
                  <a:schemeClr val="tx1"/>
                </a:solidFill>
              </a:rPr>
              <a:t>原則</a:t>
            </a:r>
            <a:endParaRPr lang="zh-TW" altLang="zh-TW" sz="2000" dirty="0">
              <a:solidFill>
                <a:schemeClr val="tx1"/>
              </a:solidFill>
            </a:endParaRPr>
          </a:p>
          <a:p>
            <a:pPr marL="0" indent="0">
              <a:buNone/>
            </a:pPr>
            <a:r>
              <a:rPr lang="en-US" altLang="zh-TW" sz="2000" dirty="0" smtClean="0">
                <a:solidFill>
                  <a:schemeClr val="tx1"/>
                </a:solidFill>
              </a:rPr>
              <a:t>(</a:t>
            </a:r>
            <a:r>
              <a:rPr lang="en-US" altLang="zh-TW" sz="2000" dirty="0">
                <a:solidFill>
                  <a:schemeClr val="tx1"/>
                </a:solidFill>
              </a:rPr>
              <a:t>4)</a:t>
            </a:r>
            <a:r>
              <a:rPr lang="zh-TW" altLang="zh-TW" sz="2000" dirty="0">
                <a:solidFill>
                  <a:schemeClr val="tx1"/>
                </a:solidFill>
              </a:rPr>
              <a:t>自訂步調</a:t>
            </a:r>
            <a:r>
              <a:rPr lang="zh-TW" altLang="zh-TW" sz="2000" dirty="0" smtClean="0">
                <a:solidFill>
                  <a:schemeClr val="tx1"/>
                </a:solidFill>
              </a:rPr>
              <a:t>原則</a:t>
            </a:r>
            <a:endParaRPr lang="zh-TW" altLang="zh-TW" sz="2000" dirty="0">
              <a:solidFill>
                <a:schemeClr val="tx1"/>
              </a:solidFill>
            </a:endParaRPr>
          </a:p>
          <a:p>
            <a:pPr marL="0" indent="0">
              <a:buNone/>
            </a:pPr>
            <a:r>
              <a:rPr lang="en-US" altLang="zh-TW" sz="2000" dirty="0" smtClean="0">
                <a:solidFill>
                  <a:schemeClr val="tx1"/>
                </a:solidFill>
              </a:rPr>
              <a:t>(</a:t>
            </a:r>
            <a:r>
              <a:rPr lang="en-US" altLang="zh-TW" sz="2000" dirty="0">
                <a:solidFill>
                  <a:schemeClr val="tx1"/>
                </a:solidFill>
              </a:rPr>
              <a:t>5)</a:t>
            </a:r>
            <a:r>
              <a:rPr lang="zh-TW" altLang="zh-TW" sz="2000" dirty="0">
                <a:solidFill>
                  <a:schemeClr val="tx1"/>
                </a:solidFill>
              </a:rPr>
              <a:t>低錯誤率</a:t>
            </a:r>
            <a:r>
              <a:rPr lang="zh-TW" altLang="zh-TW" sz="2000" dirty="0" smtClean="0">
                <a:solidFill>
                  <a:schemeClr val="tx1"/>
                </a:solidFill>
              </a:rPr>
              <a:t>原則</a:t>
            </a:r>
            <a:endParaRPr lang="zh-TW" altLang="zh-TW" sz="2000" dirty="0">
              <a:solidFill>
                <a:schemeClr val="tx1"/>
              </a:solidFill>
            </a:endParaRPr>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18</a:t>
            </a:fld>
            <a:endParaRPr lang="zh-TW" altLang="en-US"/>
          </a:p>
        </p:txBody>
      </p:sp>
    </p:spTree>
    <p:extLst>
      <p:ext uri="{BB962C8B-B14F-4D97-AF65-F5344CB8AC3E}">
        <p14:creationId xmlns:p14="http://schemas.microsoft.com/office/powerpoint/2010/main" val="1761056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同儕互動</a:t>
            </a:r>
            <a:endParaRPr lang="zh-TW" altLang="en-US" dirty="0"/>
          </a:p>
        </p:txBody>
      </p:sp>
      <p:sp>
        <p:nvSpPr>
          <p:cNvPr id="3" name="內容版面配置區 2"/>
          <p:cNvSpPr>
            <a:spLocks noGrp="1"/>
          </p:cNvSpPr>
          <p:nvPr>
            <p:ph idx="1"/>
          </p:nvPr>
        </p:nvSpPr>
        <p:spPr/>
        <p:txBody>
          <a:bodyPr>
            <a:normAutofit fontScale="85000" lnSpcReduction="10000"/>
          </a:bodyPr>
          <a:lstStyle/>
          <a:p>
            <a:r>
              <a:rPr lang="zh-TW" altLang="en-US" dirty="0">
                <a:solidFill>
                  <a:schemeClr val="tx1"/>
                </a:solidFill>
                <a:latin typeface="微軟正黑體" panose="020B0604030504040204" pitchFamily="34" charset="-120"/>
                <a:ea typeface="微軟正黑體" panose="020B0604030504040204" pitchFamily="34" charset="-120"/>
              </a:rPr>
              <a:t>同儕關係又稱為社會關係、友伴關係（馬藹屏，</a:t>
            </a:r>
            <a:r>
              <a:rPr lang="en-US" altLang="zh-TW" dirty="0">
                <a:solidFill>
                  <a:schemeClr val="tx1"/>
                </a:solidFill>
                <a:latin typeface="微軟正黑體" panose="020B0604030504040204" pitchFamily="34" charset="-120"/>
                <a:ea typeface="微軟正黑體" panose="020B0604030504040204" pitchFamily="34" charset="-120"/>
              </a:rPr>
              <a:t>1987</a:t>
            </a:r>
            <a:r>
              <a:rPr lang="zh-TW" altLang="en-US"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根據國家教育研究院教育研究院教育大辭典，「同儕互動與學習」的解釋是「同學彼此透過溝通、討論，共同學習的一種方式，有別於以教師為中心的指導式教學法。</a:t>
            </a:r>
            <a:r>
              <a:rPr lang="zh-TW" altLang="en-US"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加州大學柏克萊分校（</a:t>
            </a:r>
            <a:r>
              <a:rPr lang="en-US" altLang="zh-TW" dirty="0">
                <a:solidFill>
                  <a:schemeClr val="tx1"/>
                </a:solidFill>
                <a:latin typeface="微軟正黑體" panose="020B0604030504040204" pitchFamily="34" charset="-120"/>
                <a:ea typeface="微軟正黑體" panose="020B0604030504040204" pitchFamily="34" charset="-120"/>
              </a:rPr>
              <a:t>University of California</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rPr>
              <a:t>Berkeley</a:t>
            </a:r>
            <a:r>
              <a:rPr lang="zh-TW" altLang="en-US" dirty="0">
                <a:solidFill>
                  <a:schemeClr val="tx1"/>
                </a:solidFill>
                <a:latin typeface="微軟正黑體" panose="020B0604030504040204" pitchFamily="34" charset="-120"/>
                <a:ea typeface="微軟正黑體" panose="020B0604030504040204" pitchFamily="34" charset="-120"/>
              </a:rPr>
              <a:t>）設立學生學習中心，提出五點有關於學生互動的發現，其中兩項為同儕學習之成效顯著，以及同學擔任小老師，有助於學習動力的提升</a:t>
            </a:r>
            <a:r>
              <a:rPr lang="zh-TW" altLang="en-US"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r>
              <a:rPr lang="zh-TW" altLang="zh-TW" dirty="0">
                <a:solidFill>
                  <a:schemeClr val="tx1"/>
                </a:solidFill>
                <a:latin typeface="微軟正黑體" panose="020B0604030504040204" pitchFamily="34" charset="-120"/>
                <a:ea typeface="微軟正黑體" panose="020B0604030504040204" pitchFamily="34" charset="-120"/>
              </a:rPr>
              <a:t>在</a:t>
            </a:r>
            <a:r>
              <a:rPr lang="en-US" altLang="zh-TW" dirty="0">
                <a:solidFill>
                  <a:schemeClr val="tx1"/>
                </a:solidFill>
                <a:latin typeface="微軟正黑體" panose="020B0604030504040204" pitchFamily="34" charset="-120"/>
                <a:ea typeface="微軟正黑體" panose="020B0604030504040204" pitchFamily="34" charset="-120"/>
              </a:rPr>
              <a:t>1989</a:t>
            </a:r>
            <a:r>
              <a:rPr lang="zh-TW" altLang="zh-TW" dirty="0">
                <a:solidFill>
                  <a:schemeClr val="tx1"/>
                </a:solidFill>
                <a:latin typeface="微軟正黑體" panose="020B0604030504040204" pitchFamily="34" charset="-120"/>
                <a:ea typeface="微軟正黑體" panose="020B0604030504040204" pitchFamily="34" charset="-120"/>
              </a:rPr>
              <a:t>年</a:t>
            </a:r>
            <a:r>
              <a:rPr lang="en-US" altLang="zh-TW" dirty="0" err="1">
                <a:solidFill>
                  <a:schemeClr val="tx1"/>
                </a:solidFill>
                <a:latin typeface="微軟正黑體" panose="020B0604030504040204" pitchFamily="34" charset="-120"/>
                <a:ea typeface="微軟正黑體" panose="020B0604030504040204" pitchFamily="34" charset="-120"/>
              </a:rPr>
              <a:t>Goodlad&amp;Hirst</a:t>
            </a:r>
            <a:r>
              <a:rPr lang="zh-TW" altLang="zh-TW" dirty="0">
                <a:solidFill>
                  <a:schemeClr val="tx1"/>
                </a:solidFill>
                <a:latin typeface="微軟正黑體" panose="020B0604030504040204" pitchFamily="34" charset="-120"/>
                <a:ea typeface="微軟正黑體" panose="020B0604030504040204" pitchFamily="34" charset="-120"/>
              </a:rPr>
              <a:t>在</a:t>
            </a:r>
            <a:r>
              <a:rPr lang="en-US" altLang="zh-TW" dirty="0">
                <a:solidFill>
                  <a:schemeClr val="tx1"/>
                </a:solidFill>
                <a:latin typeface="微軟正黑體" panose="020B0604030504040204" pitchFamily="34" charset="-120"/>
                <a:ea typeface="微軟正黑體" panose="020B0604030504040204" pitchFamily="34" charset="-120"/>
              </a:rPr>
              <a:t>”PEER TUTRING”</a:t>
            </a:r>
            <a:r>
              <a:rPr lang="zh-TW" altLang="zh-TW" dirty="0">
                <a:solidFill>
                  <a:schemeClr val="tx1"/>
                </a:solidFill>
                <a:latin typeface="微軟正黑體" panose="020B0604030504040204" pitchFamily="34" charset="-120"/>
                <a:ea typeface="微軟正黑體" panose="020B0604030504040204" pitchFamily="34" charset="-120"/>
              </a:rPr>
              <a:t>這本書提出同儕教學的四項理論</a:t>
            </a:r>
            <a:r>
              <a:rPr lang="zh-TW" altLang="zh-TW" dirty="0" smtClean="0">
                <a:solidFill>
                  <a:schemeClr val="tx1"/>
                </a:solidFill>
                <a:latin typeface="微軟正黑體" panose="020B0604030504040204" pitchFamily="34" charset="-120"/>
                <a:ea typeface="微軟正黑體" panose="020B0604030504040204" pitchFamily="34" charset="-120"/>
              </a:rPr>
              <a:t>基礎</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(1)</a:t>
            </a:r>
            <a:r>
              <a:rPr lang="zh-TW" altLang="zh-TW" dirty="0">
                <a:solidFill>
                  <a:schemeClr val="tx1"/>
                </a:solidFill>
                <a:latin typeface="微軟正黑體" panose="020B0604030504040204" pitchFamily="34" charset="-120"/>
                <a:ea typeface="微軟正黑體" panose="020B0604030504040204" pitchFamily="34" charset="-120"/>
              </a:rPr>
              <a:t>角色扮演</a:t>
            </a:r>
            <a:r>
              <a:rPr lang="zh-TW" altLang="zh-TW" dirty="0" smtClean="0">
                <a:solidFill>
                  <a:schemeClr val="tx1"/>
                </a:solidFill>
                <a:latin typeface="微軟正黑體" panose="020B0604030504040204" pitchFamily="34" charset="-120"/>
                <a:ea typeface="微軟正黑體" panose="020B0604030504040204" pitchFamily="34" charset="-120"/>
              </a:rPr>
              <a:t>理論</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(2)</a:t>
            </a:r>
            <a:r>
              <a:rPr lang="zh-TW" altLang="zh-TW" dirty="0">
                <a:solidFill>
                  <a:schemeClr val="tx1"/>
                </a:solidFill>
                <a:latin typeface="微軟正黑體" panose="020B0604030504040204" pitchFamily="34" charset="-120"/>
                <a:ea typeface="微軟正黑體" panose="020B0604030504040204" pitchFamily="34" charset="-120"/>
              </a:rPr>
              <a:t>行為</a:t>
            </a:r>
            <a:r>
              <a:rPr lang="zh-TW" altLang="zh-TW" dirty="0" smtClean="0">
                <a:solidFill>
                  <a:schemeClr val="tx1"/>
                </a:solidFill>
                <a:latin typeface="微軟正黑體" panose="020B0604030504040204" pitchFamily="34" charset="-120"/>
                <a:ea typeface="微軟正黑體" panose="020B0604030504040204" pitchFamily="34" charset="-120"/>
              </a:rPr>
              <a:t>理論</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(3)</a:t>
            </a:r>
            <a:r>
              <a:rPr lang="zh-TW" altLang="zh-TW" dirty="0">
                <a:solidFill>
                  <a:schemeClr val="tx1"/>
                </a:solidFill>
                <a:latin typeface="微軟正黑體" panose="020B0604030504040204" pitchFamily="34" charset="-120"/>
                <a:ea typeface="微軟正黑體" panose="020B0604030504040204" pitchFamily="34" charset="-120"/>
              </a:rPr>
              <a:t>社會語言學</a:t>
            </a:r>
            <a:r>
              <a:rPr lang="zh-TW" altLang="zh-TW" dirty="0" smtClean="0">
                <a:solidFill>
                  <a:schemeClr val="tx1"/>
                </a:solidFill>
                <a:latin typeface="微軟正黑體" panose="020B0604030504040204" pitchFamily="34" charset="-120"/>
                <a:ea typeface="微軟正黑體" panose="020B0604030504040204" pitchFamily="34" charset="-120"/>
              </a:rPr>
              <a:t>理論</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marL="0" indent="0">
              <a:buNone/>
            </a:pPr>
            <a:r>
              <a:rPr lang="en-US" altLang="zh-TW" dirty="0">
                <a:solidFill>
                  <a:schemeClr val="tx1"/>
                </a:solidFill>
                <a:latin typeface="微軟正黑體" panose="020B0604030504040204" pitchFamily="34" charset="-120"/>
                <a:ea typeface="微軟正黑體" panose="020B0604030504040204" pitchFamily="34" charset="-120"/>
              </a:rPr>
              <a:t>(4)</a:t>
            </a:r>
            <a:r>
              <a:rPr lang="zh-TW" altLang="zh-TW" dirty="0">
                <a:solidFill>
                  <a:schemeClr val="tx1"/>
                </a:solidFill>
                <a:latin typeface="微軟正黑體" panose="020B0604030504040204" pitchFamily="34" charset="-120"/>
                <a:ea typeface="微軟正黑體" panose="020B0604030504040204" pitchFamily="34" charset="-120"/>
              </a:rPr>
              <a:t>完形</a:t>
            </a:r>
            <a:r>
              <a:rPr lang="zh-TW" altLang="zh-TW" dirty="0" smtClean="0">
                <a:solidFill>
                  <a:schemeClr val="tx1"/>
                </a:solidFill>
                <a:latin typeface="微軟正黑體" panose="020B0604030504040204" pitchFamily="34" charset="-120"/>
                <a:ea typeface="微軟正黑體" panose="020B0604030504040204" pitchFamily="34" charset="-120"/>
              </a:rPr>
              <a:t>理論</a:t>
            </a:r>
            <a:endParaRPr lang="zh-TW" altLang="zh-TW"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19</a:t>
            </a:fld>
            <a:endParaRPr lang="zh-TW" altLang="en-US"/>
          </a:p>
        </p:txBody>
      </p:sp>
    </p:spTree>
    <p:extLst>
      <p:ext uri="{BB962C8B-B14F-4D97-AF65-F5344CB8AC3E}">
        <p14:creationId xmlns:p14="http://schemas.microsoft.com/office/powerpoint/2010/main" val="1271391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MH_Others_1"/>
          <p:cNvCxnSpPr/>
          <p:nvPr>
            <p:custDataLst>
              <p:tags r:id="rId2"/>
            </p:custDataLst>
          </p:nvPr>
        </p:nvCxnSpPr>
        <p:spPr>
          <a:xfrm flipH="1">
            <a:off x="4499992" y="0"/>
            <a:ext cx="14860" cy="6185811"/>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MH_Others_2"/>
          <p:cNvSpPr/>
          <p:nvPr>
            <p:custDataLst>
              <p:tags r:id="rId3"/>
            </p:custDataLst>
          </p:nvPr>
        </p:nvSpPr>
        <p:spPr>
          <a:xfrm flipH="1" flipV="1">
            <a:off x="4314825" y="0"/>
            <a:ext cx="400050" cy="2286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a:p>
        </p:txBody>
      </p:sp>
      <p:sp>
        <p:nvSpPr>
          <p:cNvPr id="10" name="MH_Others_3"/>
          <p:cNvSpPr/>
          <p:nvPr>
            <p:custDataLst>
              <p:tags r:id="rId4"/>
            </p:custDataLst>
          </p:nvPr>
        </p:nvSpPr>
        <p:spPr>
          <a:xfrm>
            <a:off x="4000500" y="552450"/>
            <a:ext cx="1028700" cy="10287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800" b="1">
              <a:latin typeface="幼圆" panose="02010509060101010101" pitchFamily="49" charset="-122"/>
              <a:ea typeface="幼圆" panose="02010509060101010101" pitchFamily="49" charset="-122"/>
            </a:endParaRPr>
          </a:p>
        </p:txBody>
      </p:sp>
      <p:sp>
        <p:nvSpPr>
          <p:cNvPr id="11" name="MH_Number_1">
            <a:hlinkClick r:id="rId15" action="ppaction://hlinksldjump"/>
          </p:cNvPr>
          <p:cNvSpPr/>
          <p:nvPr>
            <p:custDataLst>
              <p:tags r:id="rId5"/>
            </p:custDataLst>
          </p:nvPr>
        </p:nvSpPr>
        <p:spPr>
          <a:xfrm>
            <a:off x="4355193" y="2137227"/>
            <a:ext cx="319314" cy="3193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000">
                <a:solidFill>
                  <a:srgbClr val="FFFFFF"/>
                </a:solidFill>
              </a:rPr>
              <a:t>1</a:t>
            </a:r>
            <a:endParaRPr lang="zh-CN" altLang="en-US" sz="2000">
              <a:solidFill>
                <a:srgbClr val="FFFFFF"/>
              </a:solidFill>
            </a:endParaRPr>
          </a:p>
        </p:txBody>
      </p:sp>
      <p:sp>
        <p:nvSpPr>
          <p:cNvPr id="23" name="MH_Number_2">
            <a:hlinkClick r:id="rId15" action="ppaction://hlinksldjump"/>
          </p:cNvPr>
          <p:cNvSpPr/>
          <p:nvPr>
            <p:custDataLst>
              <p:tags r:id="rId6"/>
            </p:custDataLst>
          </p:nvPr>
        </p:nvSpPr>
        <p:spPr>
          <a:xfrm>
            <a:off x="4364376" y="2984794"/>
            <a:ext cx="319314" cy="3193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000">
                <a:solidFill>
                  <a:srgbClr val="FFFFFF"/>
                </a:solidFill>
              </a:rPr>
              <a:t>2</a:t>
            </a:r>
            <a:endParaRPr lang="zh-CN" altLang="en-US" sz="2000" dirty="0">
              <a:solidFill>
                <a:srgbClr val="FFFFFF"/>
              </a:solidFill>
            </a:endParaRPr>
          </a:p>
        </p:txBody>
      </p:sp>
      <p:sp>
        <p:nvSpPr>
          <p:cNvPr id="24" name="MH_Number_3">
            <a:hlinkClick r:id="rId15" action="ppaction://hlinksldjump"/>
          </p:cNvPr>
          <p:cNvSpPr/>
          <p:nvPr>
            <p:custDataLst>
              <p:tags r:id="rId7"/>
            </p:custDataLst>
          </p:nvPr>
        </p:nvSpPr>
        <p:spPr>
          <a:xfrm>
            <a:off x="4364376" y="3816863"/>
            <a:ext cx="319314" cy="3193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000" dirty="0">
                <a:solidFill>
                  <a:srgbClr val="FFFFFF"/>
                </a:solidFill>
              </a:rPr>
              <a:t>3</a:t>
            </a:r>
            <a:endParaRPr lang="zh-CN" altLang="en-US" sz="2000" dirty="0">
              <a:solidFill>
                <a:srgbClr val="FFFFFF"/>
              </a:solidFill>
            </a:endParaRPr>
          </a:p>
        </p:txBody>
      </p:sp>
      <p:sp>
        <p:nvSpPr>
          <p:cNvPr id="16" name="MH_Others_4"/>
          <p:cNvSpPr/>
          <p:nvPr>
            <p:custDataLst>
              <p:tags r:id="rId8"/>
            </p:custDataLst>
          </p:nvPr>
        </p:nvSpPr>
        <p:spPr>
          <a:xfrm>
            <a:off x="3959251" y="552450"/>
            <a:ext cx="1111203" cy="1028700"/>
          </a:xfrm>
          <a:prstGeom prst="rect">
            <a:avLst/>
          </a:prstGeom>
        </p:spPr>
        <p:txBody>
          <a:bodyPr wrap="square" anchor="ctr" anchorCtr="0">
            <a:noAutofit/>
          </a:bodyPr>
          <a:lstStyle/>
          <a:p>
            <a:pPr lvl="0" algn="ctr"/>
            <a:r>
              <a:rPr lang="zh-CN" altLang="en-US" sz="3600" b="1" dirty="0">
                <a:solidFill>
                  <a:prstClr val="white"/>
                </a:solidFill>
                <a:latin typeface="幼圆" panose="02010509060101010101" pitchFamily="49" charset="-122"/>
                <a:ea typeface="幼圆" panose="02010509060101010101" pitchFamily="49" charset="-122"/>
              </a:rPr>
              <a:t>目</a:t>
            </a:r>
            <a:r>
              <a:rPr lang="zh-TW" altLang="en-US" sz="3600" b="1" dirty="0">
                <a:solidFill>
                  <a:prstClr val="white"/>
                </a:solidFill>
                <a:latin typeface="幼圆" panose="02010509060101010101" pitchFamily="49" charset="-122"/>
                <a:ea typeface="幼圆" panose="02010509060101010101" pitchFamily="49" charset="-122"/>
              </a:rPr>
              <a:t>錄</a:t>
            </a:r>
            <a:endParaRPr lang="zh-CN" altLang="en-US" sz="3600" b="1" dirty="0">
              <a:solidFill>
                <a:prstClr val="white"/>
              </a:solidFill>
              <a:latin typeface="幼圆" panose="02010509060101010101" pitchFamily="49" charset="-122"/>
              <a:ea typeface="幼圆" panose="02010509060101010101" pitchFamily="49" charset="-122"/>
            </a:endParaRPr>
          </a:p>
        </p:txBody>
      </p:sp>
      <p:sp>
        <p:nvSpPr>
          <p:cNvPr id="36" name="MH_Entry_1">
            <a:hlinkClick r:id="rId15" action="ppaction://hlinksldjump"/>
          </p:cNvPr>
          <p:cNvSpPr txBox="1">
            <a:spLocks noChangeArrowheads="1"/>
          </p:cNvSpPr>
          <p:nvPr>
            <p:custDataLst>
              <p:tags r:id="rId9"/>
            </p:custDataLst>
          </p:nvPr>
        </p:nvSpPr>
        <p:spPr bwMode="auto">
          <a:xfrm>
            <a:off x="1485901" y="2080075"/>
            <a:ext cx="270941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pPr>
            <a:r>
              <a:rPr lang="zh-TW" altLang="en-US" sz="3200" dirty="0" smtClean="0">
                <a:latin typeface="Microsoft JhengHei" charset="-120"/>
                <a:ea typeface="Microsoft JhengHei" charset="-120"/>
                <a:cs typeface="Microsoft JhengHei" charset="-120"/>
              </a:rPr>
              <a:t>第一章 緒論</a:t>
            </a:r>
            <a:endParaRPr lang="en-US" altLang="zh-CN" sz="3200" dirty="0">
              <a:latin typeface="Microsoft JhengHei" charset="-120"/>
              <a:ea typeface="Microsoft JhengHei" charset="-120"/>
              <a:cs typeface="Microsoft JhengHei" charset="-120"/>
            </a:endParaRPr>
          </a:p>
        </p:txBody>
      </p:sp>
      <p:sp>
        <p:nvSpPr>
          <p:cNvPr id="42" name="MH_Entry_4">
            <a:hlinkClick r:id="rId15" action="ppaction://hlinksldjump"/>
          </p:cNvPr>
          <p:cNvSpPr txBox="1">
            <a:spLocks noChangeArrowheads="1"/>
          </p:cNvSpPr>
          <p:nvPr>
            <p:custDataLst>
              <p:tags r:id="rId10"/>
            </p:custDataLst>
          </p:nvPr>
        </p:nvSpPr>
        <p:spPr bwMode="auto">
          <a:xfrm>
            <a:off x="4988366" y="2808112"/>
            <a:ext cx="3193217" cy="67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TW" altLang="en-US" sz="3200" dirty="0" smtClean="0">
                <a:latin typeface="Microsoft JhengHei" charset="-120"/>
                <a:ea typeface="Microsoft JhengHei" charset="-120"/>
                <a:cs typeface="Microsoft JhengHei" charset="-120"/>
              </a:rPr>
              <a:t>第二章 文獻探討</a:t>
            </a:r>
            <a:endParaRPr lang="en-US" altLang="zh-CN" sz="3200" dirty="0">
              <a:latin typeface="Microsoft JhengHei" charset="-120"/>
              <a:ea typeface="Microsoft JhengHei" charset="-120"/>
              <a:cs typeface="Microsoft JhengHei" charset="-120"/>
            </a:endParaRPr>
          </a:p>
        </p:txBody>
      </p:sp>
      <p:sp>
        <p:nvSpPr>
          <p:cNvPr id="47" name="MH_Entry_7">
            <a:hlinkClick r:id="rId15" action="ppaction://hlinksldjump"/>
          </p:cNvPr>
          <p:cNvSpPr txBox="1">
            <a:spLocks noChangeArrowheads="1"/>
          </p:cNvSpPr>
          <p:nvPr>
            <p:custDataLst>
              <p:tags r:id="rId11"/>
            </p:custDataLst>
          </p:nvPr>
        </p:nvSpPr>
        <p:spPr bwMode="auto">
          <a:xfrm>
            <a:off x="1097980" y="3786750"/>
            <a:ext cx="3223716"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pPr>
            <a:r>
              <a:rPr lang="zh-TW" altLang="en-US" sz="3200" dirty="0" smtClean="0">
                <a:latin typeface="Microsoft JhengHei" charset="-120"/>
                <a:ea typeface="Microsoft JhengHei" charset="-120"/>
                <a:cs typeface="Microsoft JhengHei" charset="-120"/>
              </a:rPr>
              <a:t>第三章 研究設計</a:t>
            </a:r>
            <a:endParaRPr lang="en-US" altLang="zh-CN" sz="3200" dirty="0">
              <a:latin typeface="Microsoft JhengHei" charset="-120"/>
              <a:ea typeface="Microsoft JhengHei" charset="-120"/>
              <a:cs typeface="Microsoft JhengHei" charset="-120"/>
            </a:endParaRPr>
          </a:p>
        </p:txBody>
      </p:sp>
      <p:sp>
        <p:nvSpPr>
          <p:cNvPr id="14" name="MH_Number_3">
            <a:hlinkClick r:id="rId15" action="ppaction://hlinksldjump"/>
          </p:cNvPr>
          <p:cNvSpPr/>
          <p:nvPr>
            <p:custDataLst>
              <p:tags r:id="rId12"/>
            </p:custDataLst>
          </p:nvPr>
        </p:nvSpPr>
        <p:spPr>
          <a:xfrm>
            <a:off x="4355193" y="4723354"/>
            <a:ext cx="319314" cy="3193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TW" sz="2000" dirty="0">
                <a:solidFill>
                  <a:srgbClr val="FFFFFF"/>
                </a:solidFill>
              </a:rPr>
              <a:t>4</a:t>
            </a:r>
            <a:endParaRPr lang="zh-CN" altLang="en-US" sz="2000" dirty="0">
              <a:solidFill>
                <a:srgbClr val="FFFFFF"/>
              </a:solidFill>
            </a:endParaRPr>
          </a:p>
        </p:txBody>
      </p:sp>
      <p:sp>
        <p:nvSpPr>
          <p:cNvPr id="15" name="MH_Entry_4">
            <a:hlinkClick r:id="rId15" action="ppaction://hlinksldjump"/>
          </p:cNvPr>
          <p:cNvSpPr txBox="1">
            <a:spLocks noChangeArrowheads="1"/>
          </p:cNvSpPr>
          <p:nvPr>
            <p:custDataLst>
              <p:tags r:id="rId13"/>
            </p:custDataLst>
          </p:nvPr>
        </p:nvSpPr>
        <p:spPr bwMode="auto">
          <a:xfrm>
            <a:off x="5050137" y="4706329"/>
            <a:ext cx="3986359" cy="67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TW" altLang="en-US" sz="3200" dirty="0" smtClean="0">
                <a:latin typeface="Microsoft JhengHei" charset="-120"/>
                <a:ea typeface="Microsoft JhengHei" charset="-120"/>
                <a:cs typeface="Microsoft JhengHei" charset="-120"/>
              </a:rPr>
              <a:t>第四章 預期貢獻</a:t>
            </a:r>
            <a:endParaRPr lang="en-US" altLang="zh-CN" sz="3200" dirty="0">
              <a:latin typeface="Microsoft JhengHei" charset="-120"/>
              <a:ea typeface="Microsoft JhengHei" charset="-120"/>
              <a:cs typeface="Microsoft JhengHei" charset="-120"/>
            </a:endParaRPr>
          </a:p>
        </p:txBody>
      </p:sp>
    </p:spTree>
    <p:custDataLst>
      <p:tags r:id="rId1"/>
    </p:custDataLst>
    <p:extLst>
      <p:ext uri="{BB962C8B-B14F-4D97-AF65-F5344CB8AC3E}">
        <p14:creationId xmlns:p14="http://schemas.microsoft.com/office/powerpoint/2010/main" val="2539872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直角三角形 4"/>
          <p:cNvSpPr>
            <a:spLocks noChangeAspect="1"/>
          </p:cNvSpPr>
          <p:nvPr>
            <p:custDataLst>
              <p:tags r:id="rId2"/>
            </p:custDataLst>
          </p:nvPr>
        </p:nvSpPr>
        <p:spPr>
          <a:xfrm rot="10829231">
            <a:off x="414870" y="2908303"/>
            <a:ext cx="853017" cy="17081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直角三角形 13"/>
          <p:cNvSpPr>
            <a:spLocks noChangeAspect="1"/>
          </p:cNvSpPr>
          <p:nvPr>
            <p:custDataLst>
              <p:tags r:id="rId3"/>
            </p:custDataLst>
          </p:nvPr>
        </p:nvSpPr>
        <p:spPr>
          <a:xfrm rot="20752">
            <a:off x="2127251" y="2053170"/>
            <a:ext cx="853016" cy="170603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直角三角形 22"/>
          <p:cNvSpPr>
            <a:spLocks/>
          </p:cNvSpPr>
          <p:nvPr>
            <p:custDataLst>
              <p:tags r:id="rId4"/>
            </p:custDataLst>
          </p:nvPr>
        </p:nvSpPr>
        <p:spPr>
          <a:xfrm rot="16200000">
            <a:off x="863601" y="1631952"/>
            <a:ext cx="853016" cy="170815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直角三角形 31"/>
          <p:cNvSpPr>
            <a:spLocks noChangeAspect="1"/>
          </p:cNvSpPr>
          <p:nvPr>
            <p:custDataLst>
              <p:tags r:id="rId5"/>
            </p:custDataLst>
          </p:nvPr>
        </p:nvSpPr>
        <p:spPr>
          <a:xfrm rot="5400000">
            <a:off x="1696512" y="3313644"/>
            <a:ext cx="855133" cy="1720849"/>
          </a:xfrm>
          <a:custGeom>
            <a:avLst/>
            <a:gdLst>
              <a:gd name="connsiteX0" fmla="*/ 0 w 673275"/>
              <a:gd name="connsiteY0" fmla="*/ 1346550 h 1346550"/>
              <a:gd name="connsiteX1" fmla="*/ 0 w 673275"/>
              <a:gd name="connsiteY1" fmla="*/ 0 h 1346550"/>
              <a:gd name="connsiteX2" fmla="*/ 673275 w 673275"/>
              <a:gd name="connsiteY2" fmla="*/ 1346550 h 1346550"/>
              <a:gd name="connsiteX3" fmla="*/ 0 w 673275"/>
              <a:gd name="connsiteY3" fmla="*/ 1346550 h 1346550"/>
              <a:gd name="connsiteX0" fmla="*/ 0 w 673278"/>
              <a:gd name="connsiteY0" fmla="*/ 1346550 h 1356075"/>
              <a:gd name="connsiteX1" fmla="*/ 0 w 673278"/>
              <a:gd name="connsiteY1" fmla="*/ 0 h 1356075"/>
              <a:gd name="connsiteX2" fmla="*/ 673278 w 673278"/>
              <a:gd name="connsiteY2" fmla="*/ 1356075 h 1356075"/>
              <a:gd name="connsiteX3" fmla="*/ 0 w 673278"/>
              <a:gd name="connsiteY3" fmla="*/ 1346550 h 1356075"/>
            </a:gdLst>
            <a:ahLst/>
            <a:cxnLst>
              <a:cxn ang="0">
                <a:pos x="connsiteX0" y="connsiteY0"/>
              </a:cxn>
              <a:cxn ang="0">
                <a:pos x="connsiteX1" y="connsiteY1"/>
              </a:cxn>
              <a:cxn ang="0">
                <a:pos x="connsiteX2" y="connsiteY2"/>
              </a:cxn>
              <a:cxn ang="0">
                <a:pos x="connsiteX3" y="connsiteY3"/>
              </a:cxn>
            </a:cxnLst>
            <a:rect l="l" t="t" r="r" b="b"/>
            <a:pathLst>
              <a:path w="673278" h="1356075">
                <a:moveTo>
                  <a:pt x="0" y="1346550"/>
                </a:moveTo>
                <a:lnTo>
                  <a:pt x="0" y="0"/>
                </a:lnTo>
                <a:lnTo>
                  <a:pt x="673278" y="1356075"/>
                </a:lnTo>
                <a:lnTo>
                  <a:pt x="0" y="1346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TextBox 49"/>
          <p:cNvSpPr txBox="1"/>
          <p:nvPr>
            <p:custDataLst>
              <p:tags r:id="rId6"/>
            </p:custDataLst>
          </p:nvPr>
        </p:nvSpPr>
        <p:spPr>
          <a:xfrm>
            <a:off x="1126070" y="2404533"/>
            <a:ext cx="1172633" cy="1569660"/>
          </a:xfrm>
          <a:prstGeom prst="rect">
            <a:avLst/>
          </a:prstGeom>
          <a:noFill/>
        </p:spPr>
        <p:txBody>
          <a:bodyPr>
            <a:spAutoFit/>
          </a:bodyPr>
          <a:lstStyle/>
          <a:p>
            <a:pPr algn="ctr">
              <a:defRPr/>
            </a:pPr>
            <a:r>
              <a:rPr lang="en-US" altLang="zh-TW" sz="9600" dirty="0">
                <a:latin typeface="Broadway BT" pitchFamily="82" charset="0"/>
                <a:ea typeface="+mj-ea"/>
                <a:cs typeface="Aharoni" pitchFamily="2" charset="-79"/>
              </a:rPr>
              <a:t>3</a:t>
            </a:r>
            <a:endParaRPr lang="zh-CN" altLang="en-US" sz="9600" dirty="0">
              <a:latin typeface="Broadway BT" pitchFamily="82" charset="0"/>
              <a:ea typeface="+mj-ea"/>
              <a:cs typeface="Aharoni" pitchFamily="2" charset="-79"/>
            </a:endParaRPr>
          </a:p>
        </p:txBody>
      </p:sp>
      <p:sp>
        <p:nvSpPr>
          <p:cNvPr id="13319" name="TextBox 1"/>
          <p:cNvSpPr txBox="1">
            <a:spLocks noChangeArrowheads="1"/>
          </p:cNvSpPr>
          <p:nvPr>
            <p:custDataLst>
              <p:tags r:id="rId7"/>
            </p:custDataLst>
          </p:nvPr>
        </p:nvSpPr>
        <p:spPr bwMode="auto">
          <a:xfrm>
            <a:off x="2914653" y="1866903"/>
            <a:ext cx="4569883" cy="105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en-US" altLang="zh-CN" sz="4100" dirty="0">
                <a:solidFill>
                  <a:schemeClr val="accent1"/>
                </a:solidFill>
                <a:latin typeface="Arial" panose="020B0604020202020204" pitchFamily="34" charset="0"/>
                <a:cs typeface="Arial" panose="020B0604020202020204" pitchFamily="34" charset="0"/>
              </a:rPr>
              <a:t>PART  </a:t>
            </a:r>
            <a:r>
              <a:rPr lang="en-US" altLang="zh-CN" sz="4100" dirty="0" smtClean="0">
                <a:solidFill>
                  <a:schemeClr val="accent1"/>
                </a:solidFill>
                <a:latin typeface="Arial" panose="020B0604020202020204" pitchFamily="34" charset="0"/>
                <a:cs typeface="Arial" panose="020B0604020202020204" pitchFamily="34" charset="0"/>
              </a:rPr>
              <a:t>T</a:t>
            </a:r>
            <a:r>
              <a:rPr lang="en-US" altLang="zh-TW" sz="4100" dirty="0" smtClean="0">
                <a:solidFill>
                  <a:schemeClr val="accent1"/>
                </a:solidFill>
                <a:latin typeface="Arial" panose="020B0604020202020204" pitchFamily="34" charset="0"/>
                <a:cs typeface="Arial" panose="020B0604020202020204" pitchFamily="34" charset="0"/>
              </a:rPr>
              <a:t>HREE</a:t>
            </a:r>
            <a:r>
              <a:rPr lang="en-US" altLang="zh-CN" sz="4100" dirty="0" smtClean="0">
                <a:solidFill>
                  <a:schemeClr val="accent1"/>
                </a:solidFill>
                <a:latin typeface="Arial" panose="020B0604020202020204" pitchFamily="34" charset="0"/>
                <a:cs typeface="Arial" panose="020B0604020202020204" pitchFamily="34" charset="0"/>
              </a:rPr>
              <a:t> </a:t>
            </a:r>
            <a:endParaRPr lang="zh-CN" altLang="en-US" sz="4100" dirty="0">
              <a:solidFill>
                <a:schemeClr val="accent1"/>
              </a:solidFill>
              <a:latin typeface="Arial" panose="020B0604020202020204" pitchFamily="34" charset="0"/>
              <a:cs typeface="Arial" panose="020B0604020202020204" pitchFamily="34" charset="0"/>
            </a:endParaRPr>
          </a:p>
        </p:txBody>
      </p:sp>
      <p:sp>
        <p:nvSpPr>
          <p:cNvPr id="3" name="TextBox 2"/>
          <p:cNvSpPr txBox="1"/>
          <p:nvPr>
            <p:custDataLst>
              <p:tags r:id="rId8"/>
            </p:custDataLst>
          </p:nvPr>
        </p:nvSpPr>
        <p:spPr>
          <a:xfrm>
            <a:off x="2914653" y="3161242"/>
            <a:ext cx="4569883" cy="1170516"/>
          </a:xfrm>
          <a:prstGeom prst="rect">
            <a:avLst/>
          </a:prstGeom>
          <a:noFill/>
        </p:spPr>
        <p:txBody>
          <a:bodyPr>
            <a:normAutofit/>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zh-TW" altLang="en-US" sz="4100" dirty="0" smtClean="0">
                <a:solidFill>
                  <a:schemeClr val="tx2"/>
                </a:solidFill>
                <a:latin typeface="方正综艺简体" charset="-122"/>
                <a:ea typeface="方正综艺简体" charset="-122"/>
              </a:rPr>
              <a:t>研究設計</a:t>
            </a:r>
            <a:endParaRPr lang="zh-CN" altLang="en-US" sz="4100" dirty="0">
              <a:solidFill>
                <a:schemeClr val="tx2"/>
              </a:solidFill>
              <a:latin typeface="方正综艺简体" charset="-122"/>
              <a:ea typeface="方正综艺简体" charset="-122"/>
            </a:endParaRPr>
          </a:p>
        </p:txBody>
      </p:sp>
      <p:sp>
        <p:nvSpPr>
          <p:cNvPr id="9" name="直角三角形 8"/>
          <p:cNvSpPr>
            <a:spLocks noChangeAspect="1"/>
          </p:cNvSpPr>
          <p:nvPr>
            <p:custDataLst>
              <p:tags r:id="rId9"/>
            </p:custDataLst>
          </p:nvPr>
        </p:nvSpPr>
        <p:spPr>
          <a:xfrm rot="14161583">
            <a:off x="7265461" y="3819527"/>
            <a:ext cx="440267" cy="882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直角三角形 9"/>
          <p:cNvSpPr>
            <a:spLocks noChangeAspect="1"/>
          </p:cNvSpPr>
          <p:nvPr>
            <p:custDataLst>
              <p:tags r:id="rId10"/>
            </p:custDataLst>
          </p:nvPr>
        </p:nvSpPr>
        <p:spPr>
          <a:xfrm rot="10829231" flipH="1">
            <a:off x="8161867" y="4491569"/>
            <a:ext cx="201084" cy="4000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直角三角形 10"/>
          <p:cNvSpPr>
            <a:spLocks noChangeAspect="1"/>
          </p:cNvSpPr>
          <p:nvPr>
            <p:custDataLst>
              <p:tags r:id="rId11"/>
            </p:custDataLst>
          </p:nvPr>
        </p:nvSpPr>
        <p:spPr>
          <a:xfrm rot="7455990" flipH="1">
            <a:off x="8408461" y="3891495"/>
            <a:ext cx="249767" cy="50164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直角三角形 11"/>
          <p:cNvSpPr>
            <a:spLocks/>
          </p:cNvSpPr>
          <p:nvPr>
            <p:custDataLst>
              <p:tags r:id="rId12"/>
            </p:custDataLst>
          </p:nvPr>
        </p:nvSpPr>
        <p:spPr>
          <a:xfrm rot="5456103" flipH="1">
            <a:off x="8734426" y="4729695"/>
            <a:ext cx="154516" cy="30903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20</a:t>
            </a:fld>
            <a:endParaRPr lang="zh-TW" altLang="en-US"/>
          </a:p>
        </p:txBody>
      </p:sp>
    </p:spTree>
    <p:custDataLst>
      <p:tags r:id="rId1"/>
    </p:custDataLst>
    <p:extLst>
      <p:ext uri="{BB962C8B-B14F-4D97-AF65-F5344CB8AC3E}">
        <p14:creationId xmlns:p14="http://schemas.microsoft.com/office/powerpoint/2010/main" val="118251474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文獻分析法</a:t>
            </a:r>
            <a:endParaRPr kumimoji="1" lang="zh-TW" altLang="en-US" dirty="0"/>
          </a:p>
        </p:txBody>
      </p:sp>
      <p:sp>
        <p:nvSpPr>
          <p:cNvPr id="3" name="內容版面配置區 2"/>
          <p:cNvSpPr>
            <a:spLocks noGrp="1"/>
          </p:cNvSpPr>
          <p:nvPr>
            <p:ph idx="1"/>
          </p:nvPr>
        </p:nvSpPr>
        <p:spPr/>
        <p:txBody>
          <a:bodyPr/>
          <a:lstStyle/>
          <a:p>
            <a:r>
              <a:rPr lang="zh-TW" altLang="zh-TW" dirty="0">
                <a:solidFill>
                  <a:schemeClr val="tx1"/>
                </a:solidFill>
                <a:latin typeface="微軟正黑體" panose="020B0604030504040204" pitchFamily="34" charset="-120"/>
                <a:ea typeface="微軟正黑體" panose="020B0604030504040204" pitchFamily="34" charset="-120"/>
              </a:rPr>
              <a:t>本研究在第二章節文獻探討，針對程式教育、概念圖的相關基礎理論、線上學習與教學方法四個部分大量蒐集國內外相關之研究文獻，包含著名國際期刊、圖書、線上博碩士論文資料庫及經過證實的網路資料，建構出本研究的理論基礎與系統架構。</a:t>
            </a:r>
          </a:p>
          <a:p>
            <a:pPr marL="0" indent="0">
              <a:buNone/>
            </a:pPr>
            <a:endParaRPr kumimoji="1"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21</a:t>
            </a:fld>
            <a:endParaRPr lang="zh-TW" altLang="en-US"/>
          </a:p>
        </p:txBody>
      </p:sp>
    </p:spTree>
    <p:extLst>
      <p:ext uri="{BB962C8B-B14F-4D97-AF65-F5344CB8AC3E}">
        <p14:creationId xmlns:p14="http://schemas.microsoft.com/office/powerpoint/2010/main" val="179749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系統展示法</a:t>
            </a:r>
            <a:endParaRPr lang="zh-TW" altLang="en-US" dirty="0"/>
          </a:p>
        </p:txBody>
      </p:sp>
      <p:sp>
        <p:nvSpPr>
          <p:cNvPr id="3" name="內容版面配置區 2"/>
          <p:cNvSpPr>
            <a:spLocks noGrp="1"/>
          </p:cNvSpPr>
          <p:nvPr>
            <p:ph idx="1"/>
          </p:nvPr>
        </p:nvSpPr>
        <p:spPr/>
        <p:txBody>
          <a:bodyPr>
            <a:normAutofit/>
          </a:bodyPr>
          <a:lstStyle/>
          <a:p>
            <a:r>
              <a:rPr lang="zh-TW" altLang="en-US" sz="2000" dirty="0">
                <a:solidFill>
                  <a:schemeClr val="tx1"/>
                </a:solidFill>
                <a:latin typeface="微軟正黑體" panose="020B0604030504040204" pitchFamily="34" charset="-120"/>
                <a:ea typeface="微軟正黑體" panose="020B0604030504040204" pitchFamily="34" charset="-120"/>
              </a:rPr>
              <a:t>本研究依據同儕互動及程式教學之文獻作為系統建置之基礎理論以支持本研究的線上學習平台之系統雛形</a:t>
            </a:r>
            <a:r>
              <a:rPr lang="zh-TW" altLang="en-US" sz="2000" dirty="0" smtClean="0">
                <a:solidFill>
                  <a:schemeClr val="tx1"/>
                </a:solidFill>
                <a:latin typeface="微軟正黑體" panose="020B0604030504040204" pitchFamily="34" charset="-120"/>
                <a:ea typeface="微軟正黑體" panose="020B0604030504040204" pitchFamily="34" charset="-120"/>
              </a:rPr>
              <a:t>。</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r>
              <a:rPr lang="zh-TW" altLang="en-US" sz="2000" dirty="0" smtClean="0">
                <a:solidFill>
                  <a:schemeClr val="tx1"/>
                </a:solidFill>
                <a:latin typeface="微軟正黑體" panose="020B0604030504040204" pitchFamily="34" charset="-120"/>
                <a:ea typeface="微軟正黑體" panose="020B0604030504040204" pitchFamily="34" charset="-120"/>
              </a:rPr>
              <a:t>線</a:t>
            </a:r>
            <a:r>
              <a:rPr lang="zh-TW" altLang="en-US" sz="2000" dirty="0">
                <a:solidFill>
                  <a:schemeClr val="tx1"/>
                </a:solidFill>
                <a:latin typeface="微軟正黑體" panose="020B0604030504040204" pitchFamily="34" charset="-120"/>
                <a:ea typeface="微軟正黑體" panose="020B0604030504040204" pitchFamily="34" charset="-120"/>
              </a:rPr>
              <a:t>上學習平台功能主要包含</a:t>
            </a:r>
            <a:r>
              <a:rPr lang="en-US" altLang="zh-TW" sz="2000" dirty="0">
                <a:solidFill>
                  <a:schemeClr val="tx1"/>
                </a:solidFill>
                <a:latin typeface="微軟正黑體" panose="020B0604030504040204" pitchFamily="34" charset="-120"/>
                <a:ea typeface="微軟正黑體" panose="020B0604030504040204" pitchFamily="34" charset="-120"/>
              </a:rPr>
              <a:t>LMS</a:t>
            </a:r>
            <a:r>
              <a:rPr lang="zh-TW" altLang="en-US" sz="2000" dirty="0">
                <a:solidFill>
                  <a:schemeClr val="tx1"/>
                </a:solidFill>
                <a:latin typeface="微軟正黑體" panose="020B0604030504040204" pitchFamily="34" charset="-120"/>
                <a:ea typeface="微軟正黑體" panose="020B0604030504040204" pitchFamily="34" charset="-120"/>
              </a:rPr>
              <a:t>學習管理系統之基本功能及同儕學習狀況之比較，學習者也可在平台上進行發問，同儕間可以互相回答問題</a:t>
            </a:r>
            <a:r>
              <a:rPr lang="zh-TW" altLang="en-US" sz="2000" dirty="0" smtClean="0">
                <a:solidFill>
                  <a:schemeClr val="tx1"/>
                </a:solidFill>
                <a:latin typeface="微軟正黑體" panose="020B0604030504040204" pitchFamily="34" charset="-120"/>
                <a:ea typeface="微軟正黑體" panose="020B0604030504040204" pitchFamily="34" charset="-120"/>
              </a:rPr>
              <a:t>。</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r>
              <a:rPr lang="zh-TW" altLang="en-US" sz="2000" dirty="0" smtClean="0">
                <a:solidFill>
                  <a:schemeClr val="tx1"/>
                </a:solidFill>
                <a:latin typeface="微軟正黑體" panose="020B0604030504040204" pitchFamily="34" charset="-120"/>
                <a:ea typeface="微軟正黑體" panose="020B0604030504040204" pitchFamily="34" charset="-120"/>
              </a:rPr>
              <a:t>同儕</a:t>
            </a:r>
            <a:r>
              <a:rPr lang="zh-TW" altLang="en-US" sz="2000" dirty="0">
                <a:solidFill>
                  <a:schemeClr val="tx1"/>
                </a:solidFill>
                <a:latin typeface="微軟正黑體" panose="020B0604030504040204" pitchFamily="34" charset="-120"/>
                <a:ea typeface="微軟正黑體" panose="020B0604030504040204" pitchFamily="34" charset="-120"/>
              </a:rPr>
              <a:t>可以透過作品展示觀摩來相互學習及討論，有助於激勵學習者之學習動力。</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22</a:t>
            </a:fld>
            <a:endParaRPr lang="zh-TW" altLang="en-US"/>
          </a:p>
        </p:txBody>
      </p:sp>
    </p:spTree>
    <p:extLst>
      <p:ext uri="{BB962C8B-B14F-4D97-AF65-F5344CB8AC3E}">
        <p14:creationId xmlns:p14="http://schemas.microsoft.com/office/powerpoint/2010/main" val="113604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研究流程設計</a:t>
            </a:r>
            <a:endParaRPr lang="zh-TW" altLang="en-US" dirty="0"/>
          </a:p>
        </p:txBody>
      </p:sp>
      <p:sp>
        <p:nvSpPr>
          <p:cNvPr id="3" name="內容版面配置區 2"/>
          <p:cNvSpPr>
            <a:spLocks noGrp="1"/>
          </p:cNvSpPr>
          <p:nvPr>
            <p:ph idx="1"/>
          </p:nvPr>
        </p:nvSpPr>
        <p:spPr/>
        <p:txBody>
          <a:bodyPr/>
          <a:lstStyle/>
          <a:p>
            <a:pPr marL="457200" indent="-457200">
              <a:buFont typeface="+mj-lt"/>
              <a:buAutoNum type="arabicPeriod"/>
            </a:pPr>
            <a:r>
              <a:rPr lang="zh-TW" altLang="zh-TW" sz="2000" dirty="0">
                <a:solidFill>
                  <a:schemeClr val="tx1"/>
                </a:solidFill>
                <a:latin typeface="微軟正黑體" panose="020B0604030504040204" pitchFamily="34" charset="-120"/>
                <a:ea typeface="微軟正黑體" panose="020B0604030504040204" pitchFamily="34" charset="-120"/>
              </a:rPr>
              <a:t>蒐集各種文獻尋找</a:t>
            </a:r>
            <a:r>
              <a:rPr lang="zh-TW" altLang="zh-TW" sz="2000" dirty="0" smtClean="0">
                <a:solidFill>
                  <a:schemeClr val="tx1"/>
                </a:solidFill>
                <a:latin typeface="微軟正黑體" panose="020B0604030504040204" pitchFamily="34" charset="-120"/>
                <a:ea typeface="微軟正黑體" panose="020B0604030504040204" pitchFamily="34" charset="-120"/>
              </a:rPr>
              <a:t>主題</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zh-TW" sz="2000" dirty="0">
                <a:solidFill>
                  <a:schemeClr val="tx1"/>
                </a:solidFill>
                <a:latin typeface="微軟正黑體" panose="020B0604030504040204" pitchFamily="34" charset="-120"/>
                <a:ea typeface="微軟正黑體" panose="020B0604030504040204" pitchFamily="34" charset="-120"/>
              </a:rPr>
              <a:t>確認</a:t>
            </a:r>
            <a:r>
              <a:rPr lang="zh-TW" altLang="zh-TW" sz="2000" dirty="0" smtClean="0">
                <a:solidFill>
                  <a:schemeClr val="tx1"/>
                </a:solidFill>
                <a:latin typeface="微軟正黑體" panose="020B0604030504040204" pitchFamily="34" charset="-120"/>
                <a:ea typeface="微軟正黑體" panose="020B0604030504040204" pitchFamily="34" charset="-120"/>
              </a:rPr>
              <a:t>主題</a:t>
            </a:r>
            <a:r>
              <a:rPr lang="en-US" altLang="zh-TW" sz="2000" dirty="0" smtClean="0">
                <a:solidFill>
                  <a:schemeClr val="tx1"/>
                </a:solidFill>
                <a:latin typeface="微軟正黑體" panose="020B0604030504040204" pitchFamily="34" charset="-120"/>
                <a:ea typeface="微軟正黑體" panose="020B0604030504040204" pitchFamily="34" charset="-120"/>
              </a:rPr>
              <a:t>(</a:t>
            </a:r>
            <a:r>
              <a:rPr lang="zh-TW" altLang="zh-TW" sz="2000" dirty="0">
                <a:solidFill>
                  <a:schemeClr val="tx1"/>
                </a:solidFill>
                <a:latin typeface="微軟正黑體" panose="020B0604030504040204" pitchFamily="34" charset="-120"/>
                <a:ea typeface="微軟正黑體" panose="020B0604030504040204" pitchFamily="34" charset="-120"/>
              </a:rPr>
              <a:t>概念</a:t>
            </a:r>
            <a:r>
              <a:rPr lang="zh-TW" altLang="zh-TW" sz="2000" dirty="0" smtClean="0">
                <a:solidFill>
                  <a:schemeClr val="tx1"/>
                </a:solidFill>
                <a:latin typeface="微軟正黑體" panose="020B0604030504040204" pitchFamily="34" charset="-120"/>
                <a:ea typeface="微軟正黑體" panose="020B0604030504040204" pitchFamily="34" charset="-120"/>
              </a:rPr>
              <a:t>圖</a:t>
            </a:r>
            <a:r>
              <a:rPr lang="zh-TW" altLang="en-US" sz="2000" dirty="0" smtClean="0">
                <a:solidFill>
                  <a:schemeClr val="tx1"/>
                </a:solidFill>
                <a:latin typeface="微軟正黑體" panose="020B0604030504040204" pitchFamily="34" charset="-120"/>
                <a:ea typeface="微軟正黑體" panose="020B0604030504040204" pitchFamily="34" charset="-120"/>
              </a:rPr>
              <a:t>程式</a:t>
            </a:r>
            <a:r>
              <a:rPr lang="zh-TW" altLang="zh-TW" sz="2000" dirty="0" smtClean="0">
                <a:solidFill>
                  <a:schemeClr val="tx1"/>
                </a:solidFill>
                <a:latin typeface="微軟正黑體" panose="020B0604030504040204" pitchFamily="34" charset="-120"/>
                <a:ea typeface="微軟正黑體" panose="020B0604030504040204" pitchFamily="34" charset="-120"/>
              </a:rPr>
              <a:t>教學</a:t>
            </a:r>
            <a:r>
              <a:rPr lang="en-US" altLang="zh-TW" sz="2000" dirty="0" smtClean="0">
                <a:solidFill>
                  <a:schemeClr val="tx1"/>
                </a:solidFill>
                <a:latin typeface="微軟正黑體" panose="020B0604030504040204" pitchFamily="34" charset="-120"/>
                <a:ea typeface="微軟正黑體" panose="020B0604030504040204" pitchFamily="34" charset="-120"/>
              </a:rPr>
              <a:t>)</a:t>
            </a:r>
          </a:p>
          <a:p>
            <a:pPr marL="457200" indent="-457200">
              <a:buFont typeface="+mj-lt"/>
              <a:buAutoNum type="arabicPeriod"/>
            </a:pPr>
            <a:r>
              <a:rPr lang="zh-TW" altLang="zh-TW" sz="2000" dirty="0">
                <a:solidFill>
                  <a:schemeClr val="tx1"/>
                </a:solidFill>
                <a:latin typeface="微軟正黑體" panose="020B0604030504040204" pitchFamily="34" charset="-120"/>
                <a:ea typeface="微軟正黑體" panose="020B0604030504040204" pitchFamily="34" charset="-120"/>
              </a:rPr>
              <a:t>蒐集相關學習理論及教學方式的</a:t>
            </a:r>
            <a:r>
              <a:rPr lang="zh-TW" altLang="zh-TW" sz="2000" dirty="0" smtClean="0">
                <a:solidFill>
                  <a:schemeClr val="tx1"/>
                </a:solidFill>
                <a:latin typeface="微軟正黑體" panose="020B0604030504040204" pitchFamily="34" charset="-120"/>
                <a:ea typeface="微軟正黑體" panose="020B0604030504040204" pitchFamily="34" charset="-120"/>
              </a:rPr>
              <a:t>論文</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zh-TW" sz="2000" dirty="0">
                <a:solidFill>
                  <a:schemeClr val="tx1"/>
                </a:solidFill>
                <a:latin typeface="微軟正黑體" panose="020B0604030504040204" pitchFamily="34" charset="-120"/>
                <a:ea typeface="微軟正黑體" panose="020B0604030504040204" pitchFamily="34" charset="-120"/>
              </a:rPr>
              <a:t>實際錄製課程影</a:t>
            </a:r>
            <a:r>
              <a:rPr lang="zh-TW" altLang="zh-TW" sz="2000" dirty="0" smtClean="0">
                <a:solidFill>
                  <a:schemeClr val="tx1"/>
                </a:solidFill>
                <a:latin typeface="微軟正黑體" panose="020B0604030504040204" pitchFamily="34" charset="-120"/>
                <a:ea typeface="微軟正黑體" panose="020B0604030504040204" pitchFamily="34" charset="-120"/>
              </a:rPr>
              <a:t>音</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zh-TW" sz="2000" dirty="0">
                <a:solidFill>
                  <a:schemeClr val="tx1"/>
                </a:solidFill>
                <a:latin typeface="微軟正黑體" panose="020B0604030504040204" pitchFamily="34" charset="-120"/>
                <a:ea typeface="微軟正黑體" panose="020B0604030504040204" pitchFamily="34" charset="-120"/>
              </a:rPr>
              <a:t>建置系統</a:t>
            </a:r>
            <a:r>
              <a:rPr lang="zh-TW" altLang="zh-TW" sz="2000" dirty="0" smtClean="0">
                <a:solidFill>
                  <a:schemeClr val="tx1"/>
                </a:solidFill>
                <a:latin typeface="微軟正黑體" panose="020B0604030504040204" pitchFamily="34" charset="-120"/>
                <a:ea typeface="微軟正黑體" panose="020B0604030504040204" pitchFamily="34" charset="-120"/>
              </a:rPr>
              <a:t>平台</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zh-TW" sz="2000" dirty="0">
                <a:solidFill>
                  <a:schemeClr val="tx1"/>
                </a:solidFill>
                <a:latin typeface="微軟正黑體" panose="020B0604030504040204" pitchFamily="34" charset="-120"/>
                <a:ea typeface="微軟正黑體" panose="020B0604030504040204" pitchFamily="34" charset="-120"/>
              </a:rPr>
              <a:t>邀請符合研究限制之</a:t>
            </a:r>
            <a:r>
              <a:rPr lang="zh-TW" altLang="zh-TW" sz="2000" dirty="0" smtClean="0">
                <a:solidFill>
                  <a:schemeClr val="tx1"/>
                </a:solidFill>
                <a:latin typeface="微軟正黑體" panose="020B0604030504040204" pitchFamily="34" charset="-120"/>
                <a:ea typeface="微軟正黑體" panose="020B0604030504040204" pitchFamily="34" charset="-120"/>
              </a:rPr>
              <a:t>對象</a:t>
            </a:r>
            <a:r>
              <a:rPr lang="zh-TW" altLang="en-US" sz="2000" dirty="0" smtClean="0">
                <a:solidFill>
                  <a:schemeClr val="tx1"/>
                </a:solidFill>
                <a:latin typeface="微軟正黑體" panose="020B0604030504040204" pitchFamily="34" charset="-120"/>
                <a:ea typeface="微軟正黑體" panose="020B0604030504040204" pitchFamily="34" charset="-120"/>
              </a:rPr>
              <a:t>使用平台學習</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zh-TW" sz="2000" dirty="0">
                <a:solidFill>
                  <a:schemeClr val="tx1"/>
                </a:solidFill>
                <a:latin typeface="微軟正黑體" panose="020B0604030504040204" pitchFamily="34" charset="-120"/>
                <a:ea typeface="微軟正黑體" panose="020B0604030504040204" pitchFamily="34" charset="-120"/>
              </a:rPr>
              <a:t>學習者個別</a:t>
            </a:r>
            <a:r>
              <a:rPr lang="zh-TW" altLang="zh-TW" sz="2000" dirty="0" smtClean="0">
                <a:solidFill>
                  <a:schemeClr val="tx1"/>
                </a:solidFill>
                <a:latin typeface="微軟正黑體" panose="020B0604030504040204" pitchFamily="34" charset="-120"/>
                <a:ea typeface="微軟正黑體" panose="020B0604030504040204" pitchFamily="34" charset="-120"/>
              </a:rPr>
              <a:t>訪談</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zh-TW" sz="2000" dirty="0">
                <a:solidFill>
                  <a:schemeClr val="tx1"/>
                </a:solidFill>
                <a:latin typeface="微軟正黑體" panose="020B0604030504040204" pitchFamily="34" charset="-120"/>
                <a:ea typeface="微軟正黑體" panose="020B0604030504040204" pitchFamily="34" charset="-120"/>
              </a:rPr>
              <a:t>驗證教學模式及系統的實際成果</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23</a:t>
            </a:fld>
            <a:endParaRPr lang="zh-TW" altLang="en-US"/>
          </a:p>
        </p:txBody>
      </p:sp>
    </p:spTree>
    <p:extLst>
      <p:ext uri="{BB962C8B-B14F-4D97-AF65-F5344CB8AC3E}">
        <p14:creationId xmlns:p14="http://schemas.microsoft.com/office/powerpoint/2010/main" val="4138674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研究教學之課程與教材規劃</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302095364"/>
              </p:ext>
            </p:extLst>
          </p:nvPr>
        </p:nvGraphicFramePr>
        <p:xfrm>
          <a:off x="899592" y="1484784"/>
          <a:ext cx="6840760" cy="4010859"/>
        </p:xfrm>
        <a:graphic>
          <a:graphicData uri="http://schemas.openxmlformats.org/drawingml/2006/table">
            <a:tbl>
              <a:tblPr firstRow="1" firstCol="1" bandRow="1"/>
              <a:tblGrid>
                <a:gridCol w="576065">
                  <a:extLst>
                    <a:ext uri="{9D8B030D-6E8A-4147-A177-3AD203B41FA5}">
                      <a16:colId xmlns:a16="http://schemas.microsoft.com/office/drawing/2014/main" xmlns="" val="2886710398"/>
                    </a:ext>
                  </a:extLst>
                </a:gridCol>
                <a:gridCol w="2388564">
                  <a:extLst>
                    <a:ext uri="{9D8B030D-6E8A-4147-A177-3AD203B41FA5}">
                      <a16:colId xmlns:a16="http://schemas.microsoft.com/office/drawing/2014/main" xmlns="" val="3192677240"/>
                    </a:ext>
                  </a:extLst>
                </a:gridCol>
                <a:gridCol w="2796012">
                  <a:extLst>
                    <a:ext uri="{9D8B030D-6E8A-4147-A177-3AD203B41FA5}">
                      <a16:colId xmlns:a16="http://schemas.microsoft.com/office/drawing/2014/main" xmlns="" val="3837069781"/>
                    </a:ext>
                  </a:extLst>
                </a:gridCol>
                <a:gridCol w="1080119">
                  <a:extLst>
                    <a:ext uri="{9D8B030D-6E8A-4147-A177-3AD203B41FA5}">
                      <a16:colId xmlns:a16="http://schemas.microsoft.com/office/drawing/2014/main" xmlns="" val="41137444"/>
                    </a:ext>
                  </a:extLst>
                </a:gridCol>
              </a:tblGrid>
              <a:tr h="288033">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單元</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課程主題</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教材內容</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學習作業</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588673041"/>
                  </a:ext>
                </a:extLst>
              </a:tr>
              <a:tr h="328435">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1</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課程介紹與進度安排</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課程說明、</a:t>
                      </a:r>
                      <a:r>
                        <a:rPr lang="en-US" sz="1600">
                          <a:effectLst/>
                          <a:latin typeface="Calibri" panose="020F0502020204030204" pitchFamily="34" charset="0"/>
                          <a:ea typeface="標楷體" panose="03000509000000000000" pitchFamily="65" charset="-120"/>
                          <a:cs typeface="標楷體" panose="03000509000000000000" pitchFamily="65" charset="-120"/>
                        </a:rPr>
                        <a:t>Ruby on Rails</a:t>
                      </a:r>
                      <a:r>
                        <a:rPr lang="zh-TW" sz="1600">
                          <a:effectLst/>
                          <a:latin typeface="Calibri" panose="020F0502020204030204" pitchFamily="34" charset="0"/>
                          <a:ea typeface="標楷體" panose="03000509000000000000" pitchFamily="65" charset="-120"/>
                          <a:cs typeface="標楷體" panose="03000509000000000000" pitchFamily="65" charset="-120"/>
                        </a:rPr>
                        <a:t>簡介</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 </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58396956"/>
                  </a:ext>
                </a:extLst>
              </a:tr>
              <a:tr h="607669">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2</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en-US" sz="1600" dirty="0">
                          <a:effectLst/>
                          <a:latin typeface="標楷體" panose="03000509000000000000" pitchFamily="65" charset="-120"/>
                          <a:ea typeface="新細明體" panose="02020500000000000000" pitchFamily="18" charset="-120"/>
                          <a:cs typeface="標楷體" panose="03000509000000000000" pitchFamily="65" charset="-120"/>
                        </a:rPr>
                        <a:t>Ruby</a:t>
                      </a:r>
                      <a:r>
                        <a:rPr lang="zh-TW" sz="1600" dirty="0">
                          <a:effectLst/>
                          <a:latin typeface="Calibri" panose="020F0502020204030204" pitchFamily="34" charset="0"/>
                          <a:ea typeface="標楷體" panose="03000509000000000000" pitchFamily="65" charset="-120"/>
                          <a:cs typeface="標楷體" panose="03000509000000000000" pitchFamily="65" charset="-120"/>
                        </a:rPr>
                        <a:t>基礎運算與語法</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數學運算、文字輸出、註解</a:t>
                      </a:r>
                      <a:r>
                        <a:rPr lang="zh-TW" sz="1600" dirty="0" smtClean="0">
                          <a:effectLst/>
                          <a:latin typeface="Calibri" panose="020F0502020204030204" pitchFamily="34" charset="0"/>
                          <a:ea typeface="標楷體" panose="03000509000000000000" pitchFamily="65" charset="-120"/>
                          <a:cs typeface="標楷體" panose="03000509000000000000" pitchFamily="65" charset="-120"/>
                        </a:rPr>
                        <a:t>、字串</a:t>
                      </a:r>
                      <a:r>
                        <a:rPr lang="zh-TW" sz="1600" dirty="0">
                          <a:effectLst/>
                          <a:latin typeface="Calibri" panose="020F0502020204030204" pitchFamily="34" charset="0"/>
                          <a:ea typeface="標楷體" panose="03000509000000000000" pitchFamily="65" charset="-120"/>
                          <a:cs typeface="標楷體" panose="03000509000000000000" pitchFamily="65" charset="-120"/>
                        </a:rPr>
                        <a:t>、變數、物件導向</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習題</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90197290"/>
                  </a:ext>
                </a:extLst>
              </a:tr>
              <a:tr h="328435">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3</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Ruby</a:t>
                      </a:r>
                      <a:r>
                        <a:rPr lang="zh-TW" sz="1600">
                          <a:effectLst/>
                          <a:latin typeface="Calibri" panose="020F0502020204030204" pitchFamily="34" charset="0"/>
                          <a:ea typeface="標楷體" panose="03000509000000000000" pitchFamily="65" charset="-120"/>
                          <a:cs typeface="標楷體" panose="03000509000000000000" pitchFamily="65" charset="-120"/>
                        </a:rPr>
                        <a:t>邏輯判斷與流程控制</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條件判斷、循環迴圈、迭代</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習題</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36589257"/>
                  </a:ext>
                </a:extLst>
              </a:tr>
              <a:tr h="328435">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4</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實作一、我的食譜</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資料模型、套件使用、樣板</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實作</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6292504"/>
                  </a:ext>
                </a:extLst>
              </a:tr>
              <a:tr h="656869">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5</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Rails</a:t>
                      </a:r>
                      <a:r>
                        <a:rPr lang="zh-TW" sz="1600">
                          <a:effectLst/>
                          <a:latin typeface="Calibri" panose="020F0502020204030204" pitchFamily="34" charset="0"/>
                          <a:ea typeface="標楷體" panose="03000509000000000000" pitchFamily="65" charset="-120"/>
                          <a:cs typeface="標楷體" panose="03000509000000000000" pitchFamily="65" charset="-120"/>
                        </a:rPr>
                        <a:t>介紹</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en-US" sz="1600" dirty="0">
                          <a:effectLst/>
                          <a:latin typeface="標楷體" panose="03000509000000000000" pitchFamily="65" charset="-120"/>
                          <a:ea typeface="新細明體" panose="02020500000000000000" pitchFamily="18" charset="-120"/>
                          <a:cs typeface="標楷體" panose="03000509000000000000" pitchFamily="65" charset="-120"/>
                        </a:rPr>
                        <a:t>MVC</a:t>
                      </a:r>
                      <a:r>
                        <a:rPr lang="zh-TW" sz="1600" dirty="0">
                          <a:effectLst/>
                          <a:latin typeface="Calibri" panose="020F0502020204030204" pitchFamily="34" charset="0"/>
                          <a:ea typeface="標楷體" panose="03000509000000000000" pitchFamily="65" charset="-120"/>
                          <a:cs typeface="標楷體" panose="03000509000000000000" pitchFamily="65" charset="-120"/>
                        </a:rPr>
                        <a:t>軟體架構、</a:t>
                      </a:r>
                      <a:r>
                        <a:rPr lang="en-US" sz="1600" dirty="0">
                          <a:effectLst/>
                          <a:latin typeface="Calibri" panose="020F0502020204030204" pitchFamily="34" charset="0"/>
                          <a:ea typeface="標楷體" panose="03000509000000000000" pitchFamily="65" charset="-120"/>
                          <a:cs typeface="標楷體" panose="03000509000000000000" pitchFamily="65" charset="-120"/>
                        </a:rPr>
                        <a:t>RESTful</a:t>
                      </a:r>
                      <a:r>
                        <a:rPr lang="zh-TW" sz="1600" dirty="0">
                          <a:effectLst/>
                          <a:latin typeface="Calibri" panose="020F0502020204030204" pitchFamily="34" charset="0"/>
                          <a:ea typeface="標楷體" panose="03000509000000000000" pitchFamily="65" charset="-120"/>
                          <a:cs typeface="標楷體" panose="03000509000000000000" pitchFamily="65" charset="-120"/>
                        </a:rPr>
                        <a:t>路由設計、</a:t>
                      </a:r>
                      <a:r>
                        <a:rPr lang="en-US" sz="1600" dirty="0">
                          <a:effectLst/>
                          <a:latin typeface="Calibri" panose="020F0502020204030204" pitchFamily="34" charset="0"/>
                          <a:ea typeface="標楷體" panose="03000509000000000000" pitchFamily="65" charset="-120"/>
                          <a:cs typeface="標楷體" panose="03000509000000000000" pitchFamily="65" charset="-120"/>
                        </a:rPr>
                        <a:t>Active Record</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 </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71721117"/>
                  </a:ext>
                </a:extLst>
              </a:tr>
              <a:tr h="656869">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6</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實作二、我的備忘錄</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資料模型、路由設定、頁面配置、</a:t>
                      </a:r>
                      <a:r>
                        <a:rPr lang="en-US" sz="1600">
                          <a:effectLst/>
                          <a:latin typeface="Calibri" panose="020F0502020204030204" pitchFamily="34" charset="0"/>
                          <a:ea typeface="標楷體" panose="03000509000000000000" pitchFamily="65" charset="-120"/>
                          <a:cs typeface="標楷體" panose="03000509000000000000" pitchFamily="65" charset="-120"/>
                        </a:rPr>
                        <a:t>CRUD</a:t>
                      </a:r>
                      <a:r>
                        <a:rPr lang="zh-TW" sz="1600">
                          <a:effectLst/>
                          <a:latin typeface="Calibri" panose="020F0502020204030204" pitchFamily="34" charset="0"/>
                          <a:ea typeface="標楷體" panose="03000509000000000000" pitchFamily="65" charset="-120"/>
                          <a:cs typeface="標楷體" panose="03000509000000000000" pitchFamily="65" charset="-120"/>
                        </a:rPr>
                        <a:t>、程式碼優化</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實作</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76213930"/>
                  </a:ext>
                </a:extLst>
              </a:tr>
              <a:tr h="656869">
                <a:tc>
                  <a:txBody>
                    <a:bodyPr/>
                    <a:lstStyle/>
                    <a:p>
                      <a:pPr>
                        <a:spcBef>
                          <a:spcPts val="600"/>
                        </a:spcBef>
                        <a:spcAft>
                          <a:spcPts val="600"/>
                        </a:spcAft>
                      </a:pPr>
                      <a:r>
                        <a:rPr lang="en-US" sz="1600">
                          <a:effectLst/>
                          <a:latin typeface="標楷體" panose="03000509000000000000" pitchFamily="65" charset="-120"/>
                          <a:ea typeface="新細明體" panose="02020500000000000000" pitchFamily="18" charset="-120"/>
                          <a:cs typeface="標楷體" panose="03000509000000000000" pitchFamily="65" charset="-120"/>
                        </a:rPr>
                        <a:t>7</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實作三、簡易線上課程平台</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a:effectLst/>
                          <a:latin typeface="Calibri" panose="020F0502020204030204" pitchFamily="34" charset="0"/>
                          <a:ea typeface="標楷體" panose="03000509000000000000" pitchFamily="65" charset="-120"/>
                          <a:cs typeface="標楷體" panose="03000509000000000000" pitchFamily="65" charset="-120"/>
                        </a:rPr>
                        <a:t>資料模型、路由設定、使用者登入、課程模組、套件使用</a:t>
                      </a:r>
                      <a:endParaRPr lang="zh-TW" sz="160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zh-TW" sz="1600" dirty="0">
                          <a:effectLst/>
                          <a:latin typeface="Calibri" panose="020F0502020204030204" pitchFamily="34" charset="0"/>
                          <a:ea typeface="標楷體" panose="03000509000000000000" pitchFamily="65" charset="-120"/>
                          <a:cs typeface="標楷體" panose="03000509000000000000" pitchFamily="65" charset="-120"/>
                        </a:rPr>
                        <a:t>實作</a:t>
                      </a:r>
                      <a:endParaRPr lang="zh-TW" sz="1600" dirty="0">
                        <a:effectLst/>
                        <a:latin typeface="Calibri" panose="020F0502020204030204" pitchFamily="34"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16581402"/>
                  </a:ext>
                </a:extLst>
              </a:tr>
            </a:tbl>
          </a:graphicData>
        </a:graphic>
      </p:graphicFrame>
      <p:sp>
        <p:nvSpPr>
          <p:cNvPr id="4" name="投影片編號版面配置區 3"/>
          <p:cNvSpPr>
            <a:spLocks noGrp="1"/>
          </p:cNvSpPr>
          <p:nvPr>
            <p:ph type="sldNum" sz="quarter" idx="12"/>
          </p:nvPr>
        </p:nvSpPr>
        <p:spPr/>
        <p:txBody>
          <a:bodyPr/>
          <a:lstStyle/>
          <a:p>
            <a:fld id="{73DA0BB7-265A-403C-9275-D587AB510EDC}" type="slidenum">
              <a:rPr lang="zh-TW" altLang="en-US" smtClean="0"/>
              <a:t>24</a:t>
            </a:fld>
            <a:endParaRPr lang="zh-TW" altLang="en-US"/>
          </a:p>
        </p:txBody>
      </p:sp>
    </p:spTree>
    <p:extLst>
      <p:ext uri="{BB962C8B-B14F-4D97-AF65-F5344CB8AC3E}">
        <p14:creationId xmlns:p14="http://schemas.microsoft.com/office/powerpoint/2010/main" val="399144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概念圖教材呈現</a:t>
            </a:r>
            <a:endParaRPr lang="zh-TW" altLang="en-US" dirty="0"/>
          </a:p>
        </p:txBody>
      </p:sp>
      <p:pic>
        <p:nvPicPr>
          <p:cNvPr id="5"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03" y="1556792"/>
            <a:ext cx="9130697" cy="4799564"/>
          </a:xfrm>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25</a:t>
            </a:fld>
            <a:endParaRPr lang="zh-TW" altLang="en-US"/>
          </a:p>
        </p:txBody>
      </p:sp>
    </p:spTree>
    <p:extLst>
      <p:ext uri="{BB962C8B-B14F-4D97-AF65-F5344CB8AC3E}">
        <p14:creationId xmlns:p14="http://schemas.microsoft.com/office/powerpoint/2010/main" val="81523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概念圖教材呈現</a:t>
            </a:r>
          </a:p>
        </p:txBody>
      </p:sp>
      <p:pic>
        <p:nvPicPr>
          <p:cNvPr id="5"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504" y="1052736"/>
            <a:ext cx="8916278" cy="5303620"/>
          </a:xfrm>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26</a:t>
            </a:fld>
            <a:endParaRPr lang="zh-TW" altLang="en-US"/>
          </a:p>
        </p:txBody>
      </p:sp>
    </p:spTree>
    <p:extLst>
      <p:ext uri="{BB962C8B-B14F-4D97-AF65-F5344CB8AC3E}">
        <p14:creationId xmlns:p14="http://schemas.microsoft.com/office/powerpoint/2010/main" val="180325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概念圖教材呈現</a:t>
            </a:r>
          </a:p>
        </p:txBody>
      </p:sp>
      <p:pic>
        <p:nvPicPr>
          <p:cNvPr id="5"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52" y="2276872"/>
            <a:ext cx="8973503" cy="3600400"/>
          </a:xfrm>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27</a:t>
            </a:fld>
            <a:endParaRPr lang="zh-TW" altLang="en-US"/>
          </a:p>
        </p:txBody>
      </p:sp>
    </p:spTree>
    <p:extLst>
      <p:ext uri="{BB962C8B-B14F-4D97-AF65-F5344CB8AC3E}">
        <p14:creationId xmlns:p14="http://schemas.microsoft.com/office/powerpoint/2010/main" val="50304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系統功能架構</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28</a:t>
            </a:fld>
            <a:endParaRPr lang="zh-TW" altLang="en-US"/>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070170131"/>
              </p:ext>
            </p:extLst>
          </p:nvPr>
        </p:nvGraphicFramePr>
        <p:xfrm>
          <a:off x="466725" y="1019175"/>
          <a:ext cx="8215313" cy="521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453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直角三角形 4"/>
          <p:cNvSpPr>
            <a:spLocks noChangeAspect="1"/>
          </p:cNvSpPr>
          <p:nvPr>
            <p:custDataLst>
              <p:tags r:id="rId2"/>
            </p:custDataLst>
          </p:nvPr>
        </p:nvSpPr>
        <p:spPr>
          <a:xfrm rot="10829231">
            <a:off x="414870" y="2908303"/>
            <a:ext cx="853017" cy="17081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直角三角形 13"/>
          <p:cNvSpPr>
            <a:spLocks noChangeAspect="1"/>
          </p:cNvSpPr>
          <p:nvPr>
            <p:custDataLst>
              <p:tags r:id="rId3"/>
            </p:custDataLst>
          </p:nvPr>
        </p:nvSpPr>
        <p:spPr>
          <a:xfrm rot="20752">
            <a:off x="2127251" y="2053170"/>
            <a:ext cx="853016" cy="170603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直角三角形 22"/>
          <p:cNvSpPr>
            <a:spLocks/>
          </p:cNvSpPr>
          <p:nvPr>
            <p:custDataLst>
              <p:tags r:id="rId4"/>
            </p:custDataLst>
          </p:nvPr>
        </p:nvSpPr>
        <p:spPr>
          <a:xfrm rot="16200000">
            <a:off x="863601" y="1631952"/>
            <a:ext cx="853016" cy="170815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直角三角形 31"/>
          <p:cNvSpPr>
            <a:spLocks noChangeAspect="1"/>
          </p:cNvSpPr>
          <p:nvPr>
            <p:custDataLst>
              <p:tags r:id="rId5"/>
            </p:custDataLst>
          </p:nvPr>
        </p:nvSpPr>
        <p:spPr>
          <a:xfrm rot="5400000">
            <a:off x="1696512" y="3313644"/>
            <a:ext cx="855133" cy="1720849"/>
          </a:xfrm>
          <a:custGeom>
            <a:avLst/>
            <a:gdLst>
              <a:gd name="connsiteX0" fmla="*/ 0 w 673275"/>
              <a:gd name="connsiteY0" fmla="*/ 1346550 h 1346550"/>
              <a:gd name="connsiteX1" fmla="*/ 0 w 673275"/>
              <a:gd name="connsiteY1" fmla="*/ 0 h 1346550"/>
              <a:gd name="connsiteX2" fmla="*/ 673275 w 673275"/>
              <a:gd name="connsiteY2" fmla="*/ 1346550 h 1346550"/>
              <a:gd name="connsiteX3" fmla="*/ 0 w 673275"/>
              <a:gd name="connsiteY3" fmla="*/ 1346550 h 1346550"/>
              <a:gd name="connsiteX0" fmla="*/ 0 w 673278"/>
              <a:gd name="connsiteY0" fmla="*/ 1346550 h 1356075"/>
              <a:gd name="connsiteX1" fmla="*/ 0 w 673278"/>
              <a:gd name="connsiteY1" fmla="*/ 0 h 1356075"/>
              <a:gd name="connsiteX2" fmla="*/ 673278 w 673278"/>
              <a:gd name="connsiteY2" fmla="*/ 1356075 h 1356075"/>
              <a:gd name="connsiteX3" fmla="*/ 0 w 673278"/>
              <a:gd name="connsiteY3" fmla="*/ 1346550 h 1356075"/>
            </a:gdLst>
            <a:ahLst/>
            <a:cxnLst>
              <a:cxn ang="0">
                <a:pos x="connsiteX0" y="connsiteY0"/>
              </a:cxn>
              <a:cxn ang="0">
                <a:pos x="connsiteX1" y="connsiteY1"/>
              </a:cxn>
              <a:cxn ang="0">
                <a:pos x="connsiteX2" y="connsiteY2"/>
              </a:cxn>
              <a:cxn ang="0">
                <a:pos x="connsiteX3" y="connsiteY3"/>
              </a:cxn>
            </a:cxnLst>
            <a:rect l="l" t="t" r="r" b="b"/>
            <a:pathLst>
              <a:path w="673278" h="1356075">
                <a:moveTo>
                  <a:pt x="0" y="1346550"/>
                </a:moveTo>
                <a:lnTo>
                  <a:pt x="0" y="0"/>
                </a:lnTo>
                <a:lnTo>
                  <a:pt x="673278" y="1356075"/>
                </a:lnTo>
                <a:lnTo>
                  <a:pt x="0" y="1346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TextBox 49"/>
          <p:cNvSpPr txBox="1"/>
          <p:nvPr>
            <p:custDataLst>
              <p:tags r:id="rId6"/>
            </p:custDataLst>
          </p:nvPr>
        </p:nvSpPr>
        <p:spPr>
          <a:xfrm>
            <a:off x="1126070" y="2404533"/>
            <a:ext cx="1172633" cy="1569660"/>
          </a:xfrm>
          <a:prstGeom prst="rect">
            <a:avLst/>
          </a:prstGeom>
          <a:noFill/>
        </p:spPr>
        <p:txBody>
          <a:bodyPr>
            <a:spAutoFit/>
          </a:bodyPr>
          <a:lstStyle/>
          <a:p>
            <a:pPr algn="ctr">
              <a:defRPr/>
            </a:pPr>
            <a:r>
              <a:rPr lang="en-US" altLang="zh-TW" sz="9600" dirty="0">
                <a:latin typeface="Broadway BT" pitchFamily="82" charset="0"/>
                <a:ea typeface="+mj-ea"/>
                <a:cs typeface="Aharoni" pitchFamily="2" charset="-79"/>
              </a:rPr>
              <a:t>4</a:t>
            </a:r>
            <a:endParaRPr lang="zh-CN" altLang="en-US" sz="9600" dirty="0">
              <a:latin typeface="Broadway BT" pitchFamily="82" charset="0"/>
              <a:ea typeface="+mj-ea"/>
              <a:cs typeface="Aharoni" pitchFamily="2" charset="-79"/>
            </a:endParaRPr>
          </a:p>
        </p:txBody>
      </p:sp>
      <p:sp>
        <p:nvSpPr>
          <p:cNvPr id="13319" name="TextBox 1"/>
          <p:cNvSpPr txBox="1">
            <a:spLocks noChangeArrowheads="1"/>
          </p:cNvSpPr>
          <p:nvPr>
            <p:custDataLst>
              <p:tags r:id="rId7"/>
            </p:custDataLst>
          </p:nvPr>
        </p:nvSpPr>
        <p:spPr bwMode="auto">
          <a:xfrm>
            <a:off x="2914653" y="1866903"/>
            <a:ext cx="4569883" cy="105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en-US" altLang="zh-CN" sz="4100" dirty="0">
                <a:solidFill>
                  <a:schemeClr val="accent1"/>
                </a:solidFill>
                <a:latin typeface="Arial" panose="020B0604020202020204" pitchFamily="34" charset="0"/>
                <a:cs typeface="Arial" panose="020B0604020202020204" pitchFamily="34" charset="0"/>
              </a:rPr>
              <a:t>PART  </a:t>
            </a:r>
            <a:r>
              <a:rPr lang="en-US" altLang="zh-TW" sz="4100" dirty="0" smtClean="0">
                <a:solidFill>
                  <a:schemeClr val="accent1"/>
                </a:solidFill>
                <a:latin typeface="Arial" panose="020B0604020202020204" pitchFamily="34" charset="0"/>
                <a:cs typeface="Arial" panose="020B0604020202020204" pitchFamily="34" charset="0"/>
              </a:rPr>
              <a:t>FOUR</a:t>
            </a:r>
            <a:r>
              <a:rPr lang="en-US" altLang="zh-CN" sz="4100" dirty="0" smtClean="0">
                <a:solidFill>
                  <a:schemeClr val="accent1"/>
                </a:solidFill>
                <a:latin typeface="Arial" panose="020B0604020202020204" pitchFamily="34" charset="0"/>
                <a:cs typeface="Arial" panose="020B0604020202020204" pitchFamily="34" charset="0"/>
              </a:rPr>
              <a:t> </a:t>
            </a:r>
            <a:endParaRPr lang="zh-CN" altLang="en-US" sz="4100" dirty="0">
              <a:solidFill>
                <a:schemeClr val="accent1"/>
              </a:solidFill>
              <a:latin typeface="Arial" panose="020B0604020202020204" pitchFamily="34" charset="0"/>
              <a:cs typeface="Arial" panose="020B0604020202020204" pitchFamily="34" charset="0"/>
            </a:endParaRPr>
          </a:p>
        </p:txBody>
      </p:sp>
      <p:sp>
        <p:nvSpPr>
          <p:cNvPr id="3" name="TextBox 2"/>
          <p:cNvSpPr txBox="1"/>
          <p:nvPr>
            <p:custDataLst>
              <p:tags r:id="rId8"/>
            </p:custDataLst>
          </p:nvPr>
        </p:nvSpPr>
        <p:spPr>
          <a:xfrm>
            <a:off x="2914653" y="3176503"/>
            <a:ext cx="4569883" cy="1170516"/>
          </a:xfrm>
          <a:prstGeom prst="rect">
            <a:avLst/>
          </a:prstGeom>
          <a:noFill/>
        </p:spPr>
        <p:txBody>
          <a:bodyPr>
            <a:normAutofit/>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zh-TW" altLang="en-US" sz="4100" dirty="0" smtClean="0">
                <a:solidFill>
                  <a:schemeClr val="tx2"/>
                </a:solidFill>
                <a:latin typeface="方正综艺简体" charset="-122"/>
                <a:ea typeface="方正综艺简体" charset="-122"/>
              </a:rPr>
              <a:t>訪談內</a:t>
            </a:r>
            <a:r>
              <a:rPr lang="zh-TW" altLang="en-US" sz="4100" dirty="0">
                <a:solidFill>
                  <a:schemeClr val="tx2"/>
                </a:solidFill>
                <a:latin typeface="方正综艺简体" charset="-122"/>
                <a:ea typeface="方正综艺简体" charset="-122"/>
              </a:rPr>
              <a:t>容</a:t>
            </a:r>
            <a:endParaRPr lang="zh-CN" altLang="en-US" sz="4100" dirty="0">
              <a:solidFill>
                <a:schemeClr val="tx2"/>
              </a:solidFill>
              <a:latin typeface="方正综艺简体" charset="-122"/>
              <a:ea typeface="方正综艺简体" charset="-122"/>
            </a:endParaRPr>
          </a:p>
        </p:txBody>
      </p:sp>
      <p:sp>
        <p:nvSpPr>
          <p:cNvPr id="9" name="直角三角形 8"/>
          <p:cNvSpPr>
            <a:spLocks noChangeAspect="1"/>
          </p:cNvSpPr>
          <p:nvPr>
            <p:custDataLst>
              <p:tags r:id="rId9"/>
            </p:custDataLst>
          </p:nvPr>
        </p:nvSpPr>
        <p:spPr>
          <a:xfrm rot="14161583">
            <a:off x="7265461" y="3819527"/>
            <a:ext cx="440267" cy="882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直角三角形 9"/>
          <p:cNvSpPr>
            <a:spLocks noChangeAspect="1"/>
          </p:cNvSpPr>
          <p:nvPr>
            <p:custDataLst>
              <p:tags r:id="rId10"/>
            </p:custDataLst>
          </p:nvPr>
        </p:nvSpPr>
        <p:spPr>
          <a:xfrm rot="10829231" flipH="1">
            <a:off x="8161867" y="4491569"/>
            <a:ext cx="201084" cy="4000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直角三角形 10"/>
          <p:cNvSpPr>
            <a:spLocks noChangeAspect="1"/>
          </p:cNvSpPr>
          <p:nvPr>
            <p:custDataLst>
              <p:tags r:id="rId11"/>
            </p:custDataLst>
          </p:nvPr>
        </p:nvSpPr>
        <p:spPr>
          <a:xfrm rot="7455990" flipH="1">
            <a:off x="8408461" y="3891495"/>
            <a:ext cx="249767" cy="50164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直角三角形 11"/>
          <p:cNvSpPr>
            <a:spLocks/>
          </p:cNvSpPr>
          <p:nvPr>
            <p:custDataLst>
              <p:tags r:id="rId12"/>
            </p:custDataLst>
          </p:nvPr>
        </p:nvSpPr>
        <p:spPr>
          <a:xfrm rot="5456103" flipH="1">
            <a:off x="8734426" y="4729695"/>
            <a:ext cx="154516" cy="30903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29</a:t>
            </a:fld>
            <a:endParaRPr lang="zh-TW" altLang="en-US"/>
          </a:p>
        </p:txBody>
      </p:sp>
    </p:spTree>
    <p:custDataLst>
      <p:tags r:id="rId1"/>
    </p:custDataLst>
    <p:extLst>
      <p:ext uri="{BB962C8B-B14F-4D97-AF65-F5344CB8AC3E}">
        <p14:creationId xmlns:p14="http://schemas.microsoft.com/office/powerpoint/2010/main" val="30463272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直角三角形 4"/>
          <p:cNvSpPr>
            <a:spLocks noChangeAspect="1"/>
          </p:cNvSpPr>
          <p:nvPr>
            <p:custDataLst>
              <p:tags r:id="rId2"/>
            </p:custDataLst>
          </p:nvPr>
        </p:nvSpPr>
        <p:spPr>
          <a:xfrm rot="10829231">
            <a:off x="414870" y="2908303"/>
            <a:ext cx="853017" cy="17081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直角三角形 13"/>
          <p:cNvSpPr>
            <a:spLocks noChangeAspect="1"/>
          </p:cNvSpPr>
          <p:nvPr>
            <p:custDataLst>
              <p:tags r:id="rId3"/>
            </p:custDataLst>
          </p:nvPr>
        </p:nvSpPr>
        <p:spPr>
          <a:xfrm rot="20752">
            <a:off x="2127251" y="2053170"/>
            <a:ext cx="853016" cy="170603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直角三角形 22"/>
          <p:cNvSpPr>
            <a:spLocks/>
          </p:cNvSpPr>
          <p:nvPr>
            <p:custDataLst>
              <p:tags r:id="rId4"/>
            </p:custDataLst>
          </p:nvPr>
        </p:nvSpPr>
        <p:spPr>
          <a:xfrm rot="16200000">
            <a:off x="863601" y="1631952"/>
            <a:ext cx="853016" cy="170815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直角三角形 31"/>
          <p:cNvSpPr>
            <a:spLocks noChangeAspect="1"/>
          </p:cNvSpPr>
          <p:nvPr>
            <p:custDataLst>
              <p:tags r:id="rId5"/>
            </p:custDataLst>
          </p:nvPr>
        </p:nvSpPr>
        <p:spPr>
          <a:xfrm rot="5400000">
            <a:off x="1696512" y="3313644"/>
            <a:ext cx="855133" cy="1720849"/>
          </a:xfrm>
          <a:custGeom>
            <a:avLst/>
            <a:gdLst>
              <a:gd name="connsiteX0" fmla="*/ 0 w 673275"/>
              <a:gd name="connsiteY0" fmla="*/ 1346550 h 1346550"/>
              <a:gd name="connsiteX1" fmla="*/ 0 w 673275"/>
              <a:gd name="connsiteY1" fmla="*/ 0 h 1346550"/>
              <a:gd name="connsiteX2" fmla="*/ 673275 w 673275"/>
              <a:gd name="connsiteY2" fmla="*/ 1346550 h 1346550"/>
              <a:gd name="connsiteX3" fmla="*/ 0 w 673275"/>
              <a:gd name="connsiteY3" fmla="*/ 1346550 h 1346550"/>
              <a:gd name="connsiteX0" fmla="*/ 0 w 673278"/>
              <a:gd name="connsiteY0" fmla="*/ 1346550 h 1356075"/>
              <a:gd name="connsiteX1" fmla="*/ 0 w 673278"/>
              <a:gd name="connsiteY1" fmla="*/ 0 h 1356075"/>
              <a:gd name="connsiteX2" fmla="*/ 673278 w 673278"/>
              <a:gd name="connsiteY2" fmla="*/ 1356075 h 1356075"/>
              <a:gd name="connsiteX3" fmla="*/ 0 w 673278"/>
              <a:gd name="connsiteY3" fmla="*/ 1346550 h 1356075"/>
            </a:gdLst>
            <a:ahLst/>
            <a:cxnLst>
              <a:cxn ang="0">
                <a:pos x="connsiteX0" y="connsiteY0"/>
              </a:cxn>
              <a:cxn ang="0">
                <a:pos x="connsiteX1" y="connsiteY1"/>
              </a:cxn>
              <a:cxn ang="0">
                <a:pos x="connsiteX2" y="connsiteY2"/>
              </a:cxn>
              <a:cxn ang="0">
                <a:pos x="connsiteX3" y="connsiteY3"/>
              </a:cxn>
            </a:cxnLst>
            <a:rect l="l" t="t" r="r" b="b"/>
            <a:pathLst>
              <a:path w="673278" h="1356075">
                <a:moveTo>
                  <a:pt x="0" y="1346550"/>
                </a:moveTo>
                <a:lnTo>
                  <a:pt x="0" y="0"/>
                </a:lnTo>
                <a:lnTo>
                  <a:pt x="673278" y="1356075"/>
                </a:lnTo>
                <a:lnTo>
                  <a:pt x="0" y="1346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TextBox 49"/>
          <p:cNvSpPr txBox="1"/>
          <p:nvPr>
            <p:custDataLst>
              <p:tags r:id="rId6"/>
            </p:custDataLst>
          </p:nvPr>
        </p:nvSpPr>
        <p:spPr>
          <a:xfrm>
            <a:off x="1126070" y="2404533"/>
            <a:ext cx="1172633" cy="1569660"/>
          </a:xfrm>
          <a:prstGeom prst="rect">
            <a:avLst/>
          </a:prstGeom>
          <a:noFill/>
        </p:spPr>
        <p:txBody>
          <a:bodyPr>
            <a:spAutoFit/>
          </a:bodyPr>
          <a:lstStyle/>
          <a:p>
            <a:pPr algn="ctr">
              <a:defRPr/>
            </a:pPr>
            <a:r>
              <a:rPr lang="en-US" altLang="zh-CN" sz="9600" dirty="0">
                <a:latin typeface="Broadway BT" pitchFamily="82" charset="0"/>
                <a:ea typeface="+mj-ea"/>
                <a:cs typeface="Aharoni" pitchFamily="2" charset="-79"/>
              </a:rPr>
              <a:t>1</a:t>
            </a:r>
            <a:endParaRPr lang="zh-CN" altLang="en-US" sz="9600" dirty="0">
              <a:latin typeface="Broadway BT" pitchFamily="82" charset="0"/>
              <a:ea typeface="+mj-ea"/>
              <a:cs typeface="Aharoni" pitchFamily="2" charset="-79"/>
            </a:endParaRPr>
          </a:p>
        </p:txBody>
      </p:sp>
      <p:sp>
        <p:nvSpPr>
          <p:cNvPr id="13319" name="TextBox 1"/>
          <p:cNvSpPr txBox="1">
            <a:spLocks noChangeArrowheads="1"/>
          </p:cNvSpPr>
          <p:nvPr>
            <p:custDataLst>
              <p:tags r:id="rId7"/>
            </p:custDataLst>
          </p:nvPr>
        </p:nvSpPr>
        <p:spPr bwMode="auto">
          <a:xfrm>
            <a:off x="2914653" y="1866903"/>
            <a:ext cx="4569883" cy="105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en-US" altLang="zh-CN" sz="4100" dirty="0">
                <a:solidFill>
                  <a:schemeClr val="accent1"/>
                </a:solidFill>
                <a:latin typeface="Arial" panose="020B0604020202020204" pitchFamily="34" charset="0"/>
                <a:cs typeface="Arial" panose="020B0604020202020204" pitchFamily="34" charset="0"/>
              </a:rPr>
              <a:t>PART  ONE </a:t>
            </a:r>
            <a:endParaRPr lang="zh-CN" altLang="en-US" sz="4100" dirty="0">
              <a:solidFill>
                <a:schemeClr val="accent1"/>
              </a:solidFill>
              <a:latin typeface="Arial" panose="020B0604020202020204" pitchFamily="34" charset="0"/>
              <a:cs typeface="Arial" panose="020B0604020202020204" pitchFamily="34" charset="0"/>
            </a:endParaRPr>
          </a:p>
        </p:txBody>
      </p:sp>
      <p:sp>
        <p:nvSpPr>
          <p:cNvPr id="3" name="TextBox 2"/>
          <p:cNvSpPr txBox="1"/>
          <p:nvPr>
            <p:custDataLst>
              <p:tags r:id="rId8"/>
            </p:custDataLst>
          </p:nvPr>
        </p:nvSpPr>
        <p:spPr>
          <a:xfrm>
            <a:off x="2914653" y="3161242"/>
            <a:ext cx="4569883" cy="1170516"/>
          </a:xfrm>
          <a:prstGeom prst="rect">
            <a:avLst/>
          </a:prstGeom>
          <a:noFill/>
        </p:spPr>
        <p:txBody>
          <a:bodyPr>
            <a:normAutofit/>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zh-TW" altLang="en-US" sz="4100" dirty="0">
                <a:solidFill>
                  <a:schemeClr val="tx2"/>
                </a:solidFill>
                <a:latin typeface="方正综艺简体" charset="-122"/>
                <a:ea typeface="方正综艺简体" charset="-122"/>
              </a:rPr>
              <a:t>緒論</a:t>
            </a:r>
            <a:endParaRPr lang="zh-CN" altLang="en-US" sz="4100" dirty="0">
              <a:solidFill>
                <a:schemeClr val="tx2"/>
              </a:solidFill>
              <a:latin typeface="方正综艺简体" charset="-122"/>
              <a:ea typeface="方正综艺简体" charset="-122"/>
            </a:endParaRPr>
          </a:p>
        </p:txBody>
      </p:sp>
      <p:sp>
        <p:nvSpPr>
          <p:cNvPr id="9" name="直角三角形 8"/>
          <p:cNvSpPr>
            <a:spLocks noChangeAspect="1"/>
          </p:cNvSpPr>
          <p:nvPr>
            <p:custDataLst>
              <p:tags r:id="rId9"/>
            </p:custDataLst>
          </p:nvPr>
        </p:nvSpPr>
        <p:spPr>
          <a:xfrm rot="14161583">
            <a:off x="7265461" y="3819527"/>
            <a:ext cx="440267" cy="882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直角三角形 9"/>
          <p:cNvSpPr>
            <a:spLocks noChangeAspect="1"/>
          </p:cNvSpPr>
          <p:nvPr>
            <p:custDataLst>
              <p:tags r:id="rId10"/>
            </p:custDataLst>
          </p:nvPr>
        </p:nvSpPr>
        <p:spPr>
          <a:xfrm rot="10829231" flipH="1">
            <a:off x="8161867" y="4491569"/>
            <a:ext cx="201084" cy="4000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直角三角形 10"/>
          <p:cNvSpPr>
            <a:spLocks noChangeAspect="1"/>
          </p:cNvSpPr>
          <p:nvPr>
            <p:custDataLst>
              <p:tags r:id="rId11"/>
            </p:custDataLst>
          </p:nvPr>
        </p:nvSpPr>
        <p:spPr>
          <a:xfrm rot="7455990" flipH="1">
            <a:off x="8408461" y="3891495"/>
            <a:ext cx="249767" cy="50164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直角三角形 11"/>
          <p:cNvSpPr>
            <a:spLocks/>
          </p:cNvSpPr>
          <p:nvPr>
            <p:custDataLst>
              <p:tags r:id="rId12"/>
            </p:custDataLst>
          </p:nvPr>
        </p:nvSpPr>
        <p:spPr>
          <a:xfrm rot="5456103" flipH="1">
            <a:off x="8734426" y="4729695"/>
            <a:ext cx="154516" cy="30903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3</a:t>
            </a:fld>
            <a:endParaRPr lang="zh-TW" altLang="en-US"/>
          </a:p>
        </p:txBody>
      </p:sp>
    </p:spTree>
    <p:custDataLst>
      <p:tags r:id="rId1"/>
    </p:custDataLst>
    <p:extLst>
      <p:ext uri="{BB962C8B-B14F-4D97-AF65-F5344CB8AC3E}">
        <p14:creationId xmlns:p14="http://schemas.microsoft.com/office/powerpoint/2010/main" val="137077856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訪談問卷設計</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259850847"/>
              </p:ext>
            </p:extLst>
          </p:nvPr>
        </p:nvGraphicFramePr>
        <p:xfrm>
          <a:off x="466725" y="1019175"/>
          <a:ext cx="8215314" cy="5430520"/>
        </p:xfrm>
        <a:graphic>
          <a:graphicData uri="http://schemas.openxmlformats.org/drawingml/2006/table">
            <a:tbl>
              <a:tblPr firstRow="1" bandRow="1">
                <a:tableStyleId>{5C22544A-7EE6-4342-B048-85BDC9FD1C3A}</a:tableStyleId>
              </a:tblPr>
              <a:tblGrid>
                <a:gridCol w="720899">
                  <a:extLst>
                    <a:ext uri="{9D8B030D-6E8A-4147-A177-3AD203B41FA5}">
                      <a16:colId xmlns:a16="http://schemas.microsoft.com/office/drawing/2014/main" xmlns="" val="2115511378"/>
                    </a:ext>
                  </a:extLst>
                </a:gridCol>
                <a:gridCol w="4755977">
                  <a:extLst>
                    <a:ext uri="{9D8B030D-6E8A-4147-A177-3AD203B41FA5}">
                      <a16:colId xmlns:a16="http://schemas.microsoft.com/office/drawing/2014/main" xmlns="" val="364286488"/>
                    </a:ext>
                  </a:extLst>
                </a:gridCol>
                <a:gridCol w="2738438">
                  <a:extLst>
                    <a:ext uri="{9D8B030D-6E8A-4147-A177-3AD203B41FA5}">
                      <a16:colId xmlns:a16="http://schemas.microsoft.com/office/drawing/2014/main" xmlns="" val="3863528961"/>
                    </a:ext>
                  </a:extLst>
                </a:gridCol>
              </a:tblGrid>
              <a:tr h="370840">
                <a:tc>
                  <a:txBody>
                    <a:bodyPr/>
                    <a:lstStyle/>
                    <a:p>
                      <a:r>
                        <a:rPr lang="zh-TW" altLang="en-US" sz="1800" dirty="0" smtClean="0">
                          <a:latin typeface="微軟正黑體" panose="020B0604030504040204" pitchFamily="34" charset="-120"/>
                          <a:ea typeface="微軟正黑體" panose="020B0604030504040204" pitchFamily="34" charset="-120"/>
                        </a:rPr>
                        <a:t>編號</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題目</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參考文獻</a:t>
                      </a:r>
                      <a:endParaRPr lang="zh-TW" altLang="en-US" sz="18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xmlns="" val="3218834642"/>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1</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pPr algn="l"/>
                      <a:r>
                        <a:rPr lang="zh-TW" altLang="en-US" sz="1800" dirty="0" smtClean="0">
                          <a:latin typeface="微軟正黑體" panose="020B0604030504040204" pitchFamily="34" charset="-120"/>
                          <a:ea typeface="微軟正黑體" panose="020B0604030504040204" pitchFamily="34" charset="-120"/>
                        </a:rPr>
                        <a:t>系統的使用介面是否簡單、容易操作</a:t>
                      </a:r>
                      <a:endParaRPr lang="zh-TW" altLang="en-US" sz="1800" dirty="0">
                        <a:latin typeface="微軟正黑體" panose="020B0604030504040204" pitchFamily="34" charset="-120"/>
                        <a:ea typeface="微軟正黑體" panose="020B0604030504040204" pitchFamily="34" charset="-120"/>
                      </a:endParaRPr>
                    </a:p>
                  </a:txBody>
                  <a:tcPr anchor="ctr"/>
                </a:tc>
                <a:tc rowSpan="3">
                  <a:txBody>
                    <a:bodyPr/>
                    <a:lstStyle/>
                    <a:p>
                      <a:pPr algn="ctr"/>
                      <a:r>
                        <a:rPr lang="zh-TW" altLang="en-US" sz="1800" dirty="0" smtClean="0">
                          <a:latin typeface="微軟正黑體" panose="020B0604030504040204" pitchFamily="34" charset="-120"/>
                          <a:ea typeface="微軟正黑體" panose="020B0604030504040204" pitchFamily="34" charset="-120"/>
                        </a:rPr>
                        <a:t>賴明峰</a:t>
                      </a:r>
                      <a:r>
                        <a:rPr lang="en-US" altLang="zh-TW" sz="1800" dirty="0" smtClean="0">
                          <a:latin typeface="微軟正黑體" panose="020B0604030504040204" pitchFamily="34" charset="-120"/>
                          <a:ea typeface="微軟正黑體" panose="020B0604030504040204" pitchFamily="34" charset="-120"/>
                        </a:rPr>
                        <a:t>(2001)</a:t>
                      </a:r>
                    </a:p>
                    <a:p>
                      <a:pPr algn="ctr"/>
                      <a:endParaRPr lang="zh-TW" altLang="en-US" sz="1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xmlns="" val="1623555705"/>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2</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系統的功能是否清楚</a:t>
                      </a:r>
                      <a:endParaRPr lang="zh-TW" altLang="en-US" sz="1800" dirty="0">
                        <a:latin typeface="微軟正黑體" panose="020B0604030504040204" pitchFamily="34" charset="-120"/>
                        <a:ea typeface="微軟正黑體" panose="020B0604030504040204" pitchFamily="34" charset="-120"/>
                      </a:endParaRPr>
                    </a:p>
                  </a:txBody>
                  <a:tcPr/>
                </a:tc>
                <a:tc vMerge="1">
                  <a:txBody>
                    <a:bodyPr/>
                    <a:lstStyle/>
                    <a:p>
                      <a:endParaRPr lang="zh-TW" altLang="en-US" dirty="0"/>
                    </a:p>
                  </a:txBody>
                  <a:tcPr/>
                </a:tc>
                <a:extLst>
                  <a:ext uri="{0D108BD9-81ED-4DB2-BD59-A6C34878D82A}">
                    <a16:rowId xmlns:a16="http://schemas.microsoft.com/office/drawing/2014/main" xmlns="" val="32657111"/>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3</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系統提供的功能是否能靈活運用</a:t>
                      </a:r>
                      <a:endParaRPr lang="zh-TW" altLang="en-US" sz="1800" dirty="0">
                        <a:latin typeface="微軟正黑體" panose="020B0604030504040204" pitchFamily="34" charset="-120"/>
                        <a:ea typeface="微軟正黑體" panose="020B0604030504040204" pitchFamily="34" charset="-120"/>
                      </a:endParaRPr>
                    </a:p>
                  </a:txBody>
                  <a:tcPr/>
                </a:tc>
                <a:tc vMerge="1">
                  <a:txBody>
                    <a:bodyPr/>
                    <a:lstStyle/>
                    <a:p>
                      <a:endParaRPr lang="zh-TW" altLang="en-US" dirty="0"/>
                    </a:p>
                  </a:txBody>
                  <a:tcPr/>
                </a:tc>
                <a:extLst>
                  <a:ext uri="{0D108BD9-81ED-4DB2-BD59-A6C34878D82A}">
                    <a16:rowId xmlns:a16="http://schemas.microsoft.com/office/drawing/2014/main" xmlns="" val="3947069239"/>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4</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系統使用是否能促進同儕互動</a:t>
                      </a:r>
                      <a:endParaRPr lang="zh-TW" altLang="en-US" sz="1800" dirty="0">
                        <a:latin typeface="微軟正黑體" panose="020B0604030504040204" pitchFamily="34" charset="-120"/>
                        <a:ea typeface="微軟正黑體" panose="020B0604030504040204" pitchFamily="34" charset="-120"/>
                      </a:endParaRPr>
                    </a:p>
                  </a:txBody>
                  <a:tcPr/>
                </a:tc>
                <a:tc rowSpan="4">
                  <a:txBody>
                    <a:bodyPr/>
                    <a:lstStyle/>
                    <a:p>
                      <a:pPr marL="0" algn="ctr" defTabSz="685800" rtl="0" eaLnBrk="1" latinLnBrk="0" hangingPunct="1"/>
                      <a:r>
                        <a:rPr lang="zh-TW" altLang="en-US" sz="1800" kern="1200" dirty="0" smtClean="0">
                          <a:solidFill>
                            <a:schemeClr val="dk1"/>
                          </a:solidFill>
                          <a:latin typeface="微軟正黑體" panose="020B0604030504040204" pitchFamily="34" charset="-120"/>
                          <a:ea typeface="微軟正黑體" panose="020B0604030504040204" pitchFamily="34" charset="-120"/>
                          <a:cs typeface="+mn-cs"/>
                        </a:rPr>
                        <a:t>本研究提出</a:t>
                      </a:r>
                      <a:endParaRPr lang="zh-TW" altLang="en-US" sz="1800"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extLst>
                  <a:ext uri="{0D108BD9-81ED-4DB2-BD59-A6C34878D82A}">
                    <a16:rowId xmlns:a16="http://schemas.microsoft.com/office/drawing/2014/main" xmlns="" val="3748462981"/>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5</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透過留言區是否能提升同儕關係</a:t>
                      </a:r>
                      <a:endParaRPr lang="zh-TW" altLang="en-US" sz="1800" dirty="0">
                        <a:latin typeface="微軟正黑體" panose="020B0604030504040204" pitchFamily="34" charset="-120"/>
                        <a:ea typeface="微軟正黑體" panose="020B0604030504040204" pitchFamily="34" charset="-120"/>
                      </a:endParaRPr>
                    </a:p>
                  </a:txBody>
                  <a:tcPr/>
                </a:tc>
                <a:tc vMerge="1">
                  <a:txBody>
                    <a:bodyPr/>
                    <a:lstStyle/>
                    <a:p>
                      <a:endParaRPr lang="zh-TW" altLang="en-US" dirty="0"/>
                    </a:p>
                  </a:txBody>
                  <a:tcPr/>
                </a:tc>
                <a:extLst>
                  <a:ext uri="{0D108BD9-81ED-4DB2-BD59-A6C34878D82A}">
                    <a16:rowId xmlns:a16="http://schemas.microsoft.com/office/drawing/2014/main" xmlns="" val="193527801"/>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6</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透過系統的作品觀摩是否能增進學習效果</a:t>
                      </a:r>
                      <a:endParaRPr lang="zh-TW" altLang="en-US" sz="1800" dirty="0">
                        <a:latin typeface="微軟正黑體" panose="020B0604030504040204" pitchFamily="34" charset="-120"/>
                        <a:ea typeface="微軟正黑體" panose="020B0604030504040204" pitchFamily="34" charset="-120"/>
                      </a:endParaRPr>
                    </a:p>
                  </a:txBody>
                  <a:tcPr/>
                </a:tc>
                <a:tc vMerge="1">
                  <a:txBody>
                    <a:bodyPr/>
                    <a:lstStyle/>
                    <a:p>
                      <a:endParaRPr lang="zh-TW" altLang="en-US" dirty="0"/>
                    </a:p>
                  </a:txBody>
                  <a:tcPr/>
                </a:tc>
                <a:extLst>
                  <a:ext uri="{0D108BD9-81ED-4DB2-BD59-A6C34878D82A}">
                    <a16:rowId xmlns:a16="http://schemas.microsoft.com/office/drawing/2014/main" xmlns="" val="1590242551"/>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7</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整體而言</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對於使用此系統的經驗是感到滿意的。</a:t>
                      </a:r>
                      <a:endParaRPr lang="zh-TW" altLang="en-US" sz="1800" dirty="0">
                        <a:latin typeface="微軟正黑體" panose="020B0604030504040204" pitchFamily="34" charset="-120"/>
                        <a:ea typeface="微軟正黑體" panose="020B0604030504040204" pitchFamily="34" charset="-120"/>
                      </a:endParaRPr>
                    </a:p>
                  </a:txBody>
                  <a:tcPr/>
                </a:tc>
                <a:tc vMerge="1">
                  <a:txBody>
                    <a:bodyPr/>
                    <a:lstStyle/>
                    <a:p>
                      <a:endParaRPr lang="zh-TW" altLang="en-US" dirty="0"/>
                    </a:p>
                  </a:txBody>
                  <a:tcPr/>
                </a:tc>
                <a:extLst>
                  <a:ext uri="{0D108BD9-81ED-4DB2-BD59-A6C34878D82A}">
                    <a16:rowId xmlns:a16="http://schemas.microsoft.com/office/drawing/2014/main" xmlns="" val="3341192319"/>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8</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b="0" i="0" kern="1200" dirty="0" smtClean="0">
                          <a:solidFill>
                            <a:schemeClr val="dk1"/>
                          </a:solidFill>
                          <a:effectLst/>
                          <a:latin typeface="微軟正黑體" panose="020B0604030504040204" pitchFamily="34" charset="-120"/>
                          <a:ea typeface="微軟正黑體" panose="020B0604030504040204" pitchFamily="34" charset="-120"/>
                          <a:cs typeface="+mn-cs"/>
                        </a:rPr>
                        <a:t>對於主要觀念的記憶，概念圖教材是否比傳統</a:t>
                      </a:r>
                    </a:p>
                    <a:p>
                      <a:r>
                        <a:rPr lang="zh-TW" altLang="en-US" sz="1800" b="0" i="0" kern="1200" dirty="0" smtClean="0">
                          <a:solidFill>
                            <a:schemeClr val="dk1"/>
                          </a:solidFill>
                          <a:effectLst/>
                          <a:latin typeface="微軟正黑體" panose="020B0604030504040204" pitchFamily="34" charset="-120"/>
                          <a:ea typeface="微軟正黑體" panose="020B0604030504040204" pitchFamily="34" charset="-120"/>
                          <a:cs typeface="+mn-cs"/>
                        </a:rPr>
                        <a:t>文字式教材的呈現方式，有較佳的學習效果？</a:t>
                      </a:r>
                    </a:p>
                  </a:txBody>
                  <a:tcPr/>
                </a:tc>
                <a:tc rowSpan="3">
                  <a:txBody>
                    <a:bodyPr/>
                    <a:lstStyle/>
                    <a:p>
                      <a:pPr algn="ctr"/>
                      <a:r>
                        <a:rPr lang="en-US" altLang="zh-TW" sz="1800" dirty="0" err="1" smtClean="0">
                          <a:latin typeface="微軟正黑體" panose="020B0604030504040204" pitchFamily="34" charset="-120"/>
                          <a:ea typeface="微軟正黑體" panose="020B0604030504040204" pitchFamily="34" charset="-120"/>
                        </a:rPr>
                        <a:t>Wiegmann</a:t>
                      </a:r>
                      <a:r>
                        <a:rPr lang="zh-TW" altLang="en-US" sz="1800" dirty="0" smtClean="0">
                          <a:latin typeface="微軟正黑體" panose="020B0604030504040204" pitchFamily="34" charset="-120"/>
                          <a:ea typeface="微軟正黑體" panose="020B0604030504040204" pitchFamily="34" charset="-120"/>
                        </a:rPr>
                        <a:t>等人</a:t>
                      </a:r>
                      <a:r>
                        <a:rPr lang="en-US" altLang="zh-TW" sz="1800" dirty="0" smtClean="0">
                          <a:latin typeface="微軟正黑體" panose="020B0604030504040204" pitchFamily="34" charset="-120"/>
                          <a:ea typeface="微軟正黑體" panose="020B0604030504040204" pitchFamily="34" charset="-120"/>
                        </a:rPr>
                        <a:t>(1992)</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O'Donnell(2002)</a:t>
                      </a:r>
                      <a:endParaRPr lang="zh-TW" altLang="en-US" sz="1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xmlns="" val="3891571313"/>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9</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b="0" i="0" kern="1200" dirty="0" smtClean="0">
                          <a:solidFill>
                            <a:schemeClr val="dk1"/>
                          </a:solidFill>
                          <a:effectLst/>
                          <a:latin typeface="微軟正黑體" panose="020B0604030504040204" pitchFamily="34" charset="-120"/>
                          <a:ea typeface="微軟正黑體" panose="020B0604030504040204" pitchFamily="34" charset="-120"/>
                          <a:cs typeface="+mn-cs"/>
                        </a:rPr>
                        <a:t>對於以前沒有學習過網頁開發技術或不熟悉</a:t>
                      </a:r>
                    </a:p>
                    <a:p>
                      <a:r>
                        <a:rPr lang="zh-TW" altLang="en-US" sz="1800" b="0" i="0" kern="1200" dirty="0" smtClean="0">
                          <a:solidFill>
                            <a:schemeClr val="dk1"/>
                          </a:solidFill>
                          <a:effectLst/>
                          <a:latin typeface="微軟正黑體" panose="020B0604030504040204" pitchFamily="34" charset="-120"/>
                          <a:ea typeface="微軟正黑體" panose="020B0604030504040204" pitchFamily="34" charset="-120"/>
                          <a:cs typeface="+mn-cs"/>
                        </a:rPr>
                        <a:t>的學習者，以概念圖的教材呈現方式，是否有</a:t>
                      </a:r>
                    </a:p>
                    <a:p>
                      <a:r>
                        <a:rPr lang="zh-TW" altLang="en-US" sz="1800" b="0" i="0" kern="1200" dirty="0" smtClean="0">
                          <a:solidFill>
                            <a:schemeClr val="dk1"/>
                          </a:solidFill>
                          <a:effectLst/>
                          <a:latin typeface="微軟正黑體" panose="020B0604030504040204" pitchFamily="34" charset="-120"/>
                          <a:ea typeface="微軟正黑體" panose="020B0604030504040204" pitchFamily="34" charset="-120"/>
                          <a:cs typeface="+mn-cs"/>
                        </a:rPr>
                        <a:t>較佳的學習效果？</a:t>
                      </a:r>
                    </a:p>
                  </a:txBody>
                  <a:tcPr/>
                </a:tc>
                <a:tc vMerge="1">
                  <a:txBody>
                    <a:bodyPr/>
                    <a:lstStyle/>
                    <a:p>
                      <a:endParaRPr lang="zh-TW" altLang="en-US" dirty="0"/>
                    </a:p>
                  </a:txBody>
                  <a:tcPr/>
                </a:tc>
                <a:extLst>
                  <a:ext uri="{0D108BD9-81ED-4DB2-BD59-A6C34878D82A}">
                    <a16:rowId xmlns:a16="http://schemas.microsoft.com/office/drawing/2014/main" xmlns="" val="2617258818"/>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10</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b="0" i="0" kern="1200" dirty="0" smtClean="0">
                          <a:solidFill>
                            <a:schemeClr val="dk1"/>
                          </a:solidFill>
                          <a:effectLst/>
                          <a:latin typeface="微軟正黑體" panose="020B0604030504040204" pitchFamily="34" charset="-120"/>
                          <a:ea typeface="微軟正黑體" panose="020B0604030504040204" pitchFamily="34" charset="-120"/>
                          <a:cs typeface="+mn-cs"/>
                        </a:rPr>
                        <a:t>以概念圖教材為學習的輔助工具是否比傳統文字式教材的學習效果更好？</a:t>
                      </a:r>
                    </a:p>
                  </a:txBody>
                  <a:tcPr/>
                </a:tc>
                <a:tc vMerge="1">
                  <a:txBody>
                    <a:bodyPr/>
                    <a:lstStyle/>
                    <a:p>
                      <a:endParaRPr lang="zh-TW" altLang="en-US" dirty="0"/>
                    </a:p>
                  </a:txBody>
                  <a:tcPr/>
                </a:tc>
                <a:extLst>
                  <a:ext uri="{0D108BD9-81ED-4DB2-BD59-A6C34878D82A}">
                    <a16:rowId xmlns:a16="http://schemas.microsoft.com/office/drawing/2014/main" xmlns="" val="822778605"/>
                  </a:ext>
                </a:extLst>
              </a:tr>
            </a:tbl>
          </a:graphicData>
        </a:graphic>
      </p:graphicFrame>
      <p:sp>
        <p:nvSpPr>
          <p:cNvPr id="4" name="投影片編號版面配置區 3"/>
          <p:cNvSpPr>
            <a:spLocks noGrp="1"/>
          </p:cNvSpPr>
          <p:nvPr>
            <p:ph type="sldNum" sz="quarter" idx="12"/>
          </p:nvPr>
        </p:nvSpPr>
        <p:spPr/>
        <p:txBody>
          <a:bodyPr/>
          <a:lstStyle/>
          <a:p>
            <a:fld id="{73DA0BB7-265A-403C-9275-D587AB510EDC}" type="slidenum">
              <a:rPr lang="zh-TW" altLang="en-US" smtClean="0"/>
              <a:t>30</a:t>
            </a:fld>
            <a:endParaRPr lang="zh-TW" altLang="en-US"/>
          </a:p>
        </p:txBody>
      </p:sp>
    </p:spTree>
    <p:extLst>
      <p:ext uri="{BB962C8B-B14F-4D97-AF65-F5344CB8AC3E}">
        <p14:creationId xmlns:p14="http://schemas.microsoft.com/office/powerpoint/2010/main" val="58986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a:spLocks noChangeAspect="1"/>
          </p:cNvSpPr>
          <p:nvPr>
            <p:custDataLst>
              <p:tags r:id="rId2"/>
            </p:custDataLst>
          </p:nvPr>
        </p:nvSpPr>
        <p:spPr>
          <a:xfrm rot="10829231">
            <a:off x="414870" y="2908303"/>
            <a:ext cx="853017" cy="17081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直角三角形 13"/>
          <p:cNvSpPr>
            <a:spLocks noChangeAspect="1"/>
          </p:cNvSpPr>
          <p:nvPr>
            <p:custDataLst>
              <p:tags r:id="rId3"/>
            </p:custDataLst>
          </p:nvPr>
        </p:nvSpPr>
        <p:spPr>
          <a:xfrm rot="20752">
            <a:off x="2127251" y="2053170"/>
            <a:ext cx="853016" cy="170603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直角三角形 22"/>
          <p:cNvSpPr>
            <a:spLocks/>
          </p:cNvSpPr>
          <p:nvPr>
            <p:custDataLst>
              <p:tags r:id="rId4"/>
            </p:custDataLst>
          </p:nvPr>
        </p:nvSpPr>
        <p:spPr>
          <a:xfrm rot="16200000">
            <a:off x="863601" y="1631952"/>
            <a:ext cx="853016" cy="170815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直角三角形 31"/>
          <p:cNvSpPr>
            <a:spLocks noChangeAspect="1"/>
          </p:cNvSpPr>
          <p:nvPr>
            <p:custDataLst>
              <p:tags r:id="rId5"/>
            </p:custDataLst>
          </p:nvPr>
        </p:nvSpPr>
        <p:spPr>
          <a:xfrm rot="5400000">
            <a:off x="1696512" y="3313644"/>
            <a:ext cx="855133" cy="1720849"/>
          </a:xfrm>
          <a:custGeom>
            <a:avLst/>
            <a:gdLst>
              <a:gd name="connsiteX0" fmla="*/ 0 w 673275"/>
              <a:gd name="connsiteY0" fmla="*/ 1346550 h 1346550"/>
              <a:gd name="connsiteX1" fmla="*/ 0 w 673275"/>
              <a:gd name="connsiteY1" fmla="*/ 0 h 1346550"/>
              <a:gd name="connsiteX2" fmla="*/ 673275 w 673275"/>
              <a:gd name="connsiteY2" fmla="*/ 1346550 h 1346550"/>
              <a:gd name="connsiteX3" fmla="*/ 0 w 673275"/>
              <a:gd name="connsiteY3" fmla="*/ 1346550 h 1346550"/>
              <a:gd name="connsiteX0" fmla="*/ 0 w 673278"/>
              <a:gd name="connsiteY0" fmla="*/ 1346550 h 1356075"/>
              <a:gd name="connsiteX1" fmla="*/ 0 w 673278"/>
              <a:gd name="connsiteY1" fmla="*/ 0 h 1356075"/>
              <a:gd name="connsiteX2" fmla="*/ 673278 w 673278"/>
              <a:gd name="connsiteY2" fmla="*/ 1356075 h 1356075"/>
              <a:gd name="connsiteX3" fmla="*/ 0 w 673278"/>
              <a:gd name="connsiteY3" fmla="*/ 1346550 h 1356075"/>
            </a:gdLst>
            <a:ahLst/>
            <a:cxnLst>
              <a:cxn ang="0">
                <a:pos x="connsiteX0" y="connsiteY0"/>
              </a:cxn>
              <a:cxn ang="0">
                <a:pos x="connsiteX1" y="connsiteY1"/>
              </a:cxn>
              <a:cxn ang="0">
                <a:pos x="connsiteX2" y="connsiteY2"/>
              </a:cxn>
              <a:cxn ang="0">
                <a:pos x="connsiteX3" y="connsiteY3"/>
              </a:cxn>
            </a:cxnLst>
            <a:rect l="l" t="t" r="r" b="b"/>
            <a:pathLst>
              <a:path w="673278" h="1356075">
                <a:moveTo>
                  <a:pt x="0" y="1346550"/>
                </a:moveTo>
                <a:lnTo>
                  <a:pt x="0" y="0"/>
                </a:lnTo>
                <a:lnTo>
                  <a:pt x="673278" y="1356075"/>
                </a:lnTo>
                <a:lnTo>
                  <a:pt x="0" y="1346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TextBox 49"/>
          <p:cNvSpPr txBox="1"/>
          <p:nvPr>
            <p:custDataLst>
              <p:tags r:id="rId6"/>
            </p:custDataLst>
          </p:nvPr>
        </p:nvSpPr>
        <p:spPr>
          <a:xfrm>
            <a:off x="1126070" y="2404533"/>
            <a:ext cx="1172633" cy="1569660"/>
          </a:xfrm>
          <a:prstGeom prst="rect">
            <a:avLst/>
          </a:prstGeom>
          <a:noFill/>
        </p:spPr>
        <p:txBody>
          <a:bodyPr>
            <a:spAutoFit/>
          </a:bodyPr>
          <a:lstStyle/>
          <a:p>
            <a:pPr algn="ctr">
              <a:defRPr/>
            </a:pPr>
            <a:r>
              <a:rPr lang="en-US" altLang="zh-TW" sz="9600" dirty="0">
                <a:latin typeface="Broadway BT" pitchFamily="82" charset="0"/>
                <a:ea typeface="+mj-ea"/>
                <a:cs typeface="Aharoni" pitchFamily="2" charset="-79"/>
              </a:rPr>
              <a:t>5</a:t>
            </a:r>
            <a:endParaRPr lang="zh-CN" altLang="en-US" sz="9600" dirty="0">
              <a:latin typeface="Broadway BT" pitchFamily="82" charset="0"/>
              <a:ea typeface="+mj-ea"/>
              <a:cs typeface="Aharoni" pitchFamily="2" charset="-79"/>
            </a:endParaRPr>
          </a:p>
        </p:txBody>
      </p:sp>
      <p:sp>
        <p:nvSpPr>
          <p:cNvPr id="13319" name="TextBox 1"/>
          <p:cNvSpPr txBox="1">
            <a:spLocks noChangeArrowheads="1"/>
          </p:cNvSpPr>
          <p:nvPr>
            <p:custDataLst>
              <p:tags r:id="rId7"/>
            </p:custDataLst>
          </p:nvPr>
        </p:nvSpPr>
        <p:spPr bwMode="auto">
          <a:xfrm>
            <a:off x="2914653" y="1866903"/>
            <a:ext cx="4569883" cy="105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en-US" altLang="zh-CN" sz="4100" dirty="0">
                <a:solidFill>
                  <a:schemeClr val="accent1"/>
                </a:solidFill>
                <a:latin typeface="Arial" panose="020B0604020202020204" pitchFamily="34" charset="0"/>
                <a:cs typeface="Arial" panose="020B0604020202020204" pitchFamily="34" charset="0"/>
              </a:rPr>
              <a:t>PART  </a:t>
            </a:r>
            <a:r>
              <a:rPr lang="en-US" altLang="zh-TW" sz="4100" dirty="0" smtClean="0">
                <a:solidFill>
                  <a:schemeClr val="accent1"/>
                </a:solidFill>
                <a:latin typeface="Arial" panose="020B0604020202020204" pitchFamily="34" charset="0"/>
                <a:cs typeface="Arial" panose="020B0604020202020204" pitchFamily="34" charset="0"/>
              </a:rPr>
              <a:t>FIVE</a:t>
            </a:r>
            <a:endParaRPr lang="zh-CN" altLang="en-US" sz="4100" dirty="0">
              <a:solidFill>
                <a:schemeClr val="accent1"/>
              </a:solidFill>
              <a:latin typeface="Arial" panose="020B0604020202020204" pitchFamily="34" charset="0"/>
              <a:cs typeface="Arial" panose="020B0604020202020204" pitchFamily="34" charset="0"/>
            </a:endParaRPr>
          </a:p>
        </p:txBody>
      </p:sp>
      <p:sp>
        <p:nvSpPr>
          <p:cNvPr id="3" name="TextBox 2"/>
          <p:cNvSpPr txBox="1"/>
          <p:nvPr>
            <p:custDataLst>
              <p:tags r:id="rId8"/>
            </p:custDataLst>
          </p:nvPr>
        </p:nvSpPr>
        <p:spPr>
          <a:xfrm>
            <a:off x="2914653" y="3176503"/>
            <a:ext cx="4569883" cy="1170516"/>
          </a:xfrm>
          <a:prstGeom prst="rect">
            <a:avLst/>
          </a:prstGeom>
          <a:noFill/>
        </p:spPr>
        <p:txBody>
          <a:bodyPr>
            <a:normAutofit/>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zh-TW" altLang="en-US" sz="4100" dirty="0" smtClean="0">
                <a:solidFill>
                  <a:schemeClr val="tx2"/>
                </a:solidFill>
                <a:latin typeface="方正综艺简体" charset="-122"/>
                <a:ea typeface="方正综艺简体" charset="-122"/>
              </a:rPr>
              <a:t>預期貢獻</a:t>
            </a:r>
            <a:endParaRPr lang="zh-CN" altLang="en-US" sz="4100" dirty="0">
              <a:solidFill>
                <a:schemeClr val="tx2"/>
              </a:solidFill>
              <a:latin typeface="方正综艺简体" charset="-122"/>
              <a:ea typeface="方正综艺简体" charset="-122"/>
            </a:endParaRPr>
          </a:p>
        </p:txBody>
      </p:sp>
      <p:sp>
        <p:nvSpPr>
          <p:cNvPr id="9" name="直角三角形 8"/>
          <p:cNvSpPr>
            <a:spLocks noChangeAspect="1"/>
          </p:cNvSpPr>
          <p:nvPr>
            <p:custDataLst>
              <p:tags r:id="rId9"/>
            </p:custDataLst>
          </p:nvPr>
        </p:nvSpPr>
        <p:spPr>
          <a:xfrm rot="14161583">
            <a:off x="7265461" y="3819527"/>
            <a:ext cx="440267" cy="882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直角三角形 9"/>
          <p:cNvSpPr>
            <a:spLocks noChangeAspect="1"/>
          </p:cNvSpPr>
          <p:nvPr>
            <p:custDataLst>
              <p:tags r:id="rId10"/>
            </p:custDataLst>
          </p:nvPr>
        </p:nvSpPr>
        <p:spPr>
          <a:xfrm rot="10829231" flipH="1">
            <a:off x="8161867" y="4491569"/>
            <a:ext cx="201084" cy="4000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直角三角形 10"/>
          <p:cNvSpPr>
            <a:spLocks noChangeAspect="1"/>
          </p:cNvSpPr>
          <p:nvPr>
            <p:custDataLst>
              <p:tags r:id="rId11"/>
            </p:custDataLst>
          </p:nvPr>
        </p:nvSpPr>
        <p:spPr>
          <a:xfrm rot="7455990" flipH="1">
            <a:off x="8408461" y="3891495"/>
            <a:ext cx="249767" cy="50164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直角三角形 11"/>
          <p:cNvSpPr>
            <a:spLocks/>
          </p:cNvSpPr>
          <p:nvPr>
            <p:custDataLst>
              <p:tags r:id="rId12"/>
            </p:custDataLst>
          </p:nvPr>
        </p:nvSpPr>
        <p:spPr>
          <a:xfrm rot="5456103" flipH="1">
            <a:off x="8734426" y="4729695"/>
            <a:ext cx="154516" cy="30903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31</a:t>
            </a:fld>
            <a:endParaRPr lang="zh-TW" altLang="en-US"/>
          </a:p>
        </p:txBody>
      </p:sp>
    </p:spTree>
    <p:custDataLst>
      <p:tags r:id="rId1"/>
    </p:custDataLst>
    <p:extLst>
      <p:ext uri="{BB962C8B-B14F-4D97-AF65-F5344CB8AC3E}">
        <p14:creationId xmlns:p14="http://schemas.microsoft.com/office/powerpoint/2010/main" val="818761699"/>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zh-TW" altLang="en-US" dirty="0" smtClean="0"/>
              <a:t>預期貢獻</a:t>
            </a:r>
            <a:endParaRPr kumimoji="1" lang="zh-TW" altLang="en-US" dirty="0"/>
          </a:p>
        </p:txBody>
      </p:sp>
      <p:sp>
        <p:nvSpPr>
          <p:cNvPr id="6" name="內容版面配置區 5"/>
          <p:cNvSpPr>
            <a:spLocks noGrp="1"/>
          </p:cNvSpPr>
          <p:nvPr>
            <p:ph idx="1"/>
          </p:nvPr>
        </p:nvSpPr>
        <p:spPr/>
        <p:txBody>
          <a:bodyPr>
            <a:normAutofit/>
          </a:bodyPr>
          <a:lstStyle/>
          <a:p>
            <a:pPr>
              <a:buFont typeface="Wingdings" panose="05000000000000000000" pitchFamily="2" charset="2"/>
              <a:buChar char="l"/>
            </a:pPr>
            <a:r>
              <a:rPr lang="zh-TW" altLang="en-US" sz="2000" dirty="0" smtClean="0">
                <a:solidFill>
                  <a:schemeClr val="tx1"/>
                </a:solidFill>
                <a:latin typeface="微軟正黑體" panose="020B0604030504040204" pitchFamily="34" charset="-120"/>
                <a:ea typeface="微軟正黑體" panose="020B0604030504040204" pitchFamily="34" charset="-120"/>
              </a:rPr>
              <a:t>概念圖融入現成程式語言教學有助於提升學生學習成效。</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000" dirty="0" smtClean="0">
                <a:solidFill>
                  <a:schemeClr val="tx1"/>
                </a:solidFill>
                <a:latin typeface="微軟正黑體" panose="020B0604030504040204" pitchFamily="34" charset="-120"/>
                <a:ea typeface="微軟正黑體" panose="020B0604030504040204" pitchFamily="34" charset="-120"/>
              </a:rPr>
              <a:t>透過系統建置，有助於學生了解自身學習狀況及累積作品集。</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000" dirty="0">
                <a:solidFill>
                  <a:schemeClr val="tx1"/>
                </a:solidFill>
                <a:latin typeface="微軟正黑體" panose="020B0604030504040204" pitchFamily="34" charset="-120"/>
                <a:ea typeface="微軟正黑體" panose="020B0604030504040204" pitchFamily="34" charset="-120"/>
              </a:rPr>
              <a:t>藉</a:t>
            </a:r>
            <a:r>
              <a:rPr lang="zh-TW" altLang="en-US" sz="2000" dirty="0" smtClean="0">
                <a:solidFill>
                  <a:schemeClr val="tx1"/>
                </a:solidFill>
                <a:latin typeface="微軟正黑體" panose="020B0604030504040204" pitchFamily="34" charset="-120"/>
                <a:ea typeface="微軟正黑體" panose="020B0604030504040204" pitchFamily="34" charset="-120"/>
              </a:rPr>
              <a:t>由本研究之程式課程，有助於學生程式技能提升。</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000" dirty="0" smtClean="0">
                <a:solidFill>
                  <a:schemeClr val="tx1"/>
                </a:solidFill>
                <a:latin typeface="微軟正黑體" panose="020B0604030504040204" pitchFamily="34" charset="-120"/>
                <a:ea typeface="微軟正黑體" panose="020B0604030504040204" pitchFamily="34" charset="-120"/>
              </a:rPr>
              <a:t>透過本研究之系統能夠觀摩同儕作品，提升學習成效及動力。</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32</a:t>
            </a:fld>
            <a:endParaRPr lang="zh-TW" altLang="en-US"/>
          </a:p>
        </p:txBody>
      </p:sp>
    </p:spTree>
    <p:extLst>
      <p:ext uri="{BB962C8B-B14F-4D97-AF65-F5344CB8AC3E}">
        <p14:creationId xmlns:p14="http://schemas.microsoft.com/office/powerpoint/2010/main" val="23646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71046"/>
            <a:ext cx="8215844" cy="796011"/>
          </a:xfrm>
        </p:spPr>
        <p:txBody>
          <a:bodyPr/>
          <a:lstStyle/>
          <a:p>
            <a:pPr algn="ctr"/>
            <a:r>
              <a:rPr lang="zh-TW" altLang="en-US">
                <a:cs typeface="Microsoft JhengHei" charset="-120"/>
              </a:rPr>
              <a:t>研究</a:t>
            </a:r>
            <a:r>
              <a:rPr lang="zh-TW" altLang="en-US" smtClean="0">
                <a:cs typeface="Microsoft JhengHei" charset="-120"/>
              </a:rPr>
              <a:t>背景與動機</a:t>
            </a:r>
            <a:endParaRPr lang="zh-TW" altLang="en-US" dirty="0">
              <a:cs typeface="Microsoft JhengHei" charset="-120"/>
            </a:endParaRPr>
          </a:p>
        </p:txBody>
      </p:sp>
      <p:sp>
        <p:nvSpPr>
          <p:cNvPr id="3" name="內容版面配置區 2"/>
          <p:cNvSpPr>
            <a:spLocks noGrp="1"/>
          </p:cNvSpPr>
          <p:nvPr>
            <p:ph idx="1"/>
          </p:nvPr>
        </p:nvSpPr>
        <p:spPr>
          <a:xfrm>
            <a:off x="899592" y="867057"/>
            <a:ext cx="7200800" cy="3426039"/>
          </a:xfrm>
        </p:spPr>
        <p:txBody>
          <a:bodyPr>
            <a:normAutofit fontScale="92500" lnSpcReduction="10000"/>
          </a:bodyPr>
          <a:lstStyle/>
          <a:p>
            <a:r>
              <a:rPr lang="zh-TW" altLang="zh-TW" dirty="0">
                <a:solidFill>
                  <a:schemeClr val="tx1"/>
                </a:solidFill>
                <a:latin typeface="微軟正黑體" panose="020B0604030504040204" pitchFamily="34" charset="-120"/>
                <a:ea typeface="微軟正黑體" panose="020B0604030504040204" pitchFamily="34" charset="-120"/>
              </a:rPr>
              <a:t>近年來，資訊科技時代的衝擊，台灣《十二年國民基本教育課程綱要總綱》</a:t>
            </a:r>
            <a:r>
              <a:rPr lang="en-US" altLang="zh-TW" dirty="0">
                <a:solidFill>
                  <a:schemeClr val="tx1"/>
                </a:solidFill>
                <a:latin typeface="微軟正黑體" panose="020B0604030504040204" pitchFamily="34" charset="-120"/>
                <a:ea typeface="微軟正黑體" panose="020B0604030504040204" pitchFamily="34" charset="-120"/>
              </a:rPr>
              <a:t>108</a:t>
            </a:r>
            <a:r>
              <a:rPr lang="zh-TW" altLang="zh-TW" dirty="0">
                <a:solidFill>
                  <a:schemeClr val="tx1"/>
                </a:solidFill>
                <a:latin typeface="微軟正黑體" panose="020B0604030504040204" pitchFamily="34" charset="-120"/>
                <a:ea typeface="微軟正黑體" panose="020B0604030504040204" pitchFamily="34" charset="-120"/>
              </a:rPr>
              <a:t>年科技領域課綱草案，預計將國中與高中必修納入「程式教育</a:t>
            </a:r>
            <a:r>
              <a:rPr lang="zh-TW" altLang="zh-TW"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r>
              <a:rPr lang="zh-TW" altLang="zh-TW" dirty="0">
                <a:solidFill>
                  <a:schemeClr val="tx1"/>
                </a:solidFill>
                <a:latin typeface="微軟正黑體" panose="020B0604030504040204" pitchFamily="34" charset="-120"/>
                <a:ea typeface="微軟正黑體" panose="020B0604030504040204" pitchFamily="34" charset="-120"/>
              </a:rPr>
              <a:t>根據</a:t>
            </a:r>
            <a:r>
              <a:rPr lang="en-US" altLang="zh-TW" dirty="0">
                <a:solidFill>
                  <a:schemeClr val="tx1"/>
                </a:solidFill>
                <a:latin typeface="微軟正黑體" panose="020B0604030504040204" pitchFamily="34" charset="-120"/>
                <a:ea typeface="微軟正黑體" panose="020B0604030504040204" pitchFamily="34" charset="-120"/>
              </a:rPr>
              <a:t>2016</a:t>
            </a:r>
            <a:r>
              <a:rPr lang="zh-TW" altLang="zh-TW" dirty="0">
                <a:solidFill>
                  <a:schemeClr val="tx1"/>
                </a:solidFill>
                <a:latin typeface="微軟正黑體" panose="020B0604030504040204" pitchFamily="34" charset="-120"/>
                <a:ea typeface="微軟正黑體" panose="020B0604030504040204" pitchFamily="34" charset="-120"/>
              </a:rPr>
              <a:t>年，美國</a:t>
            </a:r>
            <a:r>
              <a:rPr lang="en-US" altLang="zh-TW" dirty="0">
                <a:solidFill>
                  <a:schemeClr val="tx1"/>
                </a:solidFill>
                <a:latin typeface="微軟正黑體" panose="020B0604030504040204" pitchFamily="34" charset="-120"/>
                <a:ea typeface="微軟正黑體" panose="020B0604030504040204" pitchFamily="34" charset="-120"/>
              </a:rPr>
              <a:t>Business Insider</a:t>
            </a:r>
            <a:r>
              <a:rPr lang="zh-TW" altLang="zh-TW" dirty="0">
                <a:solidFill>
                  <a:schemeClr val="tx1"/>
                </a:solidFill>
                <a:latin typeface="微軟正黑體" panose="020B0604030504040204" pitchFamily="34" charset="-120"/>
                <a:ea typeface="微軟正黑體" panose="020B0604030504040204" pitchFamily="34" charset="-120"/>
              </a:rPr>
              <a:t>雜誌的統計中，未來最熱門的前</a:t>
            </a:r>
            <a:r>
              <a:rPr lang="en-US" altLang="zh-TW" dirty="0">
                <a:solidFill>
                  <a:schemeClr val="tx1"/>
                </a:solidFill>
                <a:latin typeface="微軟正黑體" panose="020B0604030504040204" pitchFamily="34" charset="-120"/>
                <a:ea typeface="微軟正黑體" panose="020B0604030504040204" pitchFamily="34" charset="-120"/>
              </a:rPr>
              <a:t>20</a:t>
            </a:r>
            <a:r>
              <a:rPr lang="zh-TW" altLang="zh-TW" dirty="0">
                <a:solidFill>
                  <a:schemeClr val="tx1"/>
                </a:solidFill>
                <a:latin typeface="微軟正黑體" panose="020B0604030504040204" pitchFamily="34" charset="-120"/>
                <a:ea typeface="微軟正黑體" panose="020B0604030504040204" pitchFamily="34" charset="-120"/>
              </a:rPr>
              <a:t>個工作中，跟電腦軟體相關的就有</a:t>
            </a:r>
            <a:r>
              <a:rPr lang="en-US" altLang="zh-TW" dirty="0">
                <a:solidFill>
                  <a:schemeClr val="tx1"/>
                </a:solidFill>
                <a:latin typeface="微軟正黑體" panose="020B0604030504040204" pitchFamily="34" charset="-120"/>
                <a:ea typeface="微軟正黑體" panose="020B0604030504040204" pitchFamily="34" charset="-120"/>
              </a:rPr>
              <a:t>4</a:t>
            </a:r>
            <a:r>
              <a:rPr lang="zh-TW" altLang="zh-TW" dirty="0">
                <a:solidFill>
                  <a:schemeClr val="tx1"/>
                </a:solidFill>
                <a:latin typeface="微軟正黑體" panose="020B0604030504040204" pitchFamily="34" charset="-120"/>
                <a:ea typeface="微軟正黑體" panose="020B0604030504040204" pitchFamily="34" charset="-120"/>
              </a:rPr>
              <a:t>個，到了</a:t>
            </a:r>
            <a:r>
              <a:rPr lang="en-US" altLang="zh-TW" dirty="0">
                <a:solidFill>
                  <a:schemeClr val="tx1"/>
                </a:solidFill>
                <a:latin typeface="微軟正黑體" panose="020B0604030504040204" pitchFamily="34" charset="-120"/>
                <a:ea typeface="微軟正黑體" panose="020B0604030504040204" pitchFamily="34" charset="-120"/>
              </a:rPr>
              <a:t>2024</a:t>
            </a:r>
            <a:r>
              <a:rPr lang="zh-TW" altLang="zh-TW" dirty="0">
                <a:solidFill>
                  <a:schemeClr val="tx1"/>
                </a:solidFill>
                <a:latin typeface="微軟正黑體" panose="020B0604030504040204" pitchFamily="34" charset="-120"/>
                <a:ea typeface="微軟正黑體" panose="020B0604030504040204" pitchFamily="34" charset="-120"/>
              </a:rPr>
              <a:t>年，美國預計有</a:t>
            </a:r>
            <a:r>
              <a:rPr lang="en-US" altLang="zh-TW" dirty="0">
                <a:solidFill>
                  <a:schemeClr val="tx1"/>
                </a:solidFill>
                <a:latin typeface="微軟正黑體" panose="020B0604030504040204" pitchFamily="34" charset="-120"/>
                <a:ea typeface="微軟正黑體" panose="020B0604030504040204" pitchFamily="34" charset="-120"/>
              </a:rPr>
              <a:t>100</a:t>
            </a:r>
            <a:r>
              <a:rPr lang="zh-TW" altLang="zh-TW" dirty="0">
                <a:solidFill>
                  <a:schemeClr val="tx1"/>
                </a:solidFill>
                <a:latin typeface="微軟正黑體" panose="020B0604030504040204" pitchFamily="34" charset="-120"/>
                <a:ea typeface="微軟正黑體" panose="020B0604030504040204" pitchFamily="34" charset="-120"/>
              </a:rPr>
              <a:t>萬個電腦科學專業相關的職缺</a:t>
            </a:r>
            <a:r>
              <a:rPr lang="zh-TW" altLang="zh-TW"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r>
              <a:rPr lang="zh-TW" altLang="zh-TW" dirty="0">
                <a:solidFill>
                  <a:schemeClr val="tx1"/>
                </a:solidFill>
                <a:latin typeface="微軟正黑體" panose="020B0604030504040204" pitchFamily="34" charset="-120"/>
                <a:ea typeface="微軟正黑體" panose="020B0604030504040204" pitchFamily="34" charset="-120"/>
              </a:rPr>
              <a:t>衍生出市場上，有許多豐富的線上教學平台在教大家寫程式。</a:t>
            </a:r>
            <a:endParaRPr lang="zh-TW" altLang="en-US" dirty="0">
              <a:solidFill>
                <a:schemeClr val="tx1"/>
              </a:solidFill>
              <a:latin typeface="微軟正黑體" panose="020B0604030504040204" pitchFamily="34" charset="-120"/>
              <a:ea typeface="微軟正黑體" panose="020B0604030504040204" pitchFamily="34" charset="-120"/>
              <a:cs typeface="Microsoft JhengHei" charset="-120"/>
            </a:endParaRPr>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4</a:t>
            </a:fld>
            <a:endParaRPr lang="zh-TW" altLang="en-US"/>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464" y="4437111"/>
            <a:ext cx="3090088" cy="1919107"/>
          </a:xfrm>
          <a:prstGeom prst="rect">
            <a:avLst/>
          </a:prstGeom>
        </p:spPr>
      </p:pic>
    </p:spTree>
    <p:extLst>
      <p:ext uri="{BB962C8B-B14F-4D97-AF65-F5344CB8AC3E}">
        <p14:creationId xmlns:p14="http://schemas.microsoft.com/office/powerpoint/2010/main" val="664286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71046"/>
            <a:ext cx="8215844" cy="796011"/>
          </a:xfrm>
        </p:spPr>
        <p:txBody>
          <a:bodyPr/>
          <a:lstStyle/>
          <a:p>
            <a:pPr algn="ctr"/>
            <a:r>
              <a:rPr lang="zh-TW" altLang="zh-TW" dirty="0"/>
              <a:t>線上學習程式的困難 </a:t>
            </a:r>
            <a:endParaRPr lang="zh-TW" altLang="en-US" dirty="0">
              <a:solidFill>
                <a:schemeClr val="tx1">
                  <a:lumMod val="50000"/>
                </a:schemeClr>
              </a:solidFill>
              <a:latin typeface="Microsoft JhengHei" charset="-120"/>
              <a:ea typeface="Microsoft JhengHei" charset="-120"/>
              <a:cs typeface="Microsoft JhengHei" charset="-120"/>
            </a:endParaRPr>
          </a:p>
        </p:txBody>
      </p:sp>
      <p:sp>
        <p:nvSpPr>
          <p:cNvPr id="7" name="投影片編號版面配置區 6"/>
          <p:cNvSpPr>
            <a:spLocks noGrp="1"/>
          </p:cNvSpPr>
          <p:nvPr>
            <p:ph type="sldNum" sz="quarter" idx="12"/>
          </p:nvPr>
        </p:nvSpPr>
        <p:spPr>
          <a:xfrm>
            <a:off x="6506157" y="6381214"/>
            <a:ext cx="2057400" cy="365125"/>
          </a:xfrm>
        </p:spPr>
        <p:txBody>
          <a:bodyPr/>
          <a:lstStyle/>
          <a:p>
            <a:fld id="{73DA0BB7-265A-403C-9275-D587AB510EDC}" type="slidenum">
              <a:rPr lang="zh-TW" altLang="en-US" smtClean="0"/>
              <a:t>5</a:t>
            </a:fld>
            <a:endParaRPr lang="zh-TW" altLang="en-US"/>
          </a:p>
        </p:txBody>
      </p:sp>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499" y="1352867"/>
            <a:ext cx="1778271" cy="1778271"/>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3636" y="4193892"/>
            <a:ext cx="1461221" cy="1461221"/>
          </a:xfrm>
          <a:prstGeom prst="rect">
            <a:avLst/>
          </a:prstGeom>
        </p:spPr>
      </p:pic>
      <p:pic>
        <p:nvPicPr>
          <p:cNvPr id="13" name="圖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31255" y="4323149"/>
            <a:ext cx="1998760" cy="1412978"/>
          </a:xfrm>
          <a:prstGeom prst="rect">
            <a:avLst/>
          </a:prstGeom>
        </p:spPr>
      </p:pic>
      <p:pic>
        <p:nvPicPr>
          <p:cNvPr id="14" name="圖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75139" y="887542"/>
            <a:ext cx="2708920" cy="2708920"/>
          </a:xfrm>
          <a:prstGeom prst="rect">
            <a:avLst/>
          </a:prstGeom>
        </p:spPr>
      </p:pic>
      <p:cxnSp>
        <p:nvCxnSpPr>
          <p:cNvPr id="5" name="直線接點 4"/>
          <p:cNvCxnSpPr/>
          <p:nvPr/>
        </p:nvCxnSpPr>
        <p:spPr>
          <a:xfrm>
            <a:off x="467544" y="3834372"/>
            <a:ext cx="8424936" cy="0"/>
          </a:xfrm>
          <a:prstGeom prst="line">
            <a:avLst/>
          </a:prstGeom>
          <a:ln w="47625">
            <a:prstDash val="sysDot"/>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V="1">
            <a:off x="4575466" y="1268760"/>
            <a:ext cx="0" cy="518400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1896193" y="3207494"/>
            <a:ext cx="1892946" cy="412421"/>
          </a:xfrm>
          <a:prstGeom prst="rect">
            <a:avLst/>
          </a:prstGeom>
          <a:noFill/>
        </p:spPr>
        <p:txBody>
          <a:bodyPr wrap="square" rtlCol="0">
            <a:spAutoFit/>
          </a:bodyPr>
          <a:lstStyle/>
          <a:p>
            <a:pPr>
              <a:lnSpc>
                <a:spcPct val="130000"/>
              </a:lnSpc>
            </a:pPr>
            <a:r>
              <a:rPr kumimoji="1" lang="zh-TW" altLang="en-US" sz="1600" b="1" dirty="0" smtClean="0">
                <a:latin typeface="Microsoft JhengHei" charset="-120"/>
                <a:ea typeface="Microsoft JhengHei" charset="-120"/>
                <a:cs typeface="Microsoft JhengHei" charset="-120"/>
              </a:rPr>
              <a:t>影片步驟講不清楚</a:t>
            </a:r>
          </a:p>
        </p:txBody>
      </p:sp>
      <p:sp>
        <p:nvSpPr>
          <p:cNvPr id="19" name="文字方塊 18"/>
          <p:cNvSpPr txBox="1"/>
          <p:nvPr/>
        </p:nvSpPr>
        <p:spPr>
          <a:xfrm>
            <a:off x="6300191" y="3317249"/>
            <a:ext cx="1008113" cy="412421"/>
          </a:xfrm>
          <a:prstGeom prst="rect">
            <a:avLst/>
          </a:prstGeom>
          <a:noFill/>
        </p:spPr>
        <p:txBody>
          <a:bodyPr wrap="square" rtlCol="0">
            <a:spAutoFit/>
          </a:bodyPr>
          <a:lstStyle/>
          <a:p>
            <a:pPr>
              <a:lnSpc>
                <a:spcPct val="130000"/>
              </a:lnSpc>
            </a:pPr>
            <a:r>
              <a:rPr kumimoji="1" lang="zh-TW" altLang="en-US" sz="1600" b="1" smtClean="0">
                <a:latin typeface="Microsoft JhengHei" charset="-120"/>
                <a:ea typeface="Microsoft JhengHei" charset="-120"/>
                <a:cs typeface="Microsoft JhengHei" charset="-120"/>
              </a:rPr>
              <a:t>影片過長</a:t>
            </a:r>
            <a:endParaRPr kumimoji="1" lang="zh-TW" altLang="en-US" sz="1600" b="1" dirty="0" smtClean="0">
              <a:latin typeface="Microsoft JhengHei" charset="-120"/>
              <a:ea typeface="Microsoft JhengHei" charset="-120"/>
              <a:cs typeface="Microsoft JhengHei" charset="-120"/>
            </a:endParaRPr>
          </a:p>
        </p:txBody>
      </p:sp>
      <p:sp>
        <p:nvSpPr>
          <p:cNvPr id="20" name="文字方塊 19"/>
          <p:cNvSpPr txBox="1"/>
          <p:nvPr/>
        </p:nvSpPr>
        <p:spPr>
          <a:xfrm>
            <a:off x="1972895" y="5960352"/>
            <a:ext cx="1646875" cy="338554"/>
          </a:xfrm>
          <a:prstGeom prst="rect">
            <a:avLst/>
          </a:prstGeom>
          <a:noFill/>
        </p:spPr>
        <p:txBody>
          <a:bodyPr wrap="square" rtlCol="0">
            <a:spAutoFit/>
          </a:bodyPr>
          <a:lstStyle/>
          <a:p>
            <a:pPr lvl="0"/>
            <a:r>
              <a:rPr lang="zh-TW" altLang="zh-TW" sz="1600" b="1" dirty="0">
                <a:solidFill>
                  <a:schemeClr val="tx1">
                    <a:lumMod val="50000"/>
                  </a:schemeClr>
                </a:solidFill>
                <a:latin typeface="Microsoft JhengHei" charset="-120"/>
                <a:ea typeface="Microsoft JhengHei" charset="-120"/>
                <a:cs typeface="Microsoft JhengHei" charset="-120"/>
              </a:rPr>
              <a:t>影片學習馬上忘</a:t>
            </a:r>
            <a:endParaRPr lang="en-US" altLang="zh-TW" sz="1600" b="1" dirty="0">
              <a:solidFill>
                <a:schemeClr val="tx1">
                  <a:lumMod val="50000"/>
                </a:schemeClr>
              </a:solidFill>
              <a:latin typeface="Microsoft JhengHei" charset="-120"/>
              <a:ea typeface="Microsoft JhengHei" charset="-120"/>
              <a:cs typeface="Microsoft JhengHei" charset="-120"/>
            </a:endParaRPr>
          </a:p>
        </p:txBody>
      </p:sp>
      <p:sp>
        <p:nvSpPr>
          <p:cNvPr id="21" name="文字方塊 20"/>
          <p:cNvSpPr txBox="1"/>
          <p:nvPr/>
        </p:nvSpPr>
        <p:spPr>
          <a:xfrm>
            <a:off x="5980808" y="5956728"/>
            <a:ext cx="1646875" cy="338554"/>
          </a:xfrm>
          <a:prstGeom prst="rect">
            <a:avLst/>
          </a:prstGeom>
          <a:noFill/>
        </p:spPr>
        <p:txBody>
          <a:bodyPr wrap="square" rtlCol="0">
            <a:spAutoFit/>
          </a:bodyPr>
          <a:lstStyle/>
          <a:p>
            <a:pPr algn="ctr"/>
            <a:r>
              <a:rPr lang="zh-TW" altLang="zh-TW" sz="1600" b="1" dirty="0">
                <a:solidFill>
                  <a:schemeClr val="tx1">
                    <a:lumMod val="50000"/>
                  </a:schemeClr>
                </a:solidFill>
                <a:latin typeface="Microsoft JhengHei" charset="-120"/>
                <a:ea typeface="Microsoft JhengHei" charset="-120"/>
                <a:cs typeface="Microsoft JhengHei" charset="-120"/>
              </a:rPr>
              <a:t>複習不易</a:t>
            </a:r>
            <a:endParaRPr lang="en-US" altLang="zh-TW" sz="1600" b="1" dirty="0">
              <a:solidFill>
                <a:schemeClr val="tx1">
                  <a:lumMod val="50000"/>
                </a:schemeClr>
              </a:solidFill>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833990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71046"/>
            <a:ext cx="8215844" cy="796011"/>
          </a:xfrm>
        </p:spPr>
        <p:txBody>
          <a:bodyPr/>
          <a:lstStyle/>
          <a:p>
            <a:pPr algn="ctr"/>
            <a:r>
              <a:rPr lang="zh-TW" altLang="en-US" dirty="0">
                <a:cs typeface="Microsoft JhengHei" charset="-120"/>
              </a:rPr>
              <a:t>研究</a:t>
            </a:r>
            <a:r>
              <a:rPr lang="zh-TW" altLang="en-US" dirty="0" smtClean="0">
                <a:cs typeface="Microsoft JhengHei" charset="-120"/>
              </a:rPr>
              <a:t>目的</a:t>
            </a:r>
            <a:endParaRPr lang="zh-TW" altLang="en-US" dirty="0">
              <a:cs typeface="Microsoft JhengHei" charset="-120"/>
            </a:endParaRPr>
          </a:p>
        </p:txBody>
      </p:sp>
      <p:sp>
        <p:nvSpPr>
          <p:cNvPr id="3" name="內容版面配置區 2"/>
          <p:cNvSpPr>
            <a:spLocks noGrp="1"/>
          </p:cNvSpPr>
          <p:nvPr>
            <p:ph idx="1"/>
          </p:nvPr>
        </p:nvSpPr>
        <p:spPr>
          <a:xfrm>
            <a:off x="611560" y="866846"/>
            <a:ext cx="7903790" cy="2490146"/>
          </a:xfrm>
        </p:spPr>
        <p:txBody>
          <a:bodyPr>
            <a:normAutofit/>
          </a:bodyPr>
          <a:lstStyle/>
          <a:p>
            <a:pPr lvl="0"/>
            <a:r>
              <a:rPr lang="zh-TW" altLang="zh-TW" dirty="0">
                <a:solidFill>
                  <a:schemeClr val="tx1"/>
                </a:solidFill>
                <a:latin typeface="微軟正黑體" panose="020B0604030504040204" pitchFamily="34" charset="-120"/>
                <a:ea typeface="微軟正黑體" panose="020B0604030504040204" pitchFamily="34" charset="-120"/>
              </a:rPr>
              <a:t>探討概念圖對於線上程式語言學習的成效</a:t>
            </a:r>
            <a:r>
              <a:rPr lang="zh-TW" altLang="zh-TW"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lvl="0" indent="-396000">
              <a:lnSpc>
                <a:spcPct val="100000"/>
              </a:lnSpc>
            </a:pPr>
            <a:r>
              <a:rPr lang="zh-TW" altLang="zh-TW" dirty="0">
                <a:solidFill>
                  <a:schemeClr val="tx1"/>
                </a:solidFill>
                <a:latin typeface="微軟正黑體" panose="020B0604030504040204" pitchFamily="34" charset="-120"/>
                <a:ea typeface="微軟正黑體" panose="020B0604030504040204" pitchFamily="34" charset="-120"/>
              </a:rPr>
              <a:t>建置概念圖輔助線上學習平台，幫助學生精進自身程式能力</a:t>
            </a:r>
            <a:r>
              <a:rPr lang="zh-TW" altLang="zh-TW"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indent="-396000">
              <a:lnSpc>
                <a:spcPct val="100000"/>
              </a:lnSpc>
            </a:pPr>
            <a:r>
              <a:rPr lang="zh-TW" altLang="zh-TW" dirty="0">
                <a:solidFill>
                  <a:schemeClr val="tx1"/>
                </a:solidFill>
                <a:latin typeface="微軟正黑體" panose="020B0604030504040204" pitchFamily="34" charset="-120"/>
                <a:ea typeface="微軟正黑體" panose="020B0604030504040204" pitchFamily="34" charset="-120"/>
              </a:rPr>
              <a:t>探討線上程式語言學習加入同儕學習，對於程式語言學習之成效。</a:t>
            </a:r>
          </a:p>
          <a:p>
            <a:pPr lvl="0" indent="-396000">
              <a:lnSpc>
                <a:spcPct val="100000"/>
              </a:lnSpc>
            </a:pPr>
            <a:endParaRPr lang="en-US" altLang="zh-TW" dirty="0" smtClean="0"/>
          </a:p>
          <a:p>
            <a:pPr lvl="0"/>
            <a:endParaRPr lang="zh-TW" altLang="zh-TW" dirty="0"/>
          </a:p>
          <a:p>
            <a:pPr marL="0" indent="0">
              <a:buNone/>
            </a:pPr>
            <a:endParaRPr lang="en-US" altLang="zh-TW" sz="2000" dirty="0">
              <a:solidFill>
                <a:schemeClr val="tx1">
                  <a:lumMod val="50000"/>
                </a:schemeClr>
              </a:solidFill>
            </a:endParaRPr>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6</a:t>
            </a:fld>
            <a:endParaRPr lang="zh-TW" altLang="en-US"/>
          </a:p>
        </p:txBody>
      </p:sp>
    </p:spTree>
    <p:extLst>
      <p:ext uri="{BB962C8B-B14F-4D97-AF65-F5344CB8AC3E}">
        <p14:creationId xmlns:p14="http://schemas.microsoft.com/office/powerpoint/2010/main" val="54244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研究限制</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zh-TW" b="1" dirty="0">
                <a:solidFill>
                  <a:schemeClr val="tx1"/>
                </a:solidFill>
                <a:latin typeface="微軟正黑體" panose="020B0604030504040204" pitchFamily="34" charset="-120"/>
                <a:ea typeface="微軟正黑體" panose="020B0604030504040204" pitchFamily="34" charset="-120"/>
              </a:rPr>
              <a:t>研究對象的限制</a:t>
            </a:r>
          </a:p>
          <a:p>
            <a:pPr>
              <a:buFont typeface="Wingdings" panose="05000000000000000000" pitchFamily="2" charset="2"/>
              <a:buChar char="ü"/>
            </a:pPr>
            <a:r>
              <a:rPr lang="zh-TW" altLang="zh-TW" dirty="0" smtClean="0">
                <a:solidFill>
                  <a:schemeClr val="tx1"/>
                </a:solidFill>
                <a:latin typeface="微軟正黑體" panose="020B0604030504040204" pitchFamily="34" charset="-120"/>
                <a:ea typeface="微軟正黑體" panose="020B0604030504040204" pitchFamily="34" charset="-120"/>
              </a:rPr>
              <a:t>需要</a:t>
            </a:r>
            <a:r>
              <a:rPr lang="zh-TW" altLang="zh-TW" dirty="0">
                <a:solidFill>
                  <a:schemeClr val="tx1"/>
                </a:solidFill>
                <a:latin typeface="微軟正黑體" panose="020B0604030504040204" pitchFamily="34" charset="-120"/>
                <a:ea typeface="微軟正黑體" panose="020B0604030504040204" pitchFamily="34" charset="-120"/>
              </a:rPr>
              <a:t>具備基本程式邏輯</a:t>
            </a:r>
            <a:r>
              <a:rPr lang="zh-TW" altLang="zh-TW" dirty="0" smtClean="0">
                <a:solidFill>
                  <a:schemeClr val="tx1"/>
                </a:solidFill>
                <a:latin typeface="微軟正黑體" panose="020B0604030504040204" pitchFamily="34" charset="-120"/>
                <a:ea typeface="微軟正黑體" panose="020B0604030504040204" pitchFamily="34" charset="-120"/>
              </a:rPr>
              <a:t>，</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buFont typeface="Wingdings" panose="05000000000000000000" pitchFamily="2" charset="2"/>
              <a:buChar char="ü"/>
            </a:pPr>
            <a:r>
              <a:rPr lang="zh-TW" altLang="zh-TW" dirty="0" smtClean="0">
                <a:solidFill>
                  <a:schemeClr val="tx1"/>
                </a:solidFill>
                <a:latin typeface="微軟正黑體" panose="020B0604030504040204" pitchFamily="34" charset="-120"/>
                <a:ea typeface="微軟正黑體" panose="020B0604030504040204" pitchFamily="34" charset="-120"/>
              </a:rPr>
              <a:t>上</a:t>
            </a:r>
            <a:r>
              <a:rPr lang="zh-TW" altLang="zh-TW" dirty="0">
                <a:solidFill>
                  <a:schemeClr val="tx1"/>
                </a:solidFill>
                <a:latin typeface="微軟正黑體" panose="020B0604030504040204" pitchFamily="34" charset="-120"/>
                <a:ea typeface="微軟正黑體" panose="020B0604030504040204" pitchFamily="34" charset="-120"/>
              </a:rPr>
              <a:t>過線上程式相關</a:t>
            </a:r>
            <a:r>
              <a:rPr lang="zh-TW" altLang="zh-TW" dirty="0" smtClean="0">
                <a:solidFill>
                  <a:schemeClr val="tx1"/>
                </a:solidFill>
                <a:latin typeface="微軟正黑體" panose="020B0604030504040204" pitchFamily="34" charset="-120"/>
                <a:ea typeface="微軟正黑體" panose="020B0604030504040204" pitchFamily="34" charset="-120"/>
              </a:rPr>
              <a:t>課程</a:t>
            </a:r>
            <a:r>
              <a:rPr lang="zh-TW" altLang="en-US" dirty="0" smtClean="0">
                <a:solidFill>
                  <a:schemeClr val="tx1"/>
                </a:solidFill>
                <a:latin typeface="微軟正黑體" panose="020B0604030504040204" pitchFamily="34" charset="-120"/>
                <a:ea typeface="微軟正黑體" panose="020B0604030504040204" pitchFamily="34" charset="-120"/>
              </a:rPr>
              <a:t>或影片</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buFont typeface="Wingdings" panose="05000000000000000000" pitchFamily="2" charset="2"/>
              <a:buChar char="ü"/>
            </a:pPr>
            <a:r>
              <a:rPr lang="zh-TW" altLang="en-US" dirty="0" smtClean="0">
                <a:solidFill>
                  <a:schemeClr val="tx1"/>
                </a:solidFill>
                <a:latin typeface="微軟正黑體" panose="020B0604030504040204" pitchFamily="34" charset="-120"/>
                <a:ea typeface="微軟正黑體" panose="020B0604030504040204" pitchFamily="34" charset="-120"/>
              </a:rPr>
              <a:t>強烈學習程式意願</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marL="0" indent="0">
              <a:buNone/>
            </a:pPr>
            <a:endParaRPr lang="en-US" altLang="zh-TW" dirty="0" smtClean="0">
              <a:solidFill>
                <a:schemeClr val="tx1"/>
              </a:solidFill>
              <a:latin typeface="微軟正黑體" panose="020B0604030504040204" pitchFamily="34" charset="-120"/>
              <a:ea typeface="微軟正黑體" panose="020B0604030504040204" pitchFamily="34" charset="-120"/>
            </a:endParaRPr>
          </a:p>
          <a:p>
            <a:pPr marL="0" indent="0">
              <a:buNone/>
            </a:pPr>
            <a:r>
              <a:rPr lang="zh-TW" altLang="zh-TW" b="1" dirty="0" smtClean="0">
                <a:solidFill>
                  <a:schemeClr val="tx1"/>
                </a:solidFill>
                <a:latin typeface="微軟正黑體" panose="020B0604030504040204" pitchFamily="34" charset="-120"/>
                <a:ea typeface="微軟正黑體" panose="020B0604030504040204" pitchFamily="34" charset="-120"/>
              </a:rPr>
              <a:t>研究</a:t>
            </a:r>
            <a:r>
              <a:rPr lang="zh-TW" altLang="zh-TW" b="1" dirty="0">
                <a:solidFill>
                  <a:schemeClr val="tx1"/>
                </a:solidFill>
                <a:latin typeface="微軟正黑體" panose="020B0604030504040204" pitchFamily="34" charset="-120"/>
                <a:ea typeface="微軟正黑體" panose="020B0604030504040204" pitchFamily="34" charset="-120"/>
              </a:rPr>
              <a:t>內容的限制</a:t>
            </a:r>
          </a:p>
          <a:p>
            <a:pPr>
              <a:buFont typeface="Wingdings" panose="05000000000000000000" pitchFamily="2" charset="2"/>
              <a:buChar char="ü"/>
            </a:pPr>
            <a:r>
              <a:rPr lang="zh-TW" altLang="zh-TW" dirty="0" smtClean="0">
                <a:solidFill>
                  <a:schemeClr val="tx1"/>
                </a:solidFill>
                <a:latin typeface="微軟正黑體" panose="020B0604030504040204" pitchFamily="34" charset="-120"/>
                <a:ea typeface="微軟正黑體" panose="020B0604030504040204" pitchFamily="34" charset="-120"/>
              </a:rPr>
              <a:t>程式</a:t>
            </a:r>
            <a:r>
              <a:rPr lang="zh-TW" altLang="zh-TW" dirty="0">
                <a:solidFill>
                  <a:schemeClr val="tx1"/>
                </a:solidFill>
                <a:latin typeface="微軟正黑體" panose="020B0604030504040204" pitchFamily="34" charset="-120"/>
                <a:ea typeface="微軟正黑體" panose="020B0604030504040204" pitchFamily="34" charset="-120"/>
              </a:rPr>
              <a:t>語言及框架定為學習</a:t>
            </a:r>
            <a:r>
              <a:rPr lang="en-US" altLang="zh-TW" dirty="0">
                <a:solidFill>
                  <a:schemeClr val="tx1"/>
                </a:solidFill>
                <a:latin typeface="微軟正黑體" panose="020B0604030504040204" pitchFamily="34" charset="-120"/>
                <a:ea typeface="微軟正黑體" panose="020B0604030504040204" pitchFamily="34" charset="-120"/>
              </a:rPr>
              <a:t>Ruby on </a:t>
            </a:r>
            <a:r>
              <a:rPr lang="en-US" altLang="zh-TW" dirty="0" smtClean="0">
                <a:solidFill>
                  <a:schemeClr val="tx1"/>
                </a:solidFill>
                <a:latin typeface="微軟正黑體" panose="020B0604030504040204" pitchFamily="34" charset="-120"/>
                <a:ea typeface="微軟正黑體" panose="020B0604030504040204" pitchFamily="34" charset="-120"/>
              </a:rPr>
              <a:t>Rails</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None/>
            </a:pPr>
            <a:endParaRPr lang="zh-TW" altLang="zh-TW" dirty="0"/>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7</a:t>
            </a:fld>
            <a:endParaRPr lang="zh-TW" altLang="en-US"/>
          </a:p>
        </p:txBody>
      </p:sp>
    </p:spTree>
    <p:extLst>
      <p:ext uri="{BB962C8B-B14F-4D97-AF65-F5344CB8AC3E}">
        <p14:creationId xmlns:p14="http://schemas.microsoft.com/office/powerpoint/2010/main" val="424118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直角三角形 4"/>
          <p:cNvSpPr>
            <a:spLocks noChangeAspect="1"/>
          </p:cNvSpPr>
          <p:nvPr>
            <p:custDataLst>
              <p:tags r:id="rId2"/>
            </p:custDataLst>
          </p:nvPr>
        </p:nvSpPr>
        <p:spPr>
          <a:xfrm rot="10829231">
            <a:off x="414870" y="2908303"/>
            <a:ext cx="853017" cy="17081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直角三角形 13"/>
          <p:cNvSpPr>
            <a:spLocks noChangeAspect="1"/>
          </p:cNvSpPr>
          <p:nvPr>
            <p:custDataLst>
              <p:tags r:id="rId3"/>
            </p:custDataLst>
          </p:nvPr>
        </p:nvSpPr>
        <p:spPr>
          <a:xfrm rot="20752">
            <a:off x="2127251" y="2053170"/>
            <a:ext cx="853016" cy="170603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直角三角形 22"/>
          <p:cNvSpPr>
            <a:spLocks/>
          </p:cNvSpPr>
          <p:nvPr>
            <p:custDataLst>
              <p:tags r:id="rId4"/>
            </p:custDataLst>
          </p:nvPr>
        </p:nvSpPr>
        <p:spPr>
          <a:xfrm rot="16200000">
            <a:off x="863601" y="1631952"/>
            <a:ext cx="853016" cy="170815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直角三角形 31"/>
          <p:cNvSpPr>
            <a:spLocks noChangeAspect="1"/>
          </p:cNvSpPr>
          <p:nvPr>
            <p:custDataLst>
              <p:tags r:id="rId5"/>
            </p:custDataLst>
          </p:nvPr>
        </p:nvSpPr>
        <p:spPr>
          <a:xfrm rot="5400000">
            <a:off x="1696512" y="3313644"/>
            <a:ext cx="855133" cy="1720849"/>
          </a:xfrm>
          <a:custGeom>
            <a:avLst/>
            <a:gdLst>
              <a:gd name="connsiteX0" fmla="*/ 0 w 673275"/>
              <a:gd name="connsiteY0" fmla="*/ 1346550 h 1346550"/>
              <a:gd name="connsiteX1" fmla="*/ 0 w 673275"/>
              <a:gd name="connsiteY1" fmla="*/ 0 h 1346550"/>
              <a:gd name="connsiteX2" fmla="*/ 673275 w 673275"/>
              <a:gd name="connsiteY2" fmla="*/ 1346550 h 1346550"/>
              <a:gd name="connsiteX3" fmla="*/ 0 w 673275"/>
              <a:gd name="connsiteY3" fmla="*/ 1346550 h 1346550"/>
              <a:gd name="connsiteX0" fmla="*/ 0 w 673278"/>
              <a:gd name="connsiteY0" fmla="*/ 1346550 h 1356075"/>
              <a:gd name="connsiteX1" fmla="*/ 0 w 673278"/>
              <a:gd name="connsiteY1" fmla="*/ 0 h 1356075"/>
              <a:gd name="connsiteX2" fmla="*/ 673278 w 673278"/>
              <a:gd name="connsiteY2" fmla="*/ 1356075 h 1356075"/>
              <a:gd name="connsiteX3" fmla="*/ 0 w 673278"/>
              <a:gd name="connsiteY3" fmla="*/ 1346550 h 1356075"/>
            </a:gdLst>
            <a:ahLst/>
            <a:cxnLst>
              <a:cxn ang="0">
                <a:pos x="connsiteX0" y="connsiteY0"/>
              </a:cxn>
              <a:cxn ang="0">
                <a:pos x="connsiteX1" y="connsiteY1"/>
              </a:cxn>
              <a:cxn ang="0">
                <a:pos x="connsiteX2" y="connsiteY2"/>
              </a:cxn>
              <a:cxn ang="0">
                <a:pos x="connsiteX3" y="connsiteY3"/>
              </a:cxn>
            </a:cxnLst>
            <a:rect l="l" t="t" r="r" b="b"/>
            <a:pathLst>
              <a:path w="673278" h="1356075">
                <a:moveTo>
                  <a:pt x="0" y="1346550"/>
                </a:moveTo>
                <a:lnTo>
                  <a:pt x="0" y="0"/>
                </a:lnTo>
                <a:lnTo>
                  <a:pt x="673278" y="1356075"/>
                </a:lnTo>
                <a:lnTo>
                  <a:pt x="0" y="1346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TextBox 49"/>
          <p:cNvSpPr txBox="1"/>
          <p:nvPr>
            <p:custDataLst>
              <p:tags r:id="rId6"/>
            </p:custDataLst>
          </p:nvPr>
        </p:nvSpPr>
        <p:spPr>
          <a:xfrm>
            <a:off x="1126070" y="2404533"/>
            <a:ext cx="1172633" cy="1569660"/>
          </a:xfrm>
          <a:prstGeom prst="rect">
            <a:avLst/>
          </a:prstGeom>
          <a:noFill/>
        </p:spPr>
        <p:txBody>
          <a:bodyPr>
            <a:spAutoFit/>
          </a:bodyPr>
          <a:lstStyle/>
          <a:p>
            <a:pPr algn="ctr">
              <a:defRPr/>
            </a:pPr>
            <a:r>
              <a:rPr lang="en-US" altLang="zh-TW" sz="9600" dirty="0">
                <a:latin typeface="Broadway BT" pitchFamily="82" charset="0"/>
                <a:ea typeface="+mj-ea"/>
                <a:cs typeface="Aharoni" pitchFamily="2" charset="-79"/>
              </a:rPr>
              <a:t>2</a:t>
            </a:r>
            <a:endParaRPr lang="zh-CN" altLang="en-US" sz="9600" dirty="0">
              <a:latin typeface="Broadway BT" pitchFamily="82" charset="0"/>
              <a:ea typeface="+mj-ea"/>
              <a:cs typeface="Aharoni" pitchFamily="2" charset="-79"/>
            </a:endParaRPr>
          </a:p>
        </p:txBody>
      </p:sp>
      <p:sp>
        <p:nvSpPr>
          <p:cNvPr id="13319" name="TextBox 1"/>
          <p:cNvSpPr txBox="1">
            <a:spLocks noChangeArrowheads="1"/>
          </p:cNvSpPr>
          <p:nvPr>
            <p:custDataLst>
              <p:tags r:id="rId7"/>
            </p:custDataLst>
          </p:nvPr>
        </p:nvSpPr>
        <p:spPr bwMode="auto">
          <a:xfrm>
            <a:off x="2914653" y="1866903"/>
            <a:ext cx="4569883" cy="105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en-US" altLang="zh-CN" sz="4100" dirty="0">
                <a:solidFill>
                  <a:schemeClr val="accent1"/>
                </a:solidFill>
                <a:latin typeface="Arial" panose="020B0604020202020204" pitchFamily="34" charset="0"/>
                <a:cs typeface="Arial" panose="020B0604020202020204" pitchFamily="34" charset="0"/>
              </a:rPr>
              <a:t>PART  </a:t>
            </a:r>
            <a:r>
              <a:rPr lang="en-US" altLang="zh-TW" sz="4100" dirty="0" smtClean="0">
                <a:solidFill>
                  <a:schemeClr val="accent1"/>
                </a:solidFill>
                <a:latin typeface="Arial" panose="020B0604020202020204" pitchFamily="34" charset="0"/>
                <a:cs typeface="Arial" panose="020B0604020202020204" pitchFamily="34" charset="0"/>
              </a:rPr>
              <a:t>TWO</a:t>
            </a:r>
            <a:r>
              <a:rPr lang="en-US" altLang="zh-CN" sz="4100" dirty="0" smtClean="0">
                <a:solidFill>
                  <a:schemeClr val="accent1"/>
                </a:solidFill>
                <a:latin typeface="Arial" panose="020B0604020202020204" pitchFamily="34" charset="0"/>
                <a:cs typeface="Arial" panose="020B0604020202020204" pitchFamily="34" charset="0"/>
              </a:rPr>
              <a:t> </a:t>
            </a:r>
            <a:endParaRPr lang="zh-CN" altLang="en-US" sz="4100" dirty="0">
              <a:solidFill>
                <a:schemeClr val="accent1"/>
              </a:solidFill>
              <a:latin typeface="Arial" panose="020B0604020202020204" pitchFamily="34" charset="0"/>
              <a:cs typeface="Arial" panose="020B0604020202020204" pitchFamily="34" charset="0"/>
            </a:endParaRPr>
          </a:p>
        </p:txBody>
      </p:sp>
      <p:sp>
        <p:nvSpPr>
          <p:cNvPr id="3" name="TextBox 2"/>
          <p:cNvSpPr txBox="1"/>
          <p:nvPr>
            <p:custDataLst>
              <p:tags r:id="rId8"/>
            </p:custDataLst>
          </p:nvPr>
        </p:nvSpPr>
        <p:spPr>
          <a:xfrm>
            <a:off x="2914653" y="3161242"/>
            <a:ext cx="4569883" cy="1170516"/>
          </a:xfrm>
          <a:prstGeom prst="rect">
            <a:avLst/>
          </a:prstGeom>
          <a:noFill/>
        </p:spPr>
        <p:txBody>
          <a:bodyPr>
            <a:normAutofit/>
          </a:bodyPr>
          <a:lstStyle>
            <a:lvl1pPr>
              <a:defRPr>
                <a:solidFill>
                  <a:schemeClr val="tx1"/>
                </a:solidFill>
                <a:latin typeface="Georgia" panose="02040502050405020303" pitchFamily="18" charset="0"/>
                <a:ea typeface="微软雅黑" panose="020B0503020204020204" pitchFamily="34" charset="-122"/>
              </a:defRPr>
            </a:lvl1pPr>
            <a:lvl2pPr marL="742950" indent="-285750">
              <a:defRPr>
                <a:solidFill>
                  <a:schemeClr val="tx1"/>
                </a:solidFill>
                <a:latin typeface="Georgia" panose="02040502050405020303" pitchFamily="18" charset="0"/>
                <a:ea typeface="微软雅黑" panose="020B0503020204020204" pitchFamily="34" charset="-122"/>
              </a:defRPr>
            </a:lvl2pPr>
            <a:lvl3pPr marL="1143000" indent="-228600">
              <a:defRPr>
                <a:solidFill>
                  <a:schemeClr val="tx1"/>
                </a:solidFill>
                <a:latin typeface="Georgia" panose="02040502050405020303" pitchFamily="18" charset="0"/>
                <a:ea typeface="微软雅黑" panose="020B0503020204020204" pitchFamily="34" charset="-122"/>
              </a:defRPr>
            </a:lvl3pPr>
            <a:lvl4pPr marL="1600200" indent="-228600">
              <a:defRPr>
                <a:solidFill>
                  <a:schemeClr val="tx1"/>
                </a:solidFill>
                <a:latin typeface="Georgia" panose="02040502050405020303" pitchFamily="18" charset="0"/>
                <a:ea typeface="微软雅黑" panose="020B0503020204020204" pitchFamily="34" charset="-122"/>
              </a:defRPr>
            </a:lvl4pPr>
            <a:lvl5pPr marL="2057400" indent="-228600">
              <a:defRPr>
                <a:solidFill>
                  <a:schemeClr val="tx1"/>
                </a:solidFill>
                <a:latin typeface="Georgia" panose="02040502050405020303"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Georgia" panose="02040502050405020303" pitchFamily="18" charset="0"/>
                <a:ea typeface="微软雅黑" panose="020B0503020204020204" pitchFamily="34" charset="-122"/>
              </a:defRPr>
            </a:lvl9pPr>
          </a:lstStyle>
          <a:p>
            <a:pPr algn="ctr" eaLnBrk="1" hangingPunct="1"/>
            <a:r>
              <a:rPr lang="zh-TW" altLang="en-US" sz="4100" dirty="0" smtClean="0">
                <a:solidFill>
                  <a:schemeClr val="tx2"/>
                </a:solidFill>
                <a:latin typeface="方正综艺简体" charset="-122"/>
                <a:ea typeface="方正综艺简体" charset="-122"/>
              </a:rPr>
              <a:t>文獻</a:t>
            </a:r>
            <a:r>
              <a:rPr lang="zh-TW" altLang="en-US" sz="4100" dirty="0">
                <a:solidFill>
                  <a:schemeClr val="tx2"/>
                </a:solidFill>
                <a:latin typeface="方正综艺简体" charset="-122"/>
                <a:ea typeface="方正综艺简体" charset="-122"/>
              </a:rPr>
              <a:t>探討</a:t>
            </a:r>
            <a:endParaRPr lang="zh-CN" altLang="en-US" sz="4100" dirty="0">
              <a:solidFill>
                <a:schemeClr val="tx2"/>
              </a:solidFill>
              <a:latin typeface="方正综艺简体" charset="-122"/>
              <a:ea typeface="方正综艺简体" charset="-122"/>
            </a:endParaRPr>
          </a:p>
        </p:txBody>
      </p:sp>
      <p:sp>
        <p:nvSpPr>
          <p:cNvPr id="9" name="直角三角形 8"/>
          <p:cNvSpPr>
            <a:spLocks noChangeAspect="1"/>
          </p:cNvSpPr>
          <p:nvPr>
            <p:custDataLst>
              <p:tags r:id="rId9"/>
            </p:custDataLst>
          </p:nvPr>
        </p:nvSpPr>
        <p:spPr>
          <a:xfrm rot="14161583">
            <a:off x="7265461" y="3819527"/>
            <a:ext cx="440267" cy="882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直角三角形 9"/>
          <p:cNvSpPr>
            <a:spLocks noChangeAspect="1"/>
          </p:cNvSpPr>
          <p:nvPr>
            <p:custDataLst>
              <p:tags r:id="rId10"/>
            </p:custDataLst>
          </p:nvPr>
        </p:nvSpPr>
        <p:spPr>
          <a:xfrm rot="10829231" flipH="1">
            <a:off x="8161867" y="4491569"/>
            <a:ext cx="201084" cy="40005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直角三角形 10"/>
          <p:cNvSpPr>
            <a:spLocks noChangeAspect="1"/>
          </p:cNvSpPr>
          <p:nvPr>
            <p:custDataLst>
              <p:tags r:id="rId11"/>
            </p:custDataLst>
          </p:nvPr>
        </p:nvSpPr>
        <p:spPr>
          <a:xfrm rot="7455990" flipH="1">
            <a:off x="8408461" y="3891495"/>
            <a:ext cx="249767" cy="50164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直角三角形 11"/>
          <p:cNvSpPr>
            <a:spLocks/>
          </p:cNvSpPr>
          <p:nvPr>
            <p:custDataLst>
              <p:tags r:id="rId12"/>
            </p:custDataLst>
          </p:nvPr>
        </p:nvSpPr>
        <p:spPr>
          <a:xfrm rot="5456103" flipH="1">
            <a:off x="8734426" y="4729695"/>
            <a:ext cx="154516" cy="30903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投影片編號版面配置區 1"/>
          <p:cNvSpPr>
            <a:spLocks noGrp="1"/>
          </p:cNvSpPr>
          <p:nvPr>
            <p:ph type="sldNum" sz="quarter" idx="12"/>
          </p:nvPr>
        </p:nvSpPr>
        <p:spPr/>
        <p:txBody>
          <a:bodyPr/>
          <a:lstStyle/>
          <a:p>
            <a:fld id="{73DA0BB7-265A-403C-9275-D587AB510EDC}" type="slidenum">
              <a:rPr lang="zh-TW" altLang="en-US" smtClean="0"/>
              <a:t>8</a:t>
            </a:fld>
            <a:endParaRPr lang="zh-TW" altLang="en-US"/>
          </a:p>
        </p:txBody>
      </p:sp>
    </p:spTree>
    <p:custDataLst>
      <p:tags r:id="rId1"/>
    </p:custDataLst>
    <p:extLst>
      <p:ext uri="{BB962C8B-B14F-4D97-AF65-F5344CB8AC3E}">
        <p14:creationId xmlns:p14="http://schemas.microsoft.com/office/powerpoint/2010/main" val="43121652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程式教育</a:t>
            </a:r>
            <a:endParaRPr lang="zh-TW" altLang="en-US" dirty="0"/>
          </a:p>
        </p:txBody>
      </p:sp>
      <p:sp>
        <p:nvSpPr>
          <p:cNvPr id="3" name="內容版面配置區 2"/>
          <p:cNvSpPr>
            <a:spLocks noGrp="1"/>
          </p:cNvSpPr>
          <p:nvPr>
            <p:ph idx="1"/>
          </p:nvPr>
        </p:nvSpPr>
        <p:spPr/>
        <p:txBody>
          <a:bodyPr>
            <a:normAutofit/>
          </a:bodyPr>
          <a:lstStyle/>
          <a:p>
            <a:r>
              <a:rPr lang="en-US" altLang="zh-TW" sz="2000" dirty="0">
                <a:solidFill>
                  <a:schemeClr val="tx1"/>
                </a:solidFill>
                <a:latin typeface="微軟正黑體" panose="020B0604030504040204" pitchFamily="34" charset="-120"/>
                <a:ea typeface="微軟正黑體" panose="020B0604030504040204" pitchFamily="34" charset="-120"/>
              </a:rPr>
              <a:t>2012</a:t>
            </a:r>
            <a:r>
              <a:rPr lang="zh-TW" altLang="zh-TW" sz="2000" dirty="0">
                <a:solidFill>
                  <a:schemeClr val="tx1"/>
                </a:solidFill>
                <a:latin typeface="微軟正黑體" panose="020B0604030504040204" pitchFamily="34" charset="-120"/>
                <a:ea typeface="微軟正黑體" panose="020B0604030504040204" pitchFamily="34" charset="-120"/>
              </a:rPr>
              <a:t>年，愛沙尼亞就開始進行「虎躍計畫</a:t>
            </a:r>
            <a:r>
              <a:rPr lang="en-US" altLang="zh-TW" sz="2000" dirty="0">
                <a:solidFill>
                  <a:schemeClr val="tx1"/>
                </a:solidFill>
                <a:latin typeface="微軟正黑體" panose="020B0604030504040204" pitchFamily="34" charset="-120"/>
                <a:ea typeface="微軟正黑體" panose="020B0604030504040204" pitchFamily="34" charset="-120"/>
              </a:rPr>
              <a:t>(</a:t>
            </a:r>
            <a:r>
              <a:rPr lang="en-US" altLang="zh-TW" sz="2000" dirty="0" err="1">
                <a:solidFill>
                  <a:schemeClr val="tx1"/>
                </a:solidFill>
                <a:latin typeface="微軟正黑體" panose="020B0604030504040204" pitchFamily="34" charset="-120"/>
                <a:ea typeface="微軟正黑體" panose="020B0604030504040204" pitchFamily="34" charset="-120"/>
              </a:rPr>
              <a:t>ProgeTiiger</a:t>
            </a:r>
            <a:r>
              <a:rPr lang="en-US" altLang="zh-TW" sz="2000" dirty="0">
                <a:solidFill>
                  <a:schemeClr val="tx1"/>
                </a:solidFill>
                <a:latin typeface="微軟正黑體" panose="020B0604030504040204" pitchFamily="34" charset="-120"/>
                <a:ea typeface="微軟正黑體" panose="020B0604030504040204" pitchFamily="34" charset="-120"/>
              </a:rPr>
              <a:t>)</a:t>
            </a:r>
            <a:r>
              <a:rPr lang="zh-TW" altLang="zh-TW" sz="2000" dirty="0">
                <a:solidFill>
                  <a:schemeClr val="tx1"/>
                </a:solidFill>
                <a:latin typeface="微軟正黑體" panose="020B0604030504040204" pitchFamily="34" charset="-120"/>
                <a:ea typeface="微軟正黑體" panose="020B0604030504040204" pitchFamily="34" charset="-120"/>
              </a:rPr>
              <a:t>」，成為全球第一個小學一年級就開始學習程式的國家</a:t>
            </a:r>
            <a:r>
              <a:rPr lang="zh-TW" altLang="zh-TW" sz="2000" dirty="0" smtClean="0">
                <a:solidFill>
                  <a:schemeClr val="tx1"/>
                </a:solidFill>
                <a:latin typeface="微軟正黑體" panose="020B0604030504040204" pitchFamily="34" charset="-120"/>
                <a:ea typeface="微軟正黑體" panose="020B0604030504040204" pitchFamily="34" charset="-120"/>
              </a:rPr>
              <a:t>。</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r>
              <a:rPr lang="en-US" altLang="zh-TW" sz="2000" dirty="0">
                <a:solidFill>
                  <a:schemeClr val="tx1"/>
                </a:solidFill>
                <a:latin typeface="微軟正黑體" panose="020B0604030504040204" pitchFamily="34" charset="-120"/>
                <a:ea typeface="微軟正黑體" panose="020B0604030504040204" pitchFamily="34" charset="-120"/>
              </a:rPr>
              <a:t>2014</a:t>
            </a:r>
            <a:r>
              <a:rPr lang="zh-TW" altLang="zh-TW" sz="2000" dirty="0">
                <a:solidFill>
                  <a:schemeClr val="tx1"/>
                </a:solidFill>
                <a:latin typeface="微軟正黑體" panose="020B0604030504040204" pitchFamily="34" charset="-120"/>
                <a:ea typeface="微軟正黑體" panose="020B0604030504040204" pitchFamily="34" charset="-120"/>
              </a:rPr>
              <a:t>年，英國將程式設計「</a:t>
            </a:r>
            <a:r>
              <a:rPr lang="en-US" altLang="zh-TW" sz="2000" dirty="0">
                <a:solidFill>
                  <a:schemeClr val="tx1"/>
                </a:solidFill>
                <a:latin typeface="微軟正黑體" panose="020B0604030504040204" pitchFamily="34" charset="-120"/>
                <a:ea typeface="微軟正黑體" panose="020B0604030504040204" pitchFamily="34" charset="-120"/>
              </a:rPr>
              <a:t>Hour of Code</a:t>
            </a:r>
            <a:r>
              <a:rPr lang="zh-TW" altLang="zh-TW" sz="2000" dirty="0">
                <a:solidFill>
                  <a:schemeClr val="tx1"/>
                </a:solidFill>
                <a:latin typeface="微軟正黑體" panose="020B0604030504040204" pitchFamily="34" charset="-120"/>
                <a:ea typeface="微軟正黑體" panose="020B0604030504040204" pitchFamily="34" charset="-120"/>
              </a:rPr>
              <a:t>」納入中小學的課綱，與</a:t>
            </a:r>
            <a:r>
              <a:rPr lang="en-US" altLang="zh-TW" sz="2000" dirty="0" smtClean="0">
                <a:solidFill>
                  <a:schemeClr val="tx1"/>
                </a:solidFill>
                <a:latin typeface="微軟正黑體" panose="020B0604030504040204" pitchFamily="34" charset="-120"/>
                <a:ea typeface="微軟正黑體" panose="020B0604030504040204" pitchFamily="34" charset="-120"/>
              </a:rPr>
              <a:t>STEM(Science</a:t>
            </a:r>
            <a:r>
              <a:rPr lang="zh-TW" altLang="zh-TW" sz="2000" dirty="0" smtClean="0">
                <a:solidFill>
                  <a:schemeClr val="tx1"/>
                </a:solidFill>
                <a:latin typeface="微軟正黑體" panose="020B0604030504040204" pitchFamily="34" charset="-120"/>
                <a:ea typeface="微軟正黑體" panose="020B0604030504040204" pitchFamily="34" charset="-120"/>
              </a:rPr>
              <a:t>、</a:t>
            </a:r>
            <a:r>
              <a:rPr lang="en-US" altLang="zh-TW" sz="2000" dirty="0">
                <a:solidFill>
                  <a:schemeClr val="tx1"/>
                </a:solidFill>
                <a:latin typeface="微軟正黑體" panose="020B0604030504040204" pitchFamily="34" charset="-120"/>
                <a:ea typeface="微軟正黑體" panose="020B0604030504040204" pitchFamily="34" charset="-120"/>
              </a:rPr>
              <a:t>Technology</a:t>
            </a:r>
            <a:r>
              <a:rPr lang="zh-TW" altLang="zh-TW" sz="2000" dirty="0">
                <a:solidFill>
                  <a:schemeClr val="tx1"/>
                </a:solidFill>
                <a:latin typeface="微軟正黑體" panose="020B0604030504040204" pitchFamily="34" charset="-120"/>
                <a:ea typeface="微軟正黑體" panose="020B0604030504040204" pitchFamily="34" charset="-120"/>
              </a:rPr>
              <a:t>、</a:t>
            </a:r>
            <a:r>
              <a:rPr lang="en-US" altLang="zh-TW" sz="2000" dirty="0">
                <a:solidFill>
                  <a:schemeClr val="tx1"/>
                </a:solidFill>
                <a:latin typeface="微軟正黑體" panose="020B0604030504040204" pitchFamily="34" charset="-120"/>
                <a:ea typeface="微軟正黑體" panose="020B0604030504040204" pitchFamily="34" charset="-120"/>
              </a:rPr>
              <a:t>Engineering</a:t>
            </a:r>
            <a:r>
              <a:rPr lang="zh-TW" altLang="zh-TW" sz="2000" dirty="0">
                <a:solidFill>
                  <a:schemeClr val="tx1"/>
                </a:solidFill>
                <a:latin typeface="微軟正黑體" panose="020B0604030504040204" pitchFamily="34" charset="-120"/>
                <a:ea typeface="微軟正黑體" panose="020B0604030504040204" pitchFamily="34" charset="-120"/>
              </a:rPr>
              <a:t>、</a:t>
            </a:r>
            <a:r>
              <a:rPr lang="en-US" altLang="zh-TW" sz="2000" dirty="0">
                <a:solidFill>
                  <a:schemeClr val="tx1"/>
                </a:solidFill>
                <a:latin typeface="微軟正黑體" panose="020B0604030504040204" pitchFamily="34" charset="-120"/>
                <a:ea typeface="微軟正黑體" panose="020B0604030504040204" pitchFamily="34" charset="-120"/>
              </a:rPr>
              <a:t>Mathematics)</a:t>
            </a:r>
            <a:r>
              <a:rPr lang="zh-TW" altLang="zh-TW" sz="2000" dirty="0">
                <a:solidFill>
                  <a:schemeClr val="tx1"/>
                </a:solidFill>
                <a:latin typeface="微軟正黑體" panose="020B0604030504040204" pitchFamily="34" charset="-120"/>
                <a:ea typeface="微軟正黑體" panose="020B0604030504040204" pitchFamily="34" charset="-120"/>
              </a:rPr>
              <a:t>並重學習</a:t>
            </a:r>
            <a:r>
              <a:rPr lang="zh-TW" altLang="zh-TW" sz="2000" dirty="0" smtClean="0">
                <a:solidFill>
                  <a:schemeClr val="tx1"/>
                </a:solidFill>
                <a:latin typeface="微軟正黑體" panose="020B0604030504040204" pitchFamily="34" charset="-120"/>
                <a:ea typeface="微軟正黑體" panose="020B0604030504040204" pitchFamily="34" charset="-120"/>
              </a:rPr>
              <a:t>。</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r>
              <a:rPr lang="zh-TW" altLang="zh-TW" sz="2000" dirty="0">
                <a:solidFill>
                  <a:schemeClr val="tx1"/>
                </a:solidFill>
                <a:latin typeface="微軟正黑體" panose="020B0604030504040204" pitchFamily="34" charset="-120"/>
                <a:ea typeface="微軟正黑體" panose="020B0604030504040204" pitchFamily="34" charset="-120"/>
              </a:rPr>
              <a:t>隨後，法國、西班牙、義大利、韓國、以色列、澳洲等也都先後將程式教育列入小學教育</a:t>
            </a:r>
            <a:r>
              <a:rPr lang="zh-TW" altLang="zh-TW" sz="2000" dirty="0" smtClean="0">
                <a:solidFill>
                  <a:schemeClr val="tx1"/>
                </a:solidFill>
                <a:latin typeface="微軟正黑體" panose="020B0604030504040204" pitchFamily="34" charset="-120"/>
                <a:ea typeface="微軟正黑體" panose="020B0604030504040204" pitchFamily="34" charset="-120"/>
              </a:rPr>
              <a:t>。</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r>
              <a:rPr lang="en-US" altLang="zh-TW" sz="2000" dirty="0">
                <a:solidFill>
                  <a:schemeClr val="tx1"/>
                </a:solidFill>
                <a:latin typeface="微軟正黑體" panose="020B0604030504040204" pitchFamily="34" charset="-120"/>
                <a:ea typeface="微軟正黑體" panose="020B0604030504040204" pitchFamily="34" charset="-120"/>
              </a:rPr>
              <a:t>2015</a:t>
            </a:r>
            <a:r>
              <a:rPr lang="zh-TW" altLang="zh-TW" sz="2000" dirty="0">
                <a:solidFill>
                  <a:schemeClr val="tx1"/>
                </a:solidFill>
                <a:latin typeface="微軟正黑體" panose="020B0604030504040204" pitchFamily="34" charset="-120"/>
                <a:ea typeface="微軟正黑體" panose="020B0604030504040204" pitchFamily="34" charset="-120"/>
              </a:rPr>
              <a:t>年，當時的美國總統歐巴馬簽署「</a:t>
            </a:r>
            <a:r>
              <a:rPr lang="en-US" altLang="zh-TW" sz="2000" dirty="0">
                <a:solidFill>
                  <a:schemeClr val="tx1"/>
                </a:solidFill>
                <a:latin typeface="微軟正黑體" panose="020B0604030504040204" pitchFamily="34" charset="-120"/>
                <a:ea typeface="微軟正黑體" panose="020B0604030504040204" pitchFamily="34" charset="-120"/>
              </a:rPr>
              <a:t>Every Student Succeeds Act</a:t>
            </a:r>
            <a:r>
              <a:rPr lang="zh-TW" altLang="zh-TW" sz="2000" dirty="0">
                <a:solidFill>
                  <a:schemeClr val="tx1"/>
                </a:solidFill>
                <a:latin typeface="微軟正黑體" panose="020B0604030504040204" pitchFamily="34" charset="-120"/>
                <a:ea typeface="微軟正黑體" panose="020B0604030504040204" pitchFamily="34" charset="-120"/>
              </a:rPr>
              <a:t>」代替過去美國教育方針「</a:t>
            </a:r>
            <a:r>
              <a:rPr lang="en-US" altLang="zh-TW" sz="2000" dirty="0">
                <a:solidFill>
                  <a:schemeClr val="tx1"/>
                </a:solidFill>
                <a:latin typeface="微軟正黑體" panose="020B0604030504040204" pitchFamily="34" charset="-120"/>
                <a:ea typeface="微軟正黑體" panose="020B0604030504040204" pitchFamily="34" charset="-120"/>
              </a:rPr>
              <a:t>No Child Left Behind</a:t>
            </a:r>
            <a:r>
              <a:rPr lang="zh-TW" altLang="zh-TW" sz="2000" dirty="0">
                <a:solidFill>
                  <a:schemeClr val="tx1"/>
                </a:solidFill>
                <a:latin typeface="微軟正黑體" panose="020B0604030504040204" pitchFamily="34" charset="-120"/>
                <a:ea typeface="微軟正黑體" panose="020B0604030504040204" pitchFamily="34" charset="-120"/>
              </a:rPr>
              <a:t>」，將電腦科學也納入全面教育其中一環</a:t>
            </a:r>
            <a:r>
              <a:rPr lang="zh-TW" altLang="zh-TW" sz="2000" dirty="0" smtClean="0">
                <a:solidFill>
                  <a:schemeClr val="tx1"/>
                </a:solidFill>
                <a:latin typeface="微軟正黑體" panose="020B0604030504040204" pitchFamily="34" charset="-120"/>
                <a:ea typeface="微軟正黑體" panose="020B0604030504040204" pitchFamily="34" charset="-120"/>
              </a:rPr>
              <a:t>。</a:t>
            </a:r>
            <a:endParaRPr lang="en-US" altLang="zh-TW" sz="2000" dirty="0" smtClean="0">
              <a:solidFill>
                <a:schemeClr val="tx1"/>
              </a:solidFill>
              <a:latin typeface="微軟正黑體" panose="020B0604030504040204" pitchFamily="34" charset="-120"/>
              <a:ea typeface="微軟正黑體" panose="020B0604030504040204" pitchFamily="34" charset="-120"/>
            </a:endParaRPr>
          </a:p>
          <a:p>
            <a:r>
              <a:rPr lang="zh-TW" altLang="zh-TW" sz="2000" dirty="0">
                <a:solidFill>
                  <a:schemeClr val="tx1"/>
                </a:solidFill>
                <a:latin typeface="微軟正黑體" panose="020B0604030504040204" pitchFamily="34" charset="-120"/>
                <a:ea typeface="微軟正黑體" panose="020B0604030504040204" pitchFamily="34" charset="-120"/>
              </a:rPr>
              <a:t>台灣在</a:t>
            </a:r>
            <a:r>
              <a:rPr lang="en-US" altLang="zh-TW" sz="2000" dirty="0">
                <a:solidFill>
                  <a:schemeClr val="tx1"/>
                </a:solidFill>
                <a:latin typeface="微軟正黑體" panose="020B0604030504040204" pitchFamily="34" charset="-120"/>
                <a:ea typeface="微軟正黑體" panose="020B0604030504040204" pitchFamily="34" charset="-120"/>
              </a:rPr>
              <a:t>2018</a:t>
            </a:r>
            <a:r>
              <a:rPr lang="zh-TW" altLang="zh-TW" sz="2000" dirty="0">
                <a:solidFill>
                  <a:schemeClr val="tx1"/>
                </a:solidFill>
                <a:latin typeface="微軟正黑體" panose="020B0604030504040204" pitchFamily="34" charset="-120"/>
                <a:ea typeface="微軟正黑體" panose="020B0604030504040204" pitchFamily="34" charset="-120"/>
              </a:rPr>
              <a:t>年也將程式教育列入課</a:t>
            </a:r>
            <a:r>
              <a:rPr lang="zh-TW" altLang="zh-TW" sz="2000" dirty="0" smtClean="0">
                <a:solidFill>
                  <a:schemeClr val="tx1"/>
                </a:solidFill>
                <a:latin typeface="微軟正黑體" panose="020B0604030504040204" pitchFamily="34" charset="-120"/>
                <a:ea typeface="微軟正黑體" panose="020B0604030504040204" pitchFamily="34" charset="-120"/>
              </a:rPr>
              <a:t>綱</a:t>
            </a:r>
            <a:r>
              <a:rPr lang="zh-TW" altLang="en-US" sz="2000" dirty="0" smtClean="0">
                <a:solidFill>
                  <a:schemeClr val="tx1"/>
                </a:solidFill>
                <a:latin typeface="微軟正黑體" panose="020B0604030504040204" pitchFamily="34" charset="-120"/>
                <a:ea typeface="微軟正黑體" panose="020B0604030504040204" pitchFamily="34" charset="-120"/>
              </a:rPr>
              <a:t>。</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9</a:t>
            </a:fld>
            <a:endParaRPr lang="zh-TW" altLang="en-US"/>
          </a:p>
        </p:txBody>
      </p:sp>
    </p:spTree>
    <p:extLst>
      <p:ext uri="{BB962C8B-B14F-4D97-AF65-F5344CB8AC3E}">
        <p14:creationId xmlns:p14="http://schemas.microsoft.com/office/powerpoint/2010/main" val="21554717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10"/>
  <p:tag name="MH_SECTIONID" val="311,312,313,314,315,316,317,"/>
</p:tagLst>
</file>

<file path=ppt/tags/tag10.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ENTRY"/>
  <p:tag name="ID" val="54528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ENTRY"/>
  <p:tag name="ID" val="545281"/>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ENTRY"/>
  <p:tag name="ID" val="545281"/>
  <p:tag name="MH_ORDER" val="7"/>
</p:tagLst>
</file>

<file path=ppt/tags/tag13.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NUMBER"/>
  <p:tag name="ID" val="545281"/>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ENTRY"/>
  <p:tag name="ID" val="545281"/>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531101245"/>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4"/>
</p:tagLst>
</file>

<file path=ppt/tags/tag17.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3"/>
</p:tagLst>
</file>

<file path=ppt/tags/tag18.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22"/>
</p:tagLst>
</file>

<file path=ppt/tags/tag19.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直角三角形 31"/>
</p:tagLst>
</file>

<file path=ppt/tags/tag2.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AUTOCOLOR" val="TRUE"/>
  <p:tag name="MH_TYPE" val="CONTENTS"/>
  <p:tag name="ID" val="545281"/>
</p:tagLst>
</file>

<file path=ppt/tags/tag20.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49"/>
</p:tagLst>
</file>

<file path=ppt/tags/tag21.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1"/>
</p:tagLst>
</file>

<file path=ppt/tags/tag22.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2"/>
</p:tagLst>
</file>

<file path=ppt/tags/tag23.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8"/>
</p:tagLst>
</file>

<file path=ppt/tags/tag24.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9"/>
</p:tagLst>
</file>

<file path=ppt/tags/tag25.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0"/>
</p:tagLst>
</file>

<file path=ppt/tags/tag26.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1"/>
</p:tagLst>
</file>

<file path=ppt/tags/tag27.xml><?xml version="1.0" encoding="utf-8"?>
<p:tagLst xmlns:a="http://schemas.openxmlformats.org/drawingml/2006/main" xmlns:r="http://schemas.openxmlformats.org/officeDocument/2006/relationships" xmlns:p="http://schemas.openxmlformats.org/presentationml/2006/main">
  <p:tag name="MH" val="20170531101245"/>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4"/>
</p:tagLst>
</file>

<file path=ppt/tags/tag29.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3"/>
</p:tagLst>
</file>

<file path=ppt/tags/tag3.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OTHERS"/>
  <p:tag name="ID" val="545281"/>
</p:tagLst>
</file>

<file path=ppt/tags/tag30.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22"/>
</p:tagLst>
</file>

<file path=ppt/tags/tag31.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直角三角形 31"/>
</p:tagLst>
</file>

<file path=ppt/tags/tag32.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49"/>
</p:tagLst>
</file>

<file path=ppt/tags/tag33.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1"/>
</p:tagLst>
</file>

<file path=ppt/tags/tag34.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2"/>
</p:tagLst>
</file>

<file path=ppt/tags/tag35.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8"/>
</p:tagLst>
</file>

<file path=ppt/tags/tag36.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9"/>
</p:tagLst>
</file>

<file path=ppt/tags/tag37.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0"/>
</p:tagLst>
</file>

<file path=ppt/tags/tag38.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1"/>
</p:tagLst>
</file>

<file path=ppt/tags/tag39.xml><?xml version="1.0" encoding="utf-8"?>
<p:tagLst xmlns:a="http://schemas.openxmlformats.org/drawingml/2006/main" xmlns:r="http://schemas.openxmlformats.org/officeDocument/2006/relationships" xmlns:p="http://schemas.openxmlformats.org/presentationml/2006/main">
  <p:tag name="MH" val="20170531101245"/>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OTHERS"/>
  <p:tag name="ID" val="545281"/>
</p:tagLst>
</file>

<file path=ppt/tags/tag40.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4"/>
</p:tagLst>
</file>

<file path=ppt/tags/tag41.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3"/>
</p:tagLst>
</file>

<file path=ppt/tags/tag42.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22"/>
</p:tagLst>
</file>

<file path=ppt/tags/tag43.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直角三角形 31"/>
</p:tagLst>
</file>

<file path=ppt/tags/tag44.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49"/>
</p:tagLst>
</file>

<file path=ppt/tags/tag45.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1"/>
</p:tagLst>
</file>

<file path=ppt/tags/tag46.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2"/>
</p:tagLst>
</file>

<file path=ppt/tags/tag47.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8"/>
</p:tagLst>
</file>

<file path=ppt/tags/tag48.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9"/>
</p:tagLst>
</file>

<file path=ppt/tags/tag49.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0"/>
</p:tagLst>
</file>

<file path=ppt/tags/tag5.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OTHERS"/>
  <p:tag name="ID" val="545281"/>
</p:tagLst>
</file>

<file path=ppt/tags/tag50.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1"/>
</p:tagLst>
</file>

<file path=ppt/tags/tag51.xml><?xml version="1.0" encoding="utf-8"?>
<p:tagLst xmlns:a="http://schemas.openxmlformats.org/drawingml/2006/main" xmlns:r="http://schemas.openxmlformats.org/officeDocument/2006/relationships" xmlns:p="http://schemas.openxmlformats.org/presentationml/2006/main">
  <p:tag name="MH" val="20170531101245"/>
  <p:tag name="MH_LIBRARY" val="GRAPHIC"/>
</p:tagLst>
</file>

<file path=ppt/tags/tag52.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4"/>
</p:tagLst>
</file>

<file path=ppt/tags/tag53.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3"/>
</p:tagLst>
</file>

<file path=ppt/tags/tag54.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22"/>
</p:tagLst>
</file>

<file path=ppt/tags/tag55.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直角三角形 31"/>
</p:tagLst>
</file>

<file path=ppt/tags/tag56.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49"/>
</p:tagLst>
</file>

<file path=ppt/tags/tag57.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1"/>
</p:tagLst>
</file>

<file path=ppt/tags/tag58.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2"/>
</p:tagLst>
</file>

<file path=ppt/tags/tag59.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8"/>
</p:tagLst>
</file>

<file path=ppt/tags/tag6.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NUMBER"/>
  <p:tag name="ID" val="545281"/>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9"/>
</p:tagLst>
</file>

<file path=ppt/tags/tag61.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0"/>
</p:tagLst>
</file>

<file path=ppt/tags/tag62.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1"/>
</p:tagLst>
</file>

<file path=ppt/tags/tag63.xml><?xml version="1.0" encoding="utf-8"?>
<p:tagLst xmlns:a="http://schemas.openxmlformats.org/drawingml/2006/main" xmlns:r="http://schemas.openxmlformats.org/officeDocument/2006/relationships" xmlns:p="http://schemas.openxmlformats.org/presentationml/2006/main">
  <p:tag name="MH" val="20170531101245"/>
  <p:tag name="MH_LIBRARY" val="GRAPHIC"/>
</p:tagLst>
</file>

<file path=ppt/tags/tag64.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4"/>
</p:tagLst>
</file>

<file path=ppt/tags/tag65.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3"/>
</p:tagLst>
</file>

<file path=ppt/tags/tag66.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22"/>
</p:tagLst>
</file>

<file path=ppt/tags/tag67.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直角三角形 31"/>
</p:tagLst>
</file>

<file path=ppt/tags/tag68.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49"/>
</p:tagLst>
</file>

<file path=ppt/tags/tag69.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1"/>
</p:tagLst>
</file>

<file path=ppt/tags/tag7.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NUMBER"/>
  <p:tag name="ID" val="545281"/>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TextBox 2"/>
</p:tagLst>
</file>

<file path=ppt/tags/tag71.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8"/>
</p:tagLst>
</file>

<file path=ppt/tags/tag72.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9"/>
</p:tagLst>
</file>

<file path=ppt/tags/tag73.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0"/>
</p:tagLst>
</file>

<file path=ppt/tags/tag74.xml><?xml version="1.0" encoding="utf-8"?>
<p:tagLst xmlns:a="http://schemas.openxmlformats.org/drawingml/2006/main" xmlns:r="http://schemas.openxmlformats.org/officeDocument/2006/relationships" xmlns:p="http://schemas.openxmlformats.org/presentationml/2006/main">
  <p:tag name="MH" val="20170531101245"/>
  <p:tag name="MH_LIBRARY" val="GRAPHIC"/>
  <p:tag name="MH_ORDER" val="Right Triangle 11"/>
</p:tagLst>
</file>

<file path=ppt/tags/tag8.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NUMBER"/>
  <p:tag name="ID" val="545281"/>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531104147"/>
  <p:tag name="MH_LIBRARY" val="CONTENTS"/>
  <p:tag name="MH_TYPE" val="OTHERS"/>
  <p:tag name="ID" val="545281"/>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2923</TotalTime>
  <Words>3228</Words>
  <Application>Microsoft Macintosh PowerPoint</Application>
  <PresentationFormat>如螢幕大小 (4:3)</PresentationFormat>
  <Paragraphs>327</Paragraphs>
  <Slides>32</Slides>
  <Notes>6</Notes>
  <HiddenSlides>0</HiddenSlides>
  <MMClips>0</MMClips>
  <ScaleCrop>false</ScaleCrop>
  <HeadingPairs>
    <vt:vector size="6" baseType="variant">
      <vt:variant>
        <vt:lpstr>使用字型</vt:lpstr>
      </vt:variant>
      <vt:variant>
        <vt:i4>16</vt:i4>
      </vt:variant>
      <vt:variant>
        <vt:lpstr>佈景主題</vt:lpstr>
      </vt:variant>
      <vt:variant>
        <vt:i4>1</vt:i4>
      </vt:variant>
      <vt:variant>
        <vt:lpstr>投影片標題</vt:lpstr>
      </vt:variant>
      <vt:variant>
        <vt:i4>32</vt:i4>
      </vt:variant>
    </vt:vector>
  </HeadingPairs>
  <TitlesOfParts>
    <vt:vector size="49" baseType="lpstr">
      <vt:lpstr>Aharoni</vt:lpstr>
      <vt:lpstr>Arial</vt:lpstr>
      <vt:lpstr>Broadway BT</vt:lpstr>
      <vt:lpstr>Calibri</vt:lpstr>
      <vt:lpstr>Microsoft JhengHei</vt:lpstr>
      <vt:lpstr>Times New Roman</vt:lpstr>
      <vt:lpstr>Wingdings</vt:lpstr>
      <vt:lpstr>Wingdings 2</vt:lpstr>
      <vt:lpstr>方正综艺简体</vt:lpstr>
      <vt:lpstr>幼圆</vt:lpstr>
      <vt:lpstr>华文中宋</vt:lpstr>
      <vt:lpstr>宋体</vt:lpstr>
      <vt:lpstr>微軟正黑體</vt:lpstr>
      <vt:lpstr>微软雅黑</vt:lpstr>
      <vt:lpstr>新細明體</vt:lpstr>
      <vt:lpstr>標楷體</vt:lpstr>
      <vt:lpstr>A000120140530A99PPBG</vt:lpstr>
      <vt:lpstr>概念圖融入 線上程式教學平台之研究</vt:lpstr>
      <vt:lpstr>PowerPoint 簡報</vt:lpstr>
      <vt:lpstr>PowerPoint 簡報</vt:lpstr>
      <vt:lpstr>研究背景與動機</vt:lpstr>
      <vt:lpstr>線上學習程式的困難 </vt:lpstr>
      <vt:lpstr>研究目的</vt:lpstr>
      <vt:lpstr>研究限制</vt:lpstr>
      <vt:lpstr>PowerPoint 簡報</vt:lpstr>
      <vt:lpstr>程式教育</vt:lpstr>
      <vt:lpstr>程式語言學習相關研究</vt:lpstr>
      <vt:lpstr>概念圖</vt:lpstr>
      <vt:lpstr>知識表徵</vt:lpstr>
      <vt:lpstr>知識建構理論</vt:lpstr>
      <vt:lpstr>建構主義</vt:lpstr>
      <vt:lpstr>認知同化學習理論</vt:lpstr>
      <vt:lpstr>認知同化學習理論</vt:lpstr>
      <vt:lpstr>訊息處理學習理論</vt:lpstr>
      <vt:lpstr>Skinner編序教學法</vt:lpstr>
      <vt:lpstr>同儕互動</vt:lpstr>
      <vt:lpstr>PowerPoint 簡報</vt:lpstr>
      <vt:lpstr>文獻分析法</vt:lpstr>
      <vt:lpstr>系統展示法</vt:lpstr>
      <vt:lpstr>研究流程設計</vt:lpstr>
      <vt:lpstr>研究教學之課程與教材規劃</vt:lpstr>
      <vt:lpstr>概念圖教材呈現</vt:lpstr>
      <vt:lpstr>概念圖教材呈現</vt:lpstr>
      <vt:lpstr>概念圖教材呈現</vt:lpstr>
      <vt:lpstr>系統功能架構</vt:lpstr>
      <vt:lpstr>PowerPoint 簡報</vt:lpstr>
      <vt:lpstr>訪談問卷設計</vt:lpstr>
      <vt:lpstr>PowerPoint 簡報</vt:lpstr>
      <vt:lpstr>預期貢獻</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陳咨諺</dc:creator>
  <cp:lastModifiedBy>Microsoft Office 使用者</cp:lastModifiedBy>
  <cp:revision>121</cp:revision>
  <dcterms:created xsi:type="dcterms:W3CDTF">2017-05-28T07:45:40Z</dcterms:created>
  <dcterms:modified xsi:type="dcterms:W3CDTF">2018-10-23T06:23:51Z</dcterms:modified>
  <cp:contentStatus/>
</cp:coreProperties>
</file>