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DEB3"/>
    <a:srgbClr val="F4D1A2"/>
    <a:srgbClr val="BA7417"/>
    <a:srgbClr val="5123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2976"/>
        <p:guide orient="horz" pos="4128"/>
        <p:guide pos="3072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769196"/>
            <a:ext cx="3581400" cy="584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often, 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from C 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</a:t>
            </a:r>
          </a:p>
          <a:p>
            <a:pPr algn="ctr"/>
            <a:r>
              <a:rPr lang="en-GB" sz="2800" smtClean="0">
                <a:cs typeface="Courier New" pitchFamily="49" charset="0"/>
              </a:rPr>
              <a:t>- follow the </a:t>
            </a:r>
            <a:r>
              <a:rPr lang="en-GB" sz="2800" b="1" smtClean="0">
                <a:cs typeface="Courier New" pitchFamily="49" charset="0"/>
              </a:rPr>
              <a:t>svlib</a:t>
            </a:r>
            <a:r>
              <a:rPr lang="en-GB" sz="2800" smtClean="0">
                <a:cs typeface="Courier New" pitchFamily="49" charset="0"/>
              </a:rPr>
              <a:t> link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572000" y="3429000"/>
            <a:ext cx="3505200" cy="5334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svlib@verilab.com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env_exists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1165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121</cp:revision>
  <dcterms:created xsi:type="dcterms:W3CDTF">2013-12-02T17:51:29Z</dcterms:created>
  <dcterms:modified xsi:type="dcterms:W3CDTF">2014-02-03T23:03:46Z</dcterms:modified>
</cp:coreProperties>
</file>