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60"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21"/>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46C117F-5CCF-4837-BE5F-2B92066CAFAF}" type="datetimeFigureOut">
              <a:rPr lang="en-US" dirty="0"/>
              <a:t>4/26/23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4EB90BD-B6CE-46B7-997F-7313B992CCDC}" type="datetimeFigureOut">
              <a:rPr lang="en-US" dirty="0"/>
              <a:t>4/26/23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DB9D11F-B188-461D-B23F-39381795C052}" type="datetimeFigureOut">
              <a:rPr lang="en-US" dirty="0"/>
              <a:t>4/26/23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E6D8D9-55A2-4063-B0F3-121F44549695}" type="datetimeFigureOut">
              <a:rPr lang="en-US" dirty="0"/>
              <a:t>4/26/23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D4B24536-994D-4021-A283-9F449C0DB509}" type="datetimeFigureOut">
              <a:rPr lang="en-US" dirty="0"/>
              <a:t>4/26/23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3CBBBB78-C96F-47B7-AB17-D852CA960AC9}" type="datetimeFigureOut">
              <a:rPr lang="en-US" dirty="0"/>
              <a:t>4/26/23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4/26/23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0578ACC-22D6-47C1-A373-4FD133E34F3C}" type="datetimeFigureOut">
              <a:rPr lang="en-US" dirty="0"/>
              <a:t>4/26/23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331444B-B92B-4E27-8C94-BB93EAF5CB18}" type="datetimeFigureOut">
              <a:rPr lang="en-US" dirty="0"/>
              <a:t>4/26/23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63EFA5E-FA76-400D-B3DC-F0BA90E6D107}" type="datetimeFigureOut">
              <a:rPr lang="en-US" dirty="0"/>
              <a:t>4/26/23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4/26/23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7D0F3-F558-BC4F-90DD-8DAF924A2350}"/>
              </a:ext>
            </a:extLst>
          </p:cNvPr>
          <p:cNvSpPr>
            <a:spLocks noGrp="1"/>
          </p:cNvSpPr>
          <p:nvPr>
            <p:ph type="ctrTitle"/>
          </p:nvPr>
        </p:nvSpPr>
        <p:spPr/>
        <p:txBody>
          <a:bodyPr/>
          <a:lstStyle/>
          <a:p>
            <a:r>
              <a:rPr kumimoji="1" lang="zh-CN" altLang="en-US" dirty="0"/>
              <a:t>校园社交</a:t>
            </a:r>
            <a:r>
              <a:rPr kumimoji="1" lang="en-US" altLang="zh-CN" dirty="0"/>
              <a:t>APP</a:t>
            </a:r>
            <a:endParaRPr kumimoji="1" lang="zh-CN" altLang="en-US" dirty="0"/>
          </a:p>
        </p:txBody>
      </p:sp>
      <p:sp>
        <p:nvSpPr>
          <p:cNvPr id="3" name="副标题 2">
            <a:extLst>
              <a:ext uri="{FF2B5EF4-FFF2-40B4-BE49-F238E27FC236}">
                <a16:creationId xmlns:a16="http://schemas.microsoft.com/office/drawing/2014/main" id="{2F440BF7-B6DB-3C4E-A2E8-41D99B7DBB6B}"/>
              </a:ext>
            </a:extLst>
          </p:cNvPr>
          <p:cNvSpPr>
            <a:spLocks noGrp="1"/>
          </p:cNvSpPr>
          <p:nvPr>
            <p:ph type="subTitle" idx="1"/>
          </p:nvPr>
        </p:nvSpPr>
        <p:spPr/>
        <p:txBody>
          <a:bodyPr/>
          <a:lstStyle/>
          <a:p>
            <a:r>
              <a:rPr kumimoji="1" lang="zh-CN" altLang="en-US" dirty="0"/>
              <a:t>基于</a:t>
            </a:r>
            <a:r>
              <a:rPr kumimoji="1" lang="en-US" altLang="zh-CN" dirty="0"/>
              <a:t>java</a:t>
            </a:r>
            <a:r>
              <a:rPr kumimoji="1" lang="zh-CN" altLang="en-US" dirty="0"/>
              <a:t>、</a:t>
            </a:r>
            <a:r>
              <a:rPr kumimoji="1" lang="en-US" altLang="zh-CN" dirty="0"/>
              <a:t>Flutter</a:t>
            </a:r>
            <a:r>
              <a:rPr kumimoji="1" lang="zh-CN" altLang="en-US" dirty="0"/>
              <a:t>开发</a:t>
            </a:r>
          </a:p>
        </p:txBody>
      </p:sp>
      <p:sp>
        <p:nvSpPr>
          <p:cNvPr id="4" name="文本框 3">
            <a:extLst>
              <a:ext uri="{FF2B5EF4-FFF2-40B4-BE49-F238E27FC236}">
                <a16:creationId xmlns:a16="http://schemas.microsoft.com/office/drawing/2014/main" id="{75E8D4D3-F04F-344A-BA8E-49663ECC8867}"/>
              </a:ext>
            </a:extLst>
          </p:cNvPr>
          <p:cNvSpPr txBox="1"/>
          <p:nvPr/>
        </p:nvSpPr>
        <p:spPr>
          <a:xfrm>
            <a:off x="6096000" y="4952882"/>
            <a:ext cx="4405373" cy="369332"/>
          </a:xfrm>
          <a:prstGeom prst="rect">
            <a:avLst/>
          </a:prstGeom>
          <a:noFill/>
        </p:spPr>
        <p:txBody>
          <a:bodyPr wrap="none" rtlCol="0">
            <a:spAutoFit/>
          </a:bodyPr>
          <a:lstStyle/>
          <a:p>
            <a:r>
              <a:rPr kumimoji="1" lang="zh-CN" altLang="en-US" dirty="0"/>
              <a:t>答辩人： 姜刚刚          指导老师：孟建峰</a:t>
            </a:r>
          </a:p>
        </p:txBody>
      </p:sp>
    </p:spTree>
    <p:extLst>
      <p:ext uri="{BB962C8B-B14F-4D97-AF65-F5344CB8AC3E}">
        <p14:creationId xmlns:p14="http://schemas.microsoft.com/office/powerpoint/2010/main" val="418966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E32AF-7D43-4340-9331-C3FE3E610F33}"/>
              </a:ext>
            </a:extLst>
          </p:cNvPr>
          <p:cNvSpPr>
            <a:spLocks noGrp="1"/>
          </p:cNvSpPr>
          <p:nvPr>
            <p:ph type="title"/>
          </p:nvPr>
        </p:nvSpPr>
        <p:spPr/>
        <p:txBody>
          <a:bodyPr/>
          <a:lstStyle/>
          <a:p>
            <a:r>
              <a:rPr kumimoji="1" lang="zh-CN" altLang="en-US" dirty="0"/>
              <a:t>项目版本控制</a:t>
            </a:r>
          </a:p>
        </p:txBody>
      </p:sp>
      <p:sp>
        <p:nvSpPr>
          <p:cNvPr id="3" name="内容占位符 2">
            <a:extLst>
              <a:ext uri="{FF2B5EF4-FFF2-40B4-BE49-F238E27FC236}">
                <a16:creationId xmlns:a16="http://schemas.microsoft.com/office/drawing/2014/main" id="{A8344AC6-9E77-594F-B55C-2ADB43577A0D}"/>
              </a:ext>
            </a:extLst>
          </p:cNvPr>
          <p:cNvSpPr>
            <a:spLocks noGrp="1"/>
          </p:cNvSpPr>
          <p:nvPr>
            <p:ph idx="1"/>
          </p:nvPr>
        </p:nvSpPr>
        <p:spPr/>
        <p:txBody>
          <a:bodyPr/>
          <a:lstStyle/>
          <a:p>
            <a:r>
              <a:rPr kumimoji="1" lang="zh-CN" altLang="en" dirty="0"/>
              <a:t>使用</a:t>
            </a:r>
            <a:r>
              <a:rPr kumimoji="1" lang="en-US" altLang="zh-CN" dirty="0"/>
              <a:t>Git</a:t>
            </a:r>
            <a:r>
              <a:rPr kumimoji="1" lang="zh-CN" altLang="en-US" dirty="0"/>
              <a:t>进行项目版本控制</a:t>
            </a:r>
            <a:endParaRPr kumimoji="1" lang="en" altLang="zh-CN" dirty="0"/>
          </a:p>
          <a:p>
            <a:r>
              <a:rPr kumimoji="1" lang="en-US" altLang="zh-CN" dirty="0"/>
              <a:t>Git</a:t>
            </a:r>
            <a:r>
              <a:rPr kumimoji="1" lang="zh-CN" altLang="en-US" dirty="0"/>
              <a:t>可以有效、高速地处理从很小到非常大的项目版本管理</a:t>
            </a:r>
            <a:endParaRPr kumimoji="1" lang="en" altLang="zh-CN" dirty="0"/>
          </a:p>
          <a:p>
            <a:r>
              <a:rPr kumimoji="1" lang="zh-CN" altLang="en" dirty="0"/>
              <a:t>项目</a:t>
            </a:r>
            <a:r>
              <a:rPr kumimoji="1" lang="zh-CN" altLang="en-US" dirty="0"/>
              <a:t>提交地址：</a:t>
            </a:r>
            <a:r>
              <a:rPr kumimoji="1" lang="en" altLang="zh-CN" dirty="0"/>
              <a:t>https://</a:t>
            </a:r>
            <a:r>
              <a:rPr kumimoji="1" lang="en" altLang="zh-CN" dirty="0" err="1"/>
              <a:t>github.com</a:t>
            </a:r>
            <a:r>
              <a:rPr kumimoji="1" lang="en" altLang="zh-CN" dirty="0"/>
              <a:t>/</a:t>
            </a:r>
            <a:r>
              <a:rPr kumimoji="1" lang="en" altLang="zh-CN" dirty="0" err="1"/>
              <a:t>xiaowenhaohub</a:t>
            </a:r>
            <a:r>
              <a:rPr kumimoji="1" lang="en" altLang="zh-CN" dirty="0"/>
              <a:t>/</a:t>
            </a:r>
            <a:r>
              <a:rPr kumimoji="1" lang="en" altLang="zh-CN" dirty="0" err="1"/>
              <a:t>cjxy</a:t>
            </a:r>
            <a:r>
              <a:rPr kumimoji="1" lang="en" altLang="zh-CN" dirty="0"/>
              <a:t>-cloud</a:t>
            </a:r>
            <a:endParaRPr kumimoji="1" lang="zh-CN" altLang="en-US" dirty="0"/>
          </a:p>
        </p:txBody>
      </p:sp>
    </p:spTree>
    <p:extLst>
      <p:ext uri="{BB962C8B-B14F-4D97-AF65-F5344CB8AC3E}">
        <p14:creationId xmlns:p14="http://schemas.microsoft.com/office/powerpoint/2010/main" val="403791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A8871-68A0-5940-BA57-B64F441E2828}"/>
              </a:ext>
            </a:extLst>
          </p:cNvPr>
          <p:cNvSpPr>
            <a:spLocks noGrp="1"/>
          </p:cNvSpPr>
          <p:nvPr>
            <p:ph type="title"/>
          </p:nvPr>
        </p:nvSpPr>
        <p:spPr/>
        <p:txBody>
          <a:bodyPr/>
          <a:lstStyle/>
          <a:p>
            <a:r>
              <a:rPr kumimoji="1" lang="zh-CN" altLang="en-US" dirty="0"/>
              <a:t>项目开发架构</a:t>
            </a:r>
          </a:p>
        </p:txBody>
      </p:sp>
      <p:sp>
        <p:nvSpPr>
          <p:cNvPr id="3" name="内容占位符 2">
            <a:extLst>
              <a:ext uri="{FF2B5EF4-FFF2-40B4-BE49-F238E27FC236}">
                <a16:creationId xmlns:a16="http://schemas.microsoft.com/office/drawing/2014/main" id="{C3F7709C-FBA5-4D48-AC25-936FCD5303C2}"/>
              </a:ext>
            </a:extLst>
          </p:cNvPr>
          <p:cNvSpPr>
            <a:spLocks noGrp="1"/>
          </p:cNvSpPr>
          <p:nvPr>
            <p:ph idx="1"/>
          </p:nvPr>
        </p:nvSpPr>
        <p:spPr/>
        <p:txBody>
          <a:bodyPr/>
          <a:lstStyle/>
          <a:p>
            <a:r>
              <a:rPr kumimoji="1" lang="zh-CN" altLang="en-US" dirty="0"/>
              <a:t>项目采用微服务的开发方式</a:t>
            </a:r>
            <a:endParaRPr kumimoji="1" lang="en-US" altLang="zh-CN" dirty="0"/>
          </a:p>
          <a:p>
            <a:r>
              <a:rPr kumimoji="1" lang="zh-CN" altLang="en-US" dirty="0"/>
              <a:t>具体采用</a:t>
            </a:r>
            <a:r>
              <a:rPr kumimoji="1" lang="en-US" altLang="zh-CN" dirty="0" err="1"/>
              <a:t>SpringCloud</a:t>
            </a:r>
            <a:r>
              <a:rPr kumimoji="1" lang="zh-CN" altLang="en-US" dirty="0"/>
              <a:t> </a:t>
            </a:r>
            <a:r>
              <a:rPr kumimoji="1" lang="en-US" altLang="zh-CN" dirty="0" err="1"/>
              <a:t>Aalibaba</a:t>
            </a:r>
            <a:r>
              <a:rPr kumimoji="1" lang="zh-CN" altLang="en-US" dirty="0"/>
              <a:t>组件开发 </a:t>
            </a:r>
            <a:endParaRPr kumimoji="1" lang="en-US" altLang="zh-CN" dirty="0"/>
          </a:p>
          <a:p>
            <a:r>
              <a:rPr kumimoji="1" lang="en-US" altLang="zh-CN" dirty="0" err="1"/>
              <a:t>Nacos</a:t>
            </a:r>
            <a:r>
              <a:rPr kumimoji="1" lang="zh-CN" altLang="en-US" dirty="0"/>
              <a:t>      服务注册中心 地址：</a:t>
            </a:r>
            <a:r>
              <a:rPr kumimoji="1" lang="en" altLang="zh-CN" dirty="0"/>
              <a:t>http://120.46.217.24:8848/</a:t>
            </a:r>
            <a:r>
              <a:rPr kumimoji="1" lang="en" altLang="zh-CN" dirty="0" err="1"/>
              <a:t>nacos</a:t>
            </a:r>
            <a:r>
              <a:rPr kumimoji="1" lang="en" altLang="zh-CN" dirty="0"/>
              <a:t>/</a:t>
            </a:r>
            <a:endParaRPr kumimoji="1" lang="en-US" altLang="zh-CN" dirty="0"/>
          </a:p>
          <a:p>
            <a:r>
              <a:rPr kumimoji="1" lang="en-US" altLang="zh-CN" dirty="0"/>
              <a:t>Feign</a:t>
            </a:r>
            <a:r>
              <a:rPr kumimoji="1" lang="zh-CN" altLang="en-US" dirty="0"/>
              <a:t>       服务远程调用</a:t>
            </a:r>
            <a:endParaRPr kumimoji="1" lang="en-US" altLang="zh-CN" dirty="0"/>
          </a:p>
          <a:p>
            <a:r>
              <a:rPr kumimoji="1" lang="en-US" altLang="zh-CN" dirty="0"/>
              <a:t>Gateway</a:t>
            </a:r>
            <a:r>
              <a:rPr kumimoji="1" lang="zh-CN" altLang="en-US" dirty="0"/>
              <a:t>  服务网关</a:t>
            </a:r>
            <a:endParaRPr kumimoji="1" lang="en-US" altLang="zh-CN" dirty="0"/>
          </a:p>
          <a:p>
            <a:r>
              <a:rPr kumimoji="1" lang="en-US" altLang="zh-CN" dirty="0" err="1"/>
              <a:t>Hystrix</a:t>
            </a:r>
            <a:r>
              <a:rPr kumimoji="1" lang="zh-CN" altLang="en-US" dirty="0"/>
              <a:t>     服务熔断</a:t>
            </a:r>
          </a:p>
        </p:txBody>
      </p:sp>
    </p:spTree>
    <p:extLst>
      <p:ext uri="{BB962C8B-B14F-4D97-AF65-F5344CB8AC3E}">
        <p14:creationId xmlns:p14="http://schemas.microsoft.com/office/powerpoint/2010/main" val="418019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0008B-D45A-6745-9E9D-45BFE056751E}"/>
              </a:ext>
            </a:extLst>
          </p:cNvPr>
          <p:cNvSpPr>
            <a:spLocks noGrp="1"/>
          </p:cNvSpPr>
          <p:nvPr>
            <p:ph type="title"/>
          </p:nvPr>
        </p:nvSpPr>
        <p:spPr/>
        <p:txBody>
          <a:bodyPr/>
          <a:lstStyle/>
          <a:p>
            <a:r>
              <a:rPr kumimoji="1" lang="zh-CN" altLang="en-US" dirty="0"/>
              <a:t>项目具体功能</a:t>
            </a:r>
          </a:p>
        </p:txBody>
      </p:sp>
      <p:sp>
        <p:nvSpPr>
          <p:cNvPr id="3" name="内容占位符 2">
            <a:extLst>
              <a:ext uri="{FF2B5EF4-FFF2-40B4-BE49-F238E27FC236}">
                <a16:creationId xmlns:a16="http://schemas.microsoft.com/office/drawing/2014/main" id="{B08AF03B-7C7E-0047-8FC4-3BC0EB5BBDC1}"/>
              </a:ext>
            </a:extLst>
          </p:cNvPr>
          <p:cNvSpPr>
            <a:spLocks noGrp="1"/>
          </p:cNvSpPr>
          <p:nvPr>
            <p:ph idx="1"/>
          </p:nvPr>
        </p:nvSpPr>
        <p:spPr/>
        <p:txBody>
          <a:bodyPr/>
          <a:lstStyle/>
          <a:p>
            <a:r>
              <a:rPr kumimoji="1" lang="zh-CN" altLang="en-US" dirty="0"/>
              <a:t>权限校验</a:t>
            </a:r>
            <a:endParaRPr kumimoji="1" lang="en-US" altLang="zh-CN" dirty="0"/>
          </a:p>
          <a:p>
            <a:r>
              <a:rPr kumimoji="1" lang="zh-CN" altLang="en-US" dirty="0"/>
              <a:t>分布式</a:t>
            </a:r>
            <a:r>
              <a:rPr kumimoji="1" lang="en-US" altLang="zh-CN" dirty="0"/>
              <a:t>ID</a:t>
            </a:r>
            <a:r>
              <a:rPr kumimoji="1" lang="zh-CN" altLang="en-US" dirty="0"/>
              <a:t>  </a:t>
            </a:r>
            <a:endParaRPr kumimoji="1" lang="en-US" altLang="zh-CN" dirty="0"/>
          </a:p>
          <a:p>
            <a:r>
              <a:rPr kumimoji="1" lang="zh-CN" altLang="en-US" dirty="0"/>
              <a:t>身份认证</a:t>
            </a:r>
            <a:endParaRPr kumimoji="1" lang="en-US" altLang="zh-CN" dirty="0"/>
          </a:p>
          <a:p>
            <a:r>
              <a:rPr kumimoji="1" lang="zh-CN" altLang="en-US" dirty="0"/>
              <a:t>课程表</a:t>
            </a:r>
            <a:endParaRPr kumimoji="1" lang="en-US" altLang="zh-CN" dirty="0"/>
          </a:p>
          <a:p>
            <a:r>
              <a:rPr kumimoji="1" lang="zh-CN" altLang="en-US" dirty="0"/>
              <a:t>校园圈</a:t>
            </a:r>
            <a:endParaRPr kumimoji="1" lang="en-US" altLang="zh-CN" dirty="0"/>
          </a:p>
          <a:p>
            <a:r>
              <a:rPr kumimoji="1" lang="zh-CN" altLang="en-US" dirty="0"/>
              <a:t>即时聊天</a:t>
            </a:r>
            <a:endParaRPr kumimoji="1" lang="en-US" altLang="zh-CN" dirty="0"/>
          </a:p>
          <a:p>
            <a:r>
              <a:rPr kumimoji="1" lang="zh-CN" altLang="en-US" dirty="0"/>
              <a:t>文件存储</a:t>
            </a:r>
          </a:p>
        </p:txBody>
      </p:sp>
    </p:spTree>
    <p:extLst>
      <p:ext uri="{BB962C8B-B14F-4D97-AF65-F5344CB8AC3E}">
        <p14:creationId xmlns:p14="http://schemas.microsoft.com/office/powerpoint/2010/main" val="277270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CDA66-3293-FE44-B24C-81AB19FF837E}"/>
              </a:ext>
            </a:extLst>
          </p:cNvPr>
          <p:cNvSpPr>
            <a:spLocks noGrp="1"/>
          </p:cNvSpPr>
          <p:nvPr>
            <p:ph type="title"/>
          </p:nvPr>
        </p:nvSpPr>
        <p:spPr/>
        <p:txBody>
          <a:bodyPr/>
          <a:lstStyle/>
          <a:p>
            <a:r>
              <a:rPr kumimoji="1" lang="zh-CN" altLang="en-US" dirty="0"/>
              <a:t>服务部署</a:t>
            </a:r>
          </a:p>
        </p:txBody>
      </p:sp>
      <p:sp>
        <p:nvSpPr>
          <p:cNvPr id="3" name="内容占位符 2">
            <a:extLst>
              <a:ext uri="{FF2B5EF4-FFF2-40B4-BE49-F238E27FC236}">
                <a16:creationId xmlns:a16="http://schemas.microsoft.com/office/drawing/2014/main" id="{45C19237-DD85-B745-AA76-433A9D306FB9}"/>
              </a:ext>
            </a:extLst>
          </p:cNvPr>
          <p:cNvSpPr>
            <a:spLocks noGrp="1"/>
          </p:cNvSpPr>
          <p:nvPr>
            <p:ph idx="1"/>
          </p:nvPr>
        </p:nvSpPr>
        <p:spPr/>
        <p:txBody>
          <a:bodyPr/>
          <a:lstStyle/>
          <a:p>
            <a:r>
              <a:rPr kumimoji="1" lang="zh-CN" altLang="en-US" dirty="0"/>
              <a:t>使用</a:t>
            </a:r>
            <a:r>
              <a:rPr kumimoji="1" lang="en-US" altLang="zh-CN" dirty="0"/>
              <a:t>docker</a:t>
            </a:r>
            <a:r>
              <a:rPr kumimoji="1" lang="zh-CN" altLang="en-US" dirty="0"/>
              <a:t>进行服务部署</a:t>
            </a:r>
            <a:endParaRPr kumimoji="1" lang="en-US" altLang="zh-CN" dirty="0"/>
          </a:p>
          <a:p>
            <a:r>
              <a:rPr kumimoji="1" lang="zh-CN" altLang="en-US" dirty="0"/>
              <a:t>使用</a:t>
            </a:r>
            <a:r>
              <a:rPr kumimoji="1" lang="en-US" altLang="zh-CN" dirty="0" err="1"/>
              <a:t>dockerfile</a:t>
            </a:r>
            <a:r>
              <a:rPr kumimoji="1" lang="zh-CN" altLang="en-US" dirty="0"/>
              <a:t>进行容器化编排</a:t>
            </a:r>
            <a:endParaRPr kumimoji="1" lang="en-US" altLang="zh-CN" dirty="0"/>
          </a:p>
          <a:p>
            <a:r>
              <a:rPr kumimoji="1" lang="zh-CN" altLang="en-US" dirty="0"/>
              <a:t>使用</a:t>
            </a:r>
            <a:r>
              <a:rPr kumimoji="1" lang="en-US" altLang="zh-CN" dirty="0"/>
              <a:t>docker-compose</a:t>
            </a:r>
            <a:r>
              <a:rPr kumimoji="1" lang="zh-CN" altLang="en-US" dirty="0"/>
              <a:t>进行一键部署</a:t>
            </a:r>
          </a:p>
        </p:txBody>
      </p:sp>
    </p:spTree>
    <p:extLst>
      <p:ext uri="{BB962C8B-B14F-4D97-AF65-F5344CB8AC3E}">
        <p14:creationId xmlns:p14="http://schemas.microsoft.com/office/powerpoint/2010/main" val="376397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E666F-CC6B-9347-8F95-B13C2BEB242C}"/>
              </a:ext>
            </a:extLst>
          </p:cNvPr>
          <p:cNvSpPr>
            <a:spLocks noGrp="1"/>
          </p:cNvSpPr>
          <p:nvPr>
            <p:ph type="title"/>
          </p:nvPr>
        </p:nvSpPr>
        <p:spPr/>
        <p:txBody>
          <a:bodyPr/>
          <a:lstStyle/>
          <a:p>
            <a:r>
              <a:rPr kumimoji="1" lang="zh-CN" altLang="en-US" dirty="0"/>
              <a:t>前端</a:t>
            </a:r>
          </a:p>
        </p:txBody>
      </p:sp>
      <p:sp>
        <p:nvSpPr>
          <p:cNvPr id="3" name="内容占位符 2">
            <a:extLst>
              <a:ext uri="{FF2B5EF4-FFF2-40B4-BE49-F238E27FC236}">
                <a16:creationId xmlns:a16="http://schemas.microsoft.com/office/drawing/2014/main" id="{CD2ECDFA-8C00-9F47-BCF3-A538579788B8}"/>
              </a:ext>
            </a:extLst>
          </p:cNvPr>
          <p:cNvSpPr>
            <a:spLocks noGrp="1"/>
          </p:cNvSpPr>
          <p:nvPr>
            <p:ph idx="1"/>
          </p:nvPr>
        </p:nvSpPr>
        <p:spPr/>
        <p:txBody>
          <a:bodyPr/>
          <a:lstStyle/>
          <a:p>
            <a:r>
              <a:rPr kumimoji="1" lang="zh-CN" altLang="en-US" dirty="0"/>
              <a:t>前端采用</a:t>
            </a:r>
            <a:r>
              <a:rPr kumimoji="1" lang="en-US" altLang="zh-CN" dirty="0"/>
              <a:t>Flutter</a:t>
            </a:r>
            <a:r>
              <a:rPr kumimoji="1" lang="zh-CN" altLang="en-US" dirty="0"/>
              <a:t>架构开发</a:t>
            </a:r>
            <a:endParaRPr kumimoji="1" lang="en-US" altLang="zh-CN" dirty="0"/>
          </a:p>
          <a:p>
            <a:r>
              <a:rPr kumimoji="1" lang="en" altLang="zh-CN" dirty="0"/>
              <a:t>Flutter</a:t>
            </a:r>
            <a:r>
              <a:rPr kumimoji="1" lang="zh-CN" altLang="en-US" dirty="0"/>
              <a:t>是一款移动应用程序</a:t>
            </a:r>
            <a:r>
              <a:rPr kumimoji="1" lang="en" altLang="zh-CN" dirty="0"/>
              <a:t>SDK</a:t>
            </a:r>
            <a:r>
              <a:rPr kumimoji="1" lang="zh-CN" altLang="en" dirty="0"/>
              <a:t>，</a:t>
            </a:r>
            <a:r>
              <a:rPr kumimoji="1" lang="zh-CN" altLang="en-US" dirty="0"/>
              <a:t>一份代码可以同时生成</a:t>
            </a:r>
            <a:r>
              <a:rPr kumimoji="1" lang="en" altLang="zh-CN" dirty="0"/>
              <a:t>iOS</a:t>
            </a:r>
            <a:r>
              <a:rPr kumimoji="1" lang="zh-CN" altLang="en-US" dirty="0"/>
              <a:t>和</a:t>
            </a:r>
            <a:r>
              <a:rPr kumimoji="1" lang="en" altLang="zh-CN" dirty="0"/>
              <a:t>Android</a:t>
            </a:r>
            <a:r>
              <a:rPr kumimoji="1" lang="zh-CN" altLang="en-US" dirty="0"/>
              <a:t>两个高性能、高保真、表现一致的应用程序。</a:t>
            </a:r>
            <a:br>
              <a:rPr kumimoji="1" lang="zh-CN" altLang="en-US" dirty="0"/>
            </a:br>
            <a:r>
              <a:rPr kumimoji="1" lang="en" altLang="zh-CN" dirty="0"/>
              <a:t>Flutter</a:t>
            </a:r>
            <a:r>
              <a:rPr kumimoji="1" lang="zh-CN" altLang="en-US" dirty="0"/>
              <a:t>目标是使开发人员能够交付在不同平台上都感觉自然流畅的高性能应用程序。</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50753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E0955-B681-C244-8DEA-A93128AA5803}"/>
              </a:ext>
            </a:extLst>
          </p:cNvPr>
          <p:cNvSpPr>
            <a:spLocks noGrp="1"/>
          </p:cNvSpPr>
          <p:nvPr>
            <p:ph type="title"/>
          </p:nvPr>
        </p:nvSpPr>
        <p:spPr/>
        <p:txBody>
          <a:bodyPr/>
          <a:lstStyle/>
          <a:p>
            <a:r>
              <a:rPr kumimoji="1" lang="zh-CN" altLang="en-US" dirty="0"/>
              <a:t>谢谢聆听</a:t>
            </a:r>
          </a:p>
        </p:txBody>
      </p:sp>
    </p:spTree>
    <p:extLst>
      <p:ext uri="{BB962C8B-B14F-4D97-AF65-F5344CB8AC3E}">
        <p14:creationId xmlns:p14="http://schemas.microsoft.com/office/powerpoint/2010/main" val="1945146421"/>
      </p:ext>
    </p:extLst>
  </p:cSld>
  <p:clrMapOvr>
    <a:masterClrMapping/>
  </p:clrMapOvr>
</p:sld>
</file>

<file path=ppt/theme/theme1.xml><?xml version="1.0" encoding="utf-8"?>
<a:theme xmlns:a="http://schemas.openxmlformats.org/drawingml/2006/main" name="柏林">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柏林</Template>
  <TotalTime>244</TotalTime>
  <Words>194</Words>
  <Application>Microsoft Macintosh PowerPoint</Application>
  <PresentationFormat>宽屏</PresentationFormat>
  <Paragraphs>30</Paragraphs>
  <Slides>7</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7</vt:i4>
      </vt:variant>
    </vt:vector>
  </HeadingPairs>
  <TitlesOfParts>
    <vt:vector size="10" baseType="lpstr">
      <vt:lpstr>Arial</vt:lpstr>
      <vt:lpstr>Trebuchet MS</vt:lpstr>
      <vt:lpstr>柏林</vt:lpstr>
      <vt:lpstr>校园社交APP</vt:lpstr>
      <vt:lpstr>项目版本控制</vt:lpstr>
      <vt:lpstr>项目开发架构</vt:lpstr>
      <vt:lpstr>项目具体功能</vt:lpstr>
      <vt:lpstr>服务部署</vt:lpstr>
      <vt:lpstr>前端</vt:lpstr>
      <vt:lpstr>谢谢聆听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校园社交APP</dc:title>
  <dc:creator>xiao wenhao</dc:creator>
  <cp:lastModifiedBy>xiao wenhao</cp:lastModifiedBy>
  <cp:revision>4</cp:revision>
  <dcterms:created xsi:type="dcterms:W3CDTF">2023-04-22T11:06:35Z</dcterms:created>
  <dcterms:modified xsi:type="dcterms:W3CDTF">2023-04-26T15:44:11Z</dcterms:modified>
</cp:coreProperties>
</file>