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D0F3-F558-BC4F-90DD-8DAF924A2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校园社交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40BF7-B6DB-3C4E-A2E8-41D99B7DB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41896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32AF-7D43-4340-9331-C3FE3E61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项目代码提交</a:t>
            </a:r>
            <a:r>
              <a:rPr kumimoji="1" lang="en-US" altLang="zh-CN" dirty="0"/>
              <a:t>GitHub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44AC6-9E77-594F-B55C-2ADB4357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xiaowenhaohub</a:t>
            </a:r>
            <a:r>
              <a:rPr kumimoji="1" lang="en" altLang="zh-CN" dirty="0"/>
              <a:t>/</a:t>
            </a:r>
            <a:r>
              <a:rPr kumimoji="1" lang="en" altLang="zh-CN" dirty="0" err="1"/>
              <a:t>cjxy</a:t>
            </a:r>
            <a:r>
              <a:rPr kumimoji="1" lang="en" altLang="zh-CN" dirty="0"/>
              <a:t>-cloud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A8871-68A0-5940-BA57-B64F441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后端基于</a:t>
            </a:r>
            <a:r>
              <a:rPr kumimoji="1" lang="en-US" altLang="zh-CN" dirty="0" err="1"/>
              <a:t>SpringCloud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alibaba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7709C-FBA5-4D48-AC25-936FCD53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所使用的组件有</a:t>
            </a:r>
            <a:endParaRPr kumimoji="1" lang="en-US" altLang="zh-CN" dirty="0"/>
          </a:p>
          <a:p>
            <a:r>
              <a:rPr kumimoji="1" lang="en-US" altLang="zh-CN" dirty="0"/>
              <a:t>Feign</a:t>
            </a:r>
          </a:p>
          <a:p>
            <a:r>
              <a:rPr kumimoji="1" lang="en-US" altLang="zh-CN" dirty="0" err="1"/>
              <a:t>Nacos</a:t>
            </a:r>
            <a:endParaRPr kumimoji="1" lang="en-US" altLang="zh-CN" dirty="0"/>
          </a:p>
          <a:p>
            <a:r>
              <a:rPr kumimoji="1" lang="en-US" altLang="zh-CN" dirty="0"/>
              <a:t>Gateway</a:t>
            </a:r>
          </a:p>
          <a:p>
            <a:r>
              <a:rPr kumimoji="1" lang="en-US" altLang="zh-CN" dirty="0" err="1"/>
              <a:t>Hystrix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1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008B-D45A-6745-9E9D-45BFE056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实现的具体功能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AF03B-7C7E-0047-8FC4-3BC0EB5B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权限校验</a:t>
            </a:r>
            <a:endParaRPr kumimoji="1" lang="en-US" altLang="zh-CN" dirty="0"/>
          </a:p>
          <a:p>
            <a:r>
              <a:rPr kumimoji="1" lang="zh-CN" altLang="en-US" dirty="0"/>
              <a:t>身份认证</a:t>
            </a:r>
            <a:endParaRPr kumimoji="1" lang="en-US" altLang="zh-CN" dirty="0"/>
          </a:p>
          <a:p>
            <a:r>
              <a:rPr kumimoji="1" lang="zh-CN" altLang="en-US" dirty="0"/>
              <a:t>课程表</a:t>
            </a:r>
            <a:endParaRPr kumimoji="1" lang="en-US" altLang="zh-CN" dirty="0"/>
          </a:p>
          <a:p>
            <a:r>
              <a:rPr kumimoji="1" lang="zh-CN" altLang="en-US" dirty="0"/>
              <a:t>校园圈</a:t>
            </a:r>
            <a:endParaRPr kumimoji="1" lang="en-US" altLang="zh-CN" dirty="0"/>
          </a:p>
          <a:p>
            <a:r>
              <a:rPr kumimoji="1" lang="zh-CN" altLang="en-US" dirty="0"/>
              <a:t>即时聊天</a:t>
            </a:r>
            <a:endParaRPr kumimoji="1" lang="en-US" altLang="zh-CN" dirty="0"/>
          </a:p>
          <a:p>
            <a:r>
              <a:rPr kumimoji="1" lang="zh-CN" altLang="en-US" dirty="0"/>
              <a:t>文件存储</a:t>
            </a:r>
            <a:endParaRPr kumimoji="1" lang="en-US" altLang="zh-CN" dirty="0"/>
          </a:p>
          <a:p>
            <a:r>
              <a:rPr kumimoji="1" lang="en-US" altLang="zh-CN" dirty="0"/>
              <a:t>Leaf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7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DA66-3293-FE44-B24C-81AB19F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19237-DD85-B745-AA76-433A9D30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进行服务部署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dockerfile</a:t>
            </a:r>
            <a:r>
              <a:rPr kumimoji="1" lang="zh-CN" altLang="en-US" dirty="0"/>
              <a:t>进行容器化编排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docker-compose</a:t>
            </a:r>
            <a:r>
              <a:rPr kumimoji="1" lang="zh-CN" altLang="en-US" dirty="0"/>
              <a:t>进行一键部署</a:t>
            </a:r>
          </a:p>
        </p:txBody>
      </p:sp>
    </p:spTree>
    <p:extLst>
      <p:ext uri="{BB962C8B-B14F-4D97-AF65-F5344CB8AC3E}">
        <p14:creationId xmlns:p14="http://schemas.microsoft.com/office/powerpoint/2010/main" val="37639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666F-CC6B-9347-8F95-B13C2BEB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ECDFA-8C00-9F47-BCF3-A5385797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前端使用款平台框架</a:t>
            </a:r>
            <a:r>
              <a:rPr kumimoji="1" lang="en-US" altLang="zh-CN" dirty="0"/>
              <a:t>Flutter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53620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16</TotalTime>
  <Words>78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校园社交APP</vt:lpstr>
      <vt:lpstr>项目代码提交GitHub</vt:lpstr>
      <vt:lpstr>后端基于SpringCloud alibaba</vt:lpstr>
      <vt:lpstr>实现的具体功能</vt:lpstr>
      <vt:lpstr>服务部署</vt:lpstr>
      <vt:lpstr>前端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校园社交APP</dc:title>
  <dc:creator>xiao wenhao</dc:creator>
  <cp:lastModifiedBy>xiao wenhao</cp:lastModifiedBy>
  <cp:revision>2</cp:revision>
  <dcterms:created xsi:type="dcterms:W3CDTF">2023-04-22T11:06:35Z</dcterms:created>
  <dcterms:modified xsi:type="dcterms:W3CDTF">2023-04-22T11:22:52Z</dcterms:modified>
</cp:coreProperties>
</file>