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57" r:id="rId6"/>
    <p:sldId id="282" r:id="rId7"/>
    <p:sldId id="283" r:id="rId8"/>
    <p:sldId id="291" r:id="rId9"/>
    <p:sldId id="284" r:id="rId10"/>
    <p:sldId id="285" r:id="rId11"/>
    <p:sldId id="277" r:id="rId12"/>
    <p:sldId id="286" r:id="rId13"/>
    <p:sldId id="287" r:id="rId14"/>
    <p:sldId id="288" r:id="rId15"/>
    <p:sldId id="278" r:id="rId16"/>
    <p:sldId id="289" r:id="rId17"/>
    <p:sldId id="279" r:id="rId18"/>
    <p:sldId id="275" r:id="rId19"/>
    <p:sldId id="290" r:id="rId20"/>
    <p:sldId id="261" r:id="rId21"/>
  </p:sldIdLst>
  <p:sldSz cx="12192000" cy="6858000"/>
  <p:notesSz cx="7103745" cy="10234295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69E3"/>
    <a:srgbClr val="F3D349"/>
    <a:srgbClr val="F4F5FA"/>
    <a:srgbClr val="F4F5FB"/>
    <a:srgbClr val="4772E6"/>
    <a:srgbClr val="3A6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首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rgbClr val="4669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资源 28@8x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34035" y="-1351280"/>
            <a:ext cx="3152775" cy="3186430"/>
          </a:xfrm>
          <a:prstGeom prst="rect">
            <a:avLst/>
          </a:prstGeom>
          <a:noFill/>
        </p:spPr>
      </p:pic>
      <p:sp>
        <p:nvSpPr>
          <p:cNvPr id="23" name="文本框 22"/>
          <p:cNvSpPr txBox="1"/>
          <p:nvPr userDrawn="1"/>
        </p:nvSpPr>
        <p:spPr>
          <a:xfrm rot="5400000">
            <a:off x="10023475" y="3392170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1400" b="1">
                <a:solidFill>
                  <a:srgbClr val="4165E0">
                    <a:alpha val="20000"/>
                  </a:srgbClr>
                </a:solid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shupian.cn</a:t>
            </a:r>
            <a:endParaRPr lang="en-US" altLang="zh-CN" sz="1400" b="1">
              <a:solidFill>
                <a:srgbClr val="4165E0">
                  <a:alpha val="20000"/>
                </a:srgbClr>
              </a:solid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33" name="矩形 32"/>
          <p:cNvSpPr/>
          <p:nvPr userDrawn="1"/>
        </p:nvSpPr>
        <p:spPr>
          <a:xfrm>
            <a:off x="957580" y="6038850"/>
            <a:ext cx="4259580" cy="501650"/>
          </a:xfrm>
          <a:prstGeom prst="rect">
            <a:avLst/>
          </a:prstGeom>
          <a:effectLst/>
        </p:spPr>
        <p:txBody>
          <a:bodyPr wrap="square">
            <a:spAutoFit/>
          </a:bodyPr>
          <a:p>
            <a:pPr algn="l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bg1">
                    <a:alpha val="50000"/>
                  </a:schemeClr>
                </a:solidFill>
                <a:latin typeface="Arial" panose="020B0604020202090204" pitchFamily="34" charset="0"/>
                <a:ea typeface="字魂58号-创中黑" panose="00000500000000000000" charset="-122"/>
                <a:cs typeface="Arial" panose="020B0604020202090204" pitchFamily="34" charset="0"/>
                <a:sym typeface="+mn-lt"/>
              </a:rPr>
              <a:t>SHUPIAN</a:t>
            </a:r>
            <a:endParaRPr lang="en-US" altLang="zh-CN" sz="1200" dirty="0">
              <a:solidFill>
                <a:schemeClr val="bg1">
                  <a:alpha val="50000"/>
                </a:schemeClr>
              </a:solidFill>
              <a:latin typeface="Arial" panose="020B0604020202090204" pitchFamily="34" charset="0"/>
              <a:ea typeface="字魂58号-创中黑" panose="00000500000000000000" charset="-122"/>
              <a:cs typeface="Arial" panose="020B0604020202090204" pitchFamily="34" charset="0"/>
              <a:sym typeface="+mn-lt"/>
            </a:endParaRPr>
          </a:p>
          <a:p>
            <a:pPr algn="l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bg1">
                    <a:alpha val="50000"/>
                  </a:schemeClr>
                </a:solidFill>
                <a:latin typeface="Arial" panose="020B0604020202090204" pitchFamily="34" charset="0"/>
                <a:ea typeface="字魂58号-创中黑" panose="00000500000000000000" charset="-122"/>
                <a:cs typeface="Arial" panose="020B0604020202090204" pitchFamily="34" charset="0"/>
                <a:sym typeface="+mn-lt"/>
              </a:rPr>
              <a:t>Copyright Shupian&amp;Dgg All Rights Reserved</a:t>
            </a:r>
            <a:endParaRPr lang="en-US" altLang="zh-CN" sz="1200" dirty="0">
              <a:solidFill>
                <a:schemeClr val="bg1">
                  <a:alpha val="50000"/>
                </a:schemeClr>
              </a:solidFill>
              <a:latin typeface="Arial" panose="020B0604020202090204" pitchFamily="34" charset="0"/>
              <a:ea typeface="字魂58号-创中黑" panose="00000500000000000000" charset="-122"/>
              <a:cs typeface="Arial" panose="020B0604020202090204" pitchFamily="34" charset="0"/>
              <a:sym typeface="+mn-lt"/>
            </a:endParaRPr>
          </a:p>
        </p:txBody>
      </p:sp>
      <p:pic>
        <p:nvPicPr>
          <p:cNvPr id="12" name="图片 11" descr="横版白色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7580" y="824865"/>
            <a:ext cx="2025015" cy="501015"/>
          </a:xfrm>
          <a:prstGeom prst="rect">
            <a:avLst/>
          </a:prstGeom>
        </p:spPr>
      </p:pic>
      <p:pic>
        <p:nvPicPr>
          <p:cNvPr id="14" name="图片 13" descr="资源 33@8x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46315" y="-2251075"/>
            <a:ext cx="9951720" cy="10058400"/>
          </a:xfrm>
          <a:prstGeom prst="rect">
            <a:avLst/>
          </a:prstGeom>
        </p:spPr>
      </p:pic>
      <p:pic>
        <p:nvPicPr>
          <p:cNvPr id="15" name="图片 14" descr="资源 33@8x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57695" y="-203200"/>
            <a:ext cx="9951720" cy="100584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 rot="5400000">
            <a:off x="9716770" y="3275648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>
                <a:solidFill>
                  <a:srgbClr val="F5D449">
                    <a:alpha val="83000"/>
                  </a:srgbClr>
                </a:solidFill>
                <a:latin typeface="Arial Regular" panose="020B0604020202090204" charset="0"/>
                <a:ea typeface="字魂59号-创粗黑" panose="00000500000000000000" charset="-122"/>
                <a:cs typeface="Arial Regular" panose="020B0604020202090204" charset="0"/>
              </a:rPr>
              <a:t>shupian.cn</a:t>
            </a:r>
            <a:endParaRPr lang="en-US" altLang="zh-CN" sz="1400">
              <a:solidFill>
                <a:srgbClr val="F5D449">
                  <a:alpha val="83000"/>
                </a:srgbClr>
              </a:solidFill>
              <a:latin typeface="Arial Regular" panose="020B0604020202090204" charset="0"/>
              <a:ea typeface="字魂59号-创粗黑" panose="00000500000000000000" charset="-122"/>
              <a:cs typeface="Arial Regular" panose="020B0604020202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3" grpId="0" bldLvl="0" animBg="1"/>
      <p:bldP spid="1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讲师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 userDrawn="1"/>
        </p:nvSpPr>
        <p:spPr>
          <a:xfrm>
            <a:off x="2666365" y="-1905"/>
            <a:ext cx="9525635" cy="6859270"/>
          </a:xfrm>
          <a:prstGeom prst="rect">
            <a:avLst/>
          </a:prstGeom>
          <a:solidFill>
            <a:srgbClr val="F4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 userDrawn="1"/>
        </p:nvSpPr>
        <p:spPr>
          <a:xfrm>
            <a:off x="-8255" y="-635"/>
            <a:ext cx="4308475" cy="6858000"/>
          </a:xfrm>
          <a:prstGeom prst="roundRect">
            <a:avLst>
              <a:gd name="adj" fmla="val 136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 descr="资源 29@8x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87450" y="4001135"/>
            <a:ext cx="4307840" cy="4354830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/>
        </p:nvGrpSpPr>
        <p:grpSpPr>
          <a:xfrm>
            <a:off x="1281430" y="6266498"/>
            <a:ext cx="4493260" cy="287020"/>
            <a:chOff x="357" y="9985"/>
            <a:chExt cx="7076" cy="452"/>
          </a:xfrm>
        </p:grpSpPr>
        <p:pic>
          <p:nvPicPr>
            <p:cNvPr id="14" name="图片 13" descr="资源 29@8x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71" y="10056"/>
              <a:ext cx="330" cy="334"/>
            </a:xfrm>
            <a:prstGeom prst="rect">
              <a:avLst/>
            </a:prstGeom>
          </p:spPr>
        </p:pic>
        <p:pic>
          <p:nvPicPr>
            <p:cNvPr id="24" name="图片 23" descr="资源 28@8x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57" y="10004"/>
              <a:ext cx="371" cy="376"/>
            </a:xfrm>
            <a:prstGeom prst="rect">
              <a:avLst/>
            </a:prstGeom>
            <a:noFill/>
          </p:spPr>
        </p:pic>
        <p:sp>
          <p:nvSpPr>
            <p:cNvPr id="15" name="矩形 14"/>
            <p:cNvSpPr/>
            <p:nvPr userDrawn="1"/>
          </p:nvSpPr>
          <p:spPr>
            <a:xfrm>
              <a:off x="725" y="9985"/>
              <a:ext cx="6708" cy="45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p>
              <a:pPr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dirty="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Arial" panose="020B0604020202090204" pitchFamily="34" charset="0"/>
                  <a:ea typeface="字魂58号-创中黑" panose="00000500000000000000" charset="-122"/>
                  <a:cs typeface="Arial" panose="020B0604020202090204" pitchFamily="34" charset="0"/>
                  <a:sym typeface="+mn-lt"/>
                </a:rPr>
                <a:t>SHUPIAN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Arial" panose="020B0604020202090204" pitchFamily="34" charset="0"/>
                <a:ea typeface="字魂58号-创中黑" panose="00000500000000000000" charset="-122"/>
                <a:cs typeface="Arial" panose="020B0604020202090204" pitchFamily="34" charset="0"/>
                <a:sym typeface="+mn-lt"/>
              </a:endParaRPr>
            </a:p>
            <a:p>
              <a:pPr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dirty="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Arial" panose="020B0604020202090204" pitchFamily="34" charset="0"/>
                  <a:ea typeface="字魂58号-创中黑" panose="00000500000000000000" charset="-122"/>
                  <a:cs typeface="Arial" panose="020B0604020202090204" pitchFamily="34" charset="0"/>
                  <a:sym typeface="+mn-lt"/>
                </a:rPr>
                <a:t>Copyright Shupian&amp;Dgg All Rights Reserved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Arial" panose="020B0604020202090204" pitchFamily="34" charset="0"/>
                <a:ea typeface="字魂58号-创中黑" panose="00000500000000000000" charset="-122"/>
                <a:cs typeface="Arial" panose="020B0604020202090204" pitchFamily="34" charset="0"/>
                <a:sym typeface="+mn-lt"/>
              </a:endParaRPr>
            </a:p>
          </p:txBody>
        </p:sp>
      </p:grpSp>
      <p:pic>
        <p:nvPicPr>
          <p:cNvPr id="16" name="图片 15" descr="横版标准色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1640" y="6320008"/>
            <a:ext cx="730181" cy="180000"/>
          </a:xfrm>
          <a:prstGeom prst="rect">
            <a:avLst/>
          </a:prstGeom>
        </p:spPr>
      </p:pic>
      <p:sp>
        <p:nvSpPr>
          <p:cNvPr id="27" name="文本框 26"/>
          <p:cNvSpPr txBox="1"/>
          <p:nvPr userDrawn="1"/>
        </p:nvSpPr>
        <p:spPr>
          <a:xfrm>
            <a:off x="8663940" y="6256655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>
                <a:solidFill>
                  <a:srgbClr val="F3D349">
                    <a:alpha val="83000"/>
                  </a:srgbClr>
                </a:solidFill>
                <a:latin typeface="Arial Regular" panose="020B0604020202090204" charset="0"/>
                <a:ea typeface="字魂59号-创粗黑" panose="00000500000000000000" charset="-122"/>
                <a:cs typeface="Arial Regular" panose="020B0604020202090204" charset="0"/>
              </a:rPr>
              <a:t>shupian.cn</a:t>
            </a:r>
            <a:endParaRPr lang="en-US" altLang="zh-CN" sz="1400">
              <a:solidFill>
                <a:srgbClr val="F3D349">
                  <a:alpha val="83000"/>
                </a:srgbClr>
              </a:solidFill>
              <a:latin typeface="Arial Regular" panose="020B0604020202090204" charset="0"/>
              <a:ea typeface="字魂59号-创粗黑" panose="00000500000000000000" charset="-122"/>
              <a:cs typeface="Arial Regular" panose="020B0604020202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资源 29@8x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17395" y="-2449195"/>
            <a:ext cx="5120005" cy="5175885"/>
          </a:xfrm>
          <a:prstGeom prst="rect">
            <a:avLst/>
          </a:prstGeom>
        </p:spPr>
      </p:pic>
      <p:grpSp>
        <p:nvGrpSpPr>
          <p:cNvPr id="5" name="组合 4"/>
          <p:cNvGrpSpPr/>
          <p:nvPr userDrawn="1"/>
        </p:nvGrpSpPr>
        <p:grpSpPr>
          <a:xfrm>
            <a:off x="1281430" y="6266010"/>
            <a:ext cx="4493260" cy="287020"/>
            <a:chOff x="357" y="9985"/>
            <a:chExt cx="7076" cy="452"/>
          </a:xfrm>
        </p:grpSpPr>
        <p:pic>
          <p:nvPicPr>
            <p:cNvPr id="13" name="图片 12" descr="资源 29@8x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71" y="10056"/>
              <a:ext cx="330" cy="334"/>
            </a:xfrm>
            <a:prstGeom prst="rect">
              <a:avLst/>
            </a:prstGeom>
          </p:spPr>
        </p:pic>
        <p:pic>
          <p:nvPicPr>
            <p:cNvPr id="24" name="图片 23" descr="资源 28@8x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57" y="10004"/>
              <a:ext cx="371" cy="376"/>
            </a:xfrm>
            <a:prstGeom prst="rect">
              <a:avLst/>
            </a:prstGeom>
            <a:noFill/>
          </p:spPr>
        </p:pic>
        <p:sp>
          <p:nvSpPr>
            <p:cNvPr id="2" name="矩形 1"/>
            <p:cNvSpPr/>
            <p:nvPr userDrawn="1"/>
          </p:nvSpPr>
          <p:spPr>
            <a:xfrm>
              <a:off x="725" y="9985"/>
              <a:ext cx="6708" cy="45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p>
              <a:pPr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dirty="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Arial" panose="020B0604020202090204" pitchFamily="34" charset="0"/>
                  <a:ea typeface="字魂58号-创中黑" panose="00000500000000000000" charset="-122"/>
                  <a:cs typeface="Arial" panose="020B0604020202090204" pitchFamily="34" charset="0"/>
                  <a:sym typeface="+mn-lt"/>
                </a:rPr>
                <a:t>SHUPIAN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Arial" panose="020B0604020202090204" pitchFamily="34" charset="0"/>
                <a:ea typeface="字魂58号-创中黑" panose="00000500000000000000" charset="-122"/>
                <a:cs typeface="Arial" panose="020B0604020202090204" pitchFamily="34" charset="0"/>
                <a:sym typeface="+mn-lt"/>
              </a:endParaRPr>
            </a:p>
            <a:p>
              <a:pPr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dirty="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Arial" panose="020B0604020202090204" pitchFamily="34" charset="0"/>
                  <a:ea typeface="字魂58号-创中黑" panose="00000500000000000000" charset="-122"/>
                  <a:cs typeface="Arial" panose="020B0604020202090204" pitchFamily="34" charset="0"/>
                  <a:sym typeface="+mn-lt"/>
                </a:rPr>
                <a:t>Copyright Shupian&amp;Dgg All Rights Reserved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Arial" panose="020B0604020202090204" pitchFamily="34" charset="0"/>
                <a:ea typeface="字魂58号-创中黑" panose="00000500000000000000" charset="-122"/>
                <a:cs typeface="Arial" panose="020B0604020202090204" pitchFamily="34" charset="0"/>
                <a:sym typeface="+mn-lt"/>
              </a:endParaRPr>
            </a:p>
          </p:txBody>
        </p:sp>
      </p:grpSp>
      <p:pic>
        <p:nvPicPr>
          <p:cNvPr id="3" name="图片 2" descr="横版标准色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1640" y="6319520"/>
            <a:ext cx="730181" cy="180000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/>
        </p:nvGrpSpPr>
        <p:grpSpPr>
          <a:xfrm>
            <a:off x="7137400" y="1379220"/>
            <a:ext cx="7995920" cy="7995920"/>
            <a:chOff x="7251" y="-3857"/>
            <a:chExt cx="12592" cy="12592"/>
          </a:xfrm>
        </p:grpSpPr>
        <p:pic>
          <p:nvPicPr>
            <p:cNvPr id="9" name="图片 8" descr="资源 29@8x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945" y="-3224"/>
              <a:ext cx="11204" cy="11326"/>
            </a:xfrm>
            <a:prstGeom prst="rect">
              <a:avLst/>
            </a:prstGeom>
          </p:spPr>
        </p:pic>
        <p:sp>
          <p:nvSpPr>
            <p:cNvPr id="10" name="椭圆 9"/>
            <p:cNvSpPr/>
            <p:nvPr userDrawn="1"/>
          </p:nvSpPr>
          <p:spPr>
            <a:xfrm>
              <a:off x="7251" y="-3857"/>
              <a:ext cx="12593" cy="12593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 userDrawn="1"/>
        </p:nvSpPr>
        <p:spPr>
          <a:xfrm>
            <a:off x="8663940" y="6256168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>
                <a:solidFill>
                  <a:srgbClr val="F3D349">
                    <a:alpha val="83000"/>
                  </a:srgbClr>
                </a:solidFill>
                <a:latin typeface="Arial Regular" panose="020B0604020202090204" charset="0"/>
                <a:ea typeface="字魂59号-创粗黑" panose="00000500000000000000" charset="-122"/>
                <a:cs typeface="Arial Regular" panose="020B0604020202090204" charset="0"/>
              </a:rPr>
              <a:t>shupian.cn</a:t>
            </a:r>
            <a:endParaRPr lang="en-US" altLang="zh-CN" sz="1400">
              <a:solidFill>
                <a:srgbClr val="F3D349">
                  <a:alpha val="83000"/>
                </a:srgbClr>
              </a:solidFill>
              <a:latin typeface="Arial Regular" panose="020B0604020202090204" charset="0"/>
              <a:ea typeface="字魂59号-创粗黑" panose="00000500000000000000" charset="-122"/>
              <a:cs typeface="Arial Regular" panose="020B0604020202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35" y="0"/>
            <a:ext cx="12192635" cy="6858000"/>
          </a:xfrm>
          <a:prstGeom prst="rect">
            <a:avLst/>
          </a:prstGeom>
          <a:solidFill>
            <a:srgbClr val="4772E6">
              <a:alpha val="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 descr="资源 29@8x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917565" y="-1657350"/>
            <a:ext cx="10807065" cy="10923905"/>
          </a:xfrm>
          <a:prstGeom prst="rect">
            <a:avLst/>
          </a:prstGeom>
        </p:spPr>
      </p:pic>
      <p:pic>
        <p:nvPicPr>
          <p:cNvPr id="4" name="图片 3" descr="资源 28@8x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8330" y="1264920"/>
            <a:ext cx="4281170" cy="4327525"/>
          </a:xfrm>
          <a:prstGeom prst="rect">
            <a:avLst/>
          </a:prstGeom>
          <a:noFill/>
        </p:spPr>
      </p:pic>
      <p:grpSp>
        <p:nvGrpSpPr>
          <p:cNvPr id="18" name="组合 17"/>
          <p:cNvGrpSpPr/>
          <p:nvPr userDrawn="1"/>
        </p:nvGrpSpPr>
        <p:grpSpPr>
          <a:xfrm>
            <a:off x="5323840" y="6229350"/>
            <a:ext cx="4493260" cy="287020"/>
            <a:chOff x="357" y="9985"/>
            <a:chExt cx="7076" cy="452"/>
          </a:xfrm>
        </p:grpSpPr>
        <p:pic>
          <p:nvPicPr>
            <p:cNvPr id="19" name="图片 18" descr="资源 29@8x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71" y="10056"/>
              <a:ext cx="330" cy="334"/>
            </a:xfrm>
            <a:prstGeom prst="rect">
              <a:avLst/>
            </a:prstGeom>
          </p:spPr>
        </p:pic>
        <p:pic>
          <p:nvPicPr>
            <p:cNvPr id="24" name="图片 23" descr="资源 28@8x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57" y="10004"/>
              <a:ext cx="371" cy="376"/>
            </a:xfrm>
            <a:prstGeom prst="rect">
              <a:avLst/>
            </a:prstGeom>
            <a:noFill/>
          </p:spPr>
        </p:pic>
        <p:sp>
          <p:nvSpPr>
            <p:cNvPr id="20" name="矩形 19"/>
            <p:cNvSpPr/>
            <p:nvPr userDrawn="1"/>
          </p:nvSpPr>
          <p:spPr>
            <a:xfrm>
              <a:off x="725" y="9985"/>
              <a:ext cx="6708" cy="45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p>
              <a:pPr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dirty="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Arial" panose="020B0604020202090204" pitchFamily="34" charset="0"/>
                  <a:ea typeface="字魂58号-创中黑" panose="00000500000000000000" charset="-122"/>
                  <a:cs typeface="Arial" panose="020B0604020202090204" pitchFamily="34" charset="0"/>
                  <a:sym typeface="+mn-lt"/>
                </a:rPr>
                <a:t>SHUPIAN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Arial" panose="020B0604020202090204" pitchFamily="34" charset="0"/>
                <a:ea typeface="字魂58号-创中黑" panose="00000500000000000000" charset="-122"/>
                <a:cs typeface="Arial" panose="020B0604020202090204" pitchFamily="34" charset="0"/>
                <a:sym typeface="+mn-lt"/>
              </a:endParaRPr>
            </a:p>
            <a:p>
              <a:pPr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dirty="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Arial" panose="020B0604020202090204" pitchFamily="34" charset="0"/>
                  <a:ea typeface="字魂58号-创中黑" panose="00000500000000000000" charset="-122"/>
                  <a:cs typeface="Arial" panose="020B0604020202090204" pitchFamily="34" charset="0"/>
                  <a:sym typeface="+mn-lt"/>
                </a:rPr>
                <a:t>Copyright Shupian&amp;Dgg All Rights Reserved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Arial" panose="020B0604020202090204" pitchFamily="34" charset="0"/>
                <a:ea typeface="字魂58号-创中黑" panose="00000500000000000000" charset="-122"/>
                <a:cs typeface="Arial" panose="020B0604020202090204" pitchFamily="34" charset="0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 userDrawn="1"/>
        </p:nvSpPr>
        <p:spPr>
          <a:xfrm rot="5400000">
            <a:off x="10012045" y="3274695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>
                <a:solidFill>
                  <a:srgbClr val="F5D449">
                    <a:alpha val="83000"/>
                  </a:srgbClr>
                </a:solidFill>
                <a:latin typeface="Arial Regular" panose="020B0604020202090204" charset="0"/>
                <a:ea typeface="字魂59号-创粗黑" panose="00000500000000000000" charset="-122"/>
                <a:cs typeface="Arial Regular" panose="020B0604020202090204" charset="0"/>
              </a:rPr>
              <a:t>shupian.cn</a:t>
            </a:r>
            <a:endParaRPr lang="en-US" altLang="zh-CN" sz="1400">
              <a:solidFill>
                <a:srgbClr val="F5D449">
                  <a:alpha val="83000"/>
                </a:srgbClr>
              </a:solidFill>
              <a:latin typeface="Arial Regular" panose="020B0604020202090204" charset="0"/>
              <a:ea typeface="字魂59号-创粗黑" panose="00000500000000000000" charset="-122"/>
              <a:cs typeface="Arial Regular" panose="020B0604020202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281430" y="6266498"/>
            <a:ext cx="4493260" cy="287020"/>
            <a:chOff x="357" y="9985"/>
            <a:chExt cx="7076" cy="452"/>
          </a:xfrm>
        </p:grpSpPr>
        <p:pic>
          <p:nvPicPr>
            <p:cNvPr id="13" name="图片 12" descr="资源 29@8x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71" y="10056"/>
              <a:ext cx="330" cy="334"/>
            </a:xfrm>
            <a:prstGeom prst="rect">
              <a:avLst/>
            </a:prstGeom>
          </p:spPr>
        </p:pic>
        <p:pic>
          <p:nvPicPr>
            <p:cNvPr id="24" name="图片 23" descr="资源 28@8x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57" y="10004"/>
              <a:ext cx="371" cy="376"/>
            </a:xfrm>
            <a:prstGeom prst="rect">
              <a:avLst/>
            </a:prstGeom>
            <a:noFill/>
          </p:spPr>
        </p:pic>
        <p:sp>
          <p:nvSpPr>
            <p:cNvPr id="2" name="矩形 1"/>
            <p:cNvSpPr/>
            <p:nvPr userDrawn="1"/>
          </p:nvSpPr>
          <p:spPr>
            <a:xfrm>
              <a:off x="725" y="9985"/>
              <a:ext cx="6708" cy="45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p>
              <a:pPr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dirty="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Arial" panose="020B0604020202090204" pitchFamily="34" charset="0"/>
                  <a:ea typeface="字魂58号-创中黑" panose="00000500000000000000" charset="-122"/>
                  <a:cs typeface="Arial" panose="020B0604020202090204" pitchFamily="34" charset="0"/>
                  <a:sym typeface="+mn-lt"/>
                </a:rPr>
                <a:t>SHUPIAN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Arial" panose="020B0604020202090204" pitchFamily="34" charset="0"/>
                <a:ea typeface="字魂58号-创中黑" panose="00000500000000000000" charset="-122"/>
                <a:cs typeface="Arial" panose="020B0604020202090204" pitchFamily="34" charset="0"/>
                <a:sym typeface="+mn-lt"/>
              </a:endParaRPr>
            </a:p>
            <a:p>
              <a:pPr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800" dirty="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latin typeface="Arial" panose="020B0604020202090204" pitchFamily="34" charset="0"/>
                  <a:ea typeface="字魂58号-创中黑" panose="00000500000000000000" charset="-122"/>
                  <a:cs typeface="Arial" panose="020B0604020202090204" pitchFamily="34" charset="0"/>
                  <a:sym typeface="+mn-lt"/>
                </a:rPr>
                <a:t>Copyright Shupian&amp;Dgg All Rights Reserved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Arial" panose="020B0604020202090204" pitchFamily="34" charset="0"/>
                <a:ea typeface="字魂58号-创中黑" panose="00000500000000000000" charset="-122"/>
                <a:cs typeface="Arial" panose="020B0604020202090204" pitchFamily="34" charset="0"/>
                <a:sym typeface="+mn-lt"/>
              </a:endParaRPr>
            </a:p>
          </p:txBody>
        </p:sp>
      </p:grpSp>
      <p:pic>
        <p:nvPicPr>
          <p:cNvPr id="3" name="图片 2" descr="横版标准色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1640" y="6320008"/>
            <a:ext cx="730181" cy="180000"/>
          </a:xfrm>
          <a:prstGeom prst="rect">
            <a:avLst/>
          </a:prstGeom>
        </p:spPr>
      </p:pic>
      <p:pic>
        <p:nvPicPr>
          <p:cNvPr id="8" name="图片 7" descr="资源 29@8x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4030" y="345440"/>
            <a:ext cx="209550" cy="212090"/>
          </a:xfrm>
          <a:prstGeom prst="rect">
            <a:avLst/>
          </a:prstGeom>
        </p:spPr>
      </p:pic>
      <p:pic>
        <p:nvPicPr>
          <p:cNvPr id="9" name="图片 8" descr="资源 28@8x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640" y="312420"/>
            <a:ext cx="235585" cy="238760"/>
          </a:xfrm>
          <a:prstGeom prst="rect">
            <a:avLst/>
          </a:prstGeom>
          <a:noFill/>
        </p:spPr>
      </p:pic>
      <p:sp>
        <p:nvSpPr>
          <p:cNvPr id="14" name="文本框 13"/>
          <p:cNvSpPr txBox="1"/>
          <p:nvPr userDrawn="1"/>
        </p:nvSpPr>
        <p:spPr>
          <a:xfrm>
            <a:off x="703580" y="280670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Microsoft YaHei Regular" panose="020B0703020204020201" charset="-122"/>
                <a:ea typeface="Microsoft YaHei Regular" panose="020B0703020204020201" charset="-122"/>
              </a:rPr>
              <a:t>音视频</a:t>
            </a:r>
            <a:endParaRPr lang="zh-CN" altLang="en-US" sz="1400">
              <a:latin typeface="Microsoft YaHei Regular" panose="020B0703020204020201" charset="-122"/>
              <a:ea typeface="Microsoft YaHei Regular" panose="020B0703020204020201" charset="-122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8663940" y="6256655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>
                <a:solidFill>
                  <a:srgbClr val="F3D349">
                    <a:alpha val="83000"/>
                  </a:srgbClr>
                </a:solidFill>
                <a:latin typeface="Arial Regular" panose="020B0604020202090204" charset="0"/>
                <a:ea typeface="字魂59号-创粗黑" panose="00000500000000000000" charset="-122"/>
                <a:cs typeface="Arial Regular" panose="020B0604020202090204" charset="0"/>
              </a:rPr>
              <a:t>shupian.cn</a:t>
            </a:r>
            <a:endParaRPr lang="en-US" altLang="zh-CN" sz="1400">
              <a:solidFill>
                <a:srgbClr val="F3D349">
                  <a:alpha val="83000"/>
                </a:srgbClr>
              </a:solidFill>
              <a:latin typeface="Arial Regular" panose="020B0604020202090204" charset="0"/>
              <a:ea typeface="字魂59号-创粗黑" panose="00000500000000000000" charset="-122"/>
              <a:cs typeface="Arial Regular" panose="020B0604020202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结束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rgbClr val="4669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 descr="资源 33@8x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32810" y="-3615055"/>
            <a:ext cx="7466330" cy="7546975"/>
          </a:xfrm>
          <a:prstGeom prst="rect">
            <a:avLst/>
          </a:prstGeom>
        </p:spPr>
      </p:pic>
      <p:pic>
        <p:nvPicPr>
          <p:cNvPr id="4" name="图片 3" descr="资源 28@8x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275715" y="-1435100"/>
            <a:ext cx="3152775" cy="3186430"/>
          </a:xfrm>
          <a:prstGeom prst="rect">
            <a:avLst/>
          </a:prstGeom>
          <a:noFill/>
        </p:spPr>
      </p:pic>
      <p:sp>
        <p:nvSpPr>
          <p:cNvPr id="23" name="文本框 22"/>
          <p:cNvSpPr txBox="1"/>
          <p:nvPr userDrawn="1"/>
        </p:nvSpPr>
        <p:spPr>
          <a:xfrm rot="5400000">
            <a:off x="10023475" y="3392170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1400" b="1">
                <a:solidFill>
                  <a:srgbClr val="4165E0">
                    <a:alpha val="20000"/>
                  </a:srgbClr>
                </a:solid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shupian.cn</a:t>
            </a:r>
            <a:endParaRPr lang="en-US" altLang="zh-CN" sz="1400" b="1">
              <a:solidFill>
                <a:srgbClr val="4165E0">
                  <a:alpha val="20000"/>
                </a:srgbClr>
              </a:solid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33" name="矩形 32"/>
          <p:cNvSpPr/>
          <p:nvPr userDrawn="1"/>
        </p:nvSpPr>
        <p:spPr>
          <a:xfrm>
            <a:off x="455295" y="6038850"/>
            <a:ext cx="4259580" cy="501650"/>
          </a:xfrm>
          <a:prstGeom prst="rect">
            <a:avLst/>
          </a:prstGeom>
          <a:effectLst/>
        </p:spPr>
        <p:txBody>
          <a:bodyPr wrap="square">
            <a:spAutoFit/>
          </a:bodyPr>
          <a:p>
            <a:pPr algn="l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bg1">
                    <a:alpha val="50000"/>
                  </a:schemeClr>
                </a:solidFill>
                <a:latin typeface="Arial" panose="020B0604020202090204" pitchFamily="34" charset="0"/>
                <a:ea typeface="字魂58号-创中黑" panose="00000500000000000000" charset="-122"/>
                <a:cs typeface="Arial" panose="020B0604020202090204" pitchFamily="34" charset="0"/>
                <a:sym typeface="+mn-lt"/>
              </a:rPr>
              <a:t>SHUPIAN</a:t>
            </a:r>
            <a:endParaRPr lang="en-US" altLang="zh-CN" sz="1200" dirty="0">
              <a:solidFill>
                <a:schemeClr val="bg1">
                  <a:alpha val="50000"/>
                </a:schemeClr>
              </a:solidFill>
              <a:latin typeface="Arial" panose="020B0604020202090204" pitchFamily="34" charset="0"/>
              <a:ea typeface="字魂58号-创中黑" panose="00000500000000000000" charset="-122"/>
              <a:cs typeface="Arial" panose="020B0604020202090204" pitchFamily="34" charset="0"/>
              <a:sym typeface="+mn-lt"/>
            </a:endParaRPr>
          </a:p>
          <a:p>
            <a:pPr algn="l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bg1">
                    <a:alpha val="50000"/>
                  </a:schemeClr>
                </a:solidFill>
                <a:latin typeface="Arial" panose="020B0604020202090204" pitchFamily="34" charset="0"/>
                <a:ea typeface="字魂58号-创中黑" panose="00000500000000000000" charset="-122"/>
                <a:cs typeface="Arial" panose="020B0604020202090204" pitchFamily="34" charset="0"/>
                <a:sym typeface="+mn-lt"/>
              </a:rPr>
              <a:t>Copyright Shupian&amp;Dgg All Rights Reserved</a:t>
            </a:r>
            <a:endParaRPr lang="en-US" altLang="zh-CN" sz="1200" dirty="0">
              <a:solidFill>
                <a:schemeClr val="bg1">
                  <a:alpha val="50000"/>
                </a:schemeClr>
              </a:solidFill>
              <a:latin typeface="Arial" panose="020B0604020202090204" pitchFamily="34" charset="0"/>
              <a:ea typeface="字魂58号-创中黑" panose="00000500000000000000" charset="-122"/>
              <a:cs typeface="Arial" panose="020B0604020202090204" pitchFamily="34" charset="0"/>
              <a:sym typeface="+mn-lt"/>
            </a:endParaRPr>
          </a:p>
        </p:txBody>
      </p:sp>
      <p:pic>
        <p:nvPicPr>
          <p:cNvPr id="12" name="图片 11" descr="横版白色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83493" y="824865"/>
            <a:ext cx="2025015" cy="501015"/>
          </a:xfrm>
          <a:prstGeom prst="rect">
            <a:avLst/>
          </a:prstGeom>
        </p:spPr>
      </p:pic>
      <p:pic>
        <p:nvPicPr>
          <p:cNvPr id="14" name="图片 13" descr="资源 33@8x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4300" y="-250190"/>
            <a:ext cx="9194165" cy="929259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3820478" y="2609850"/>
            <a:ext cx="455104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0" b="1" kern="2000" spc="200">
                <a:solidFill>
                  <a:schemeClr val="bg1"/>
                </a:solidFill>
                <a:uFillTx/>
              </a:rPr>
              <a:t>THANKS</a:t>
            </a:r>
            <a:endParaRPr lang="en-US" altLang="zh-CN" sz="8000" b="1" kern="2000" spc="200">
              <a:solidFill>
                <a:schemeClr val="bg1"/>
              </a:solidFill>
              <a:uFillTx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789555" y="4093845"/>
            <a:ext cx="6612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400">
                <a:solidFill>
                  <a:srgbClr val="F3D349"/>
                </a:solidFill>
                <a:latin typeface="Microsoft YaHei Regular" panose="020B0703020204020201" charset="-122"/>
                <a:ea typeface="Microsoft YaHei Regular" panose="020B0703020204020201" charset="-122"/>
              </a:rPr>
              <a:t>薯片企业服务大平台</a:t>
            </a:r>
            <a:endParaRPr lang="zh-CN" altLang="en-US" sz="1400">
              <a:solidFill>
                <a:srgbClr val="F3D349"/>
              </a:solidFill>
              <a:latin typeface="Microsoft YaHei Regular" panose="020B0703020204020201" charset="-122"/>
              <a:ea typeface="Microsoft YaHei Regular" panose="020B0703020204020201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8663940" y="6256655"/>
            <a:ext cx="3129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1400">
                <a:solidFill>
                  <a:schemeClr val="bg1">
                    <a:alpha val="83000"/>
                  </a:schemeClr>
                </a:solidFill>
                <a:latin typeface="Arial Regular" panose="020B0604020202090204" charset="0"/>
                <a:ea typeface="字魂59号-创粗黑" panose="00000500000000000000" charset="-122"/>
                <a:cs typeface="Arial Regular" panose="020B0604020202090204" charset="0"/>
              </a:rPr>
              <a:t>shupian.cn</a:t>
            </a:r>
            <a:endParaRPr lang="en-US" altLang="zh-CN" sz="1400">
              <a:solidFill>
                <a:schemeClr val="bg1">
                  <a:alpha val="83000"/>
                </a:schemeClr>
              </a:solidFill>
              <a:latin typeface="Arial Regular" panose="020B0604020202090204" charset="0"/>
              <a:ea typeface="字魂59号-创粗黑" panose="00000500000000000000" charset="-122"/>
              <a:cs typeface="Arial Regular" panose="020B0604020202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3" grpId="0" bldLvl="0" animBg="1"/>
      <p:bldP spid="28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 userDrawn="1"/>
        </p:nvSpPr>
        <p:spPr>
          <a:xfrm>
            <a:off x="918210" y="2921635"/>
            <a:ext cx="104775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6000" b="1" kern="2000" spc="80" dirty="0">
                <a:solidFill>
                  <a:schemeClr val="bg1"/>
                </a:solidFill>
                <a:uFillTx/>
                <a:latin typeface="微软雅黑" panose="020B0503020204020204" charset="-122"/>
                <a:ea typeface="Microsoft YaHei Regular" panose="020B0703020204020201" charset="-122"/>
                <a:cs typeface="Microsoft YaHei Regular" panose="020B0703020204020201" charset="-122"/>
                <a:sym typeface="+mn-ea"/>
              </a:rPr>
              <a:t>音视频原理简介</a:t>
            </a:r>
            <a:endParaRPr lang="zh-CN" sz="6000" b="1" kern="2000" spc="80" dirty="0">
              <a:ln w="47625">
                <a:noFill/>
              </a:ln>
              <a:solidFill>
                <a:schemeClr val="bg1"/>
              </a:solidFill>
              <a:uFillTx/>
              <a:latin typeface="微软雅黑" panose="020B0503020204020204" charset="-122"/>
              <a:ea typeface="Microsoft YaHei Regular" panose="020B0703020204020201" charset="-122"/>
              <a:cs typeface="Microsoft YaHei Regular" panose="020B0703020204020201" charset="-122"/>
              <a:sym typeface="+mn-ea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957580" y="2597785"/>
            <a:ext cx="72917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4000" spc="80" dirty="0">
                <a:solidFill>
                  <a:srgbClr val="F5D449"/>
                </a:solidFill>
                <a:uFillTx/>
                <a:latin typeface="微软雅黑" panose="020B0503020204020204" charset="-122"/>
                <a:ea typeface="Microsoft YaHei Regular" panose="020B0703020204020201" charset="-122"/>
                <a:cs typeface="Microsoft YaHei Regular" panose="020B0703020204020201" charset="-122"/>
                <a:sym typeface="+mn-ea"/>
              </a:rPr>
              <a:t>音视频</a:t>
            </a:r>
            <a:endParaRPr lang="zh-CN" altLang="en-US" sz="1400" kern="4000" spc="80" dirty="0">
              <a:solidFill>
                <a:srgbClr val="F5D449"/>
              </a:solidFill>
              <a:uFillTx/>
              <a:latin typeface="微软雅黑" panose="020B0503020204020204" charset="-122"/>
              <a:ea typeface="Microsoft YaHei Regular" panose="020B0703020204020201" charset="-122"/>
              <a:cs typeface="Microsoft YaHei Regular" panose="020B07030202040202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155950" y="1312545"/>
            <a:ext cx="5878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H264</a:t>
            </a:r>
            <a:r>
              <a:rPr lang="zh-CN" altLang="en-US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简介</a:t>
            </a:r>
            <a:endParaRPr lang="zh-CN" altLang="en-US" sz="36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7385" y="2151291"/>
            <a:ext cx="6897231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2000"/>
              </a:lnSpc>
            </a:pPr>
            <a:r>
              <a:rPr lang="zh-CN" altLang="en-US" sz="1400" dirty="0">
                <a:solidFill>
                  <a:srgbClr val="32333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内容</a:t>
            </a:r>
            <a:endParaRPr lang="zh-CN" altLang="en-US" sz="1400" dirty="0">
              <a:solidFill>
                <a:srgbClr val="32333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155950" y="1312545"/>
            <a:ext cx="5878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H265</a:t>
            </a:r>
            <a:r>
              <a:rPr lang="zh-CN" altLang="en-US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简介</a:t>
            </a:r>
            <a:endParaRPr lang="zh-CN" altLang="en-US" sz="36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7385" y="2151291"/>
            <a:ext cx="6897231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2000"/>
              </a:lnSpc>
            </a:pPr>
            <a:r>
              <a:rPr lang="zh-CN" altLang="en-US" sz="1400" dirty="0">
                <a:solidFill>
                  <a:srgbClr val="32333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内容</a:t>
            </a:r>
            <a:endParaRPr lang="zh-CN" altLang="en-US" sz="1400" dirty="0">
              <a:solidFill>
                <a:srgbClr val="32333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155950" y="1312545"/>
            <a:ext cx="5878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H264</a:t>
            </a:r>
            <a:r>
              <a:rPr lang="zh-CN" altLang="en-US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与</a:t>
            </a:r>
            <a:r>
              <a:rPr lang="en-US" altLang="zh-CN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H265</a:t>
            </a:r>
            <a:r>
              <a:rPr lang="zh-CN" altLang="en-US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对比</a:t>
            </a:r>
            <a:endParaRPr lang="zh-CN" altLang="en-US" sz="36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7385" y="2151291"/>
            <a:ext cx="6897231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2000"/>
              </a:lnSpc>
            </a:pPr>
            <a:r>
              <a:rPr lang="zh-CN" altLang="en-US" sz="1400" dirty="0">
                <a:solidFill>
                  <a:srgbClr val="32333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内容</a:t>
            </a:r>
            <a:endParaRPr lang="zh-CN" altLang="en-US" sz="1400" dirty="0">
              <a:solidFill>
                <a:srgbClr val="32333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 userDrawn="1"/>
        </p:nvSpPr>
        <p:spPr>
          <a:xfrm>
            <a:off x="938530" y="1536065"/>
            <a:ext cx="36207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0">
                <a:solidFill>
                  <a:schemeClr val="bg1"/>
                </a:solidFill>
                <a:latin typeface="Arial Regular" panose="020B0604020202090204" charset="0"/>
                <a:ea typeface="Microsoft YaHei Regular" panose="020B0703020204020201" charset="-122"/>
                <a:cs typeface="Arial Regular" panose="020B0604020202090204" charset="0"/>
              </a:rPr>
              <a:t>03</a:t>
            </a:r>
            <a:endParaRPr lang="en-US" altLang="zh-CN" sz="24000">
              <a:solidFill>
                <a:schemeClr val="bg1"/>
              </a:solidFill>
              <a:latin typeface="Arial Regular" panose="020B0604020202090204" charset="0"/>
              <a:ea typeface="Microsoft YaHei Regular" panose="020B0703020204020201" charset="-122"/>
              <a:cs typeface="Arial Regular" panose="020B0604020202090204" charset="0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5161915" y="2323465"/>
            <a:ext cx="593217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52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AAC</a:t>
            </a:r>
            <a:endParaRPr lang="en-US" altLang="zh-CN" sz="52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5161915" y="3328670"/>
            <a:ext cx="6539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1.AAC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简介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155950" y="1312545"/>
            <a:ext cx="5878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AAC</a:t>
            </a:r>
            <a:endParaRPr lang="en-US" altLang="zh-CN" sz="36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7385" y="2151291"/>
            <a:ext cx="6897231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2000"/>
              </a:lnSpc>
            </a:pPr>
            <a:r>
              <a:rPr lang="zh-CN" altLang="en-US" sz="1400" dirty="0">
                <a:solidFill>
                  <a:srgbClr val="32333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内容</a:t>
            </a:r>
            <a:endParaRPr lang="zh-CN" altLang="en-US" sz="1400" dirty="0">
              <a:solidFill>
                <a:srgbClr val="32333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 userDrawn="1"/>
        </p:nvSpPr>
        <p:spPr>
          <a:xfrm>
            <a:off x="938530" y="1536065"/>
            <a:ext cx="36207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0">
                <a:solidFill>
                  <a:schemeClr val="bg1"/>
                </a:solidFill>
                <a:latin typeface="Arial Regular" panose="020B0604020202090204" charset="0"/>
                <a:ea typeface="Microsoft YaHei Regular" panose="020B0703020204020201" charset="-122"/>
                <a:cs typeface="Arial Regular" panose="020B0604020202090204" charset="0"/>
              </a:rPr>
              <a:t>04</a:t>
            </a:r>
            <a:endParaRPr lang="en-US" altLang="zh-CN" sz="24000">
              <a:solidFill>
                <a:schemeClr val="bg1"/>
              </a:solidFill>
              <a:latin typeface="Arial Regular" panose="020B0604020202090204" charset="0"/>
              <a:ea typeface="Microsoft YaHei Regular" panose="020B0703020204020201" charset="-122"/>
              <a:cs typeface="Arial Regular" panose="020B0604020202090204" charset="0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5161915" y="2323465"/>
            <a:ext cx="593217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2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实战</a:t>
            </a:r>
            <a:endParaRPr lang="zh-CN" altLang="en-US" sz="52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5161915" y="3328670"/>
            <a:ext cx="65398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1.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通过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Android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代码解析一个本地视频文件，获得对应的轨道信息。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+mn-ea"/>
              <a:sym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2.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通过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Android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代码将解析出来的轨道信息合成一个视频文件。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155950" y="1312545"/>
            <a:ext cx="5878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视频拆分</a:t>
            </a:r>
            <a:endParaRPr lang="zh-CN" altLang="en-US" sz="36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7385" y="2151291"/>
            <a:ext cx="6897231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2000"/>
              </a:lnSpc>
            </a:pPr>
            <a:r>
              <a:rPr lang="zh-CN" altLang="en-US" sz="1400" dirty="0">
                <a:solidFill>
                  <a:srgbClr val="32333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内容</a:t>
            </a:r>
            <a:endParaRPr lang="zh-CN" altLang="en-US" sz="1400" dirty="0">
              <a:solidFill>
                <a:srgbClr val="32333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155950" y="1312545"/>
            <a:ext cx="5878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视频封装</a:t>
            </a:r>
            <a:endParaRPr lang="zh-CN" altLang="en-US" sz="36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7385" y="2151291"/>
            <a:ext cx="6897231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2000"/>
              </a:lnSpc>
            </a:pPr>
            <a:r>
              <a:rPr lang="zh-CN" altLang="en-US" sz="1400" dirty="0">
                <a:solidFill>
                  <a:srgbClr val="32333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内容</a:t>
            </a:r>
            <a:endParaRPr lang="zh-CN" altLang="en-US" sz="1400" dirty="0">
              <a:solidFill>
                <a:srgbClr val="32333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 userDrawn="1"/>
        </p:nvSpPr>
        <p:spPr>
          <a:xfrm>
            <a:off x="5344160" y="744855"/>
            <a:ext cx="150368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5200" b="1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</a:rPr>
              <a:t>目录</a:t>
            </a:r>
            <a:endParaRPr lang="zh-CN" altLang="en-US" sz="5200" b="1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5191125" y="1636395"/>
            <a:ext cx="1809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ONTENTS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7090" y="2698115"/>
            <a:ext cx="9347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ln>
                  <a:solidFill>
                    <a:schemeClr val="bg1">
                      <a:lumMod val="85000"/>
                    </a:schemeClr>
                  </a:solidFill>
                </a:ln>
                <a:noFill/>
                <a:latin typeface="Microsoft YaHei Bold" panose="020B0703020204020201" charset="-122"/>
                <a:ea typeface="Microsoft YaHei Bold" panose="020B0703020204020201" charset="-122"/>
              </a:rPr>
              <a:t>01</a:t>
            </a:r>
            <a:endParaRPr lang="en-US" altLang="zh-CN" sz="4800" b="1">
              <a:ln>
                <a:solidFill>
                  <a:schemeClr val="bg1">
                    <a:lumMod val="85000"/>
                  </a:schemeClr>
                </a:solidFill>
              </a:ln>
              <a:noFill/>
              <a:latin typeface="Microsoft YaHei Bold" panose="020B0703020204020201" charset="-122"/>
              <a:ea typeface="Microsoft YaHei Bold" panose="020B07030202040202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7090" y="3528060"/>
            <a:ext cx="17132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音视频格式</a:t>
            </a:r>
            <a:endParaRPr lang="en-US" altLang="zh-CN" sz="2400" b="1">
              <a:latin typeface="Microsoft YaHei Regular" panose="020B0703020204020201" charset="-122"/>
              <a:ea typeface="Microsoft YaHei Regular" panose="020B0703020204020201" charset="-122"/>
              <a:cs typeface="Microsoft YaHei Regular" panose="020B07030202040202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7090" y="4008755"/>
            <a:ext cx="220027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对于常用的视频格式进行简单介绍与常用格式介绍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Microsoft YaHei Regular" panose="020B07030202040202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61410" y="2718435"/>
            <a:ext cx="9347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ln>
                  <a:solidFill>
                    <a:schemeClr val="bg1">
                      <a:lumMod val="85000"/>
                    </a:schemeClr>
                  </a:solidFill>
                </a:ln>
                <a:noFill/>
                <a:latin typeface="Microsoft YaHei Bold" panose="020B0703020204020201" charset="-122"/>
                <a:ea typeface="Microsoft YaHei Bold" panose="020B0703020204020201" charset="-122"/>
              </a:rPr>
              <a:t>02</a:t>
            </a:r>
            <a:endParaRPr lang="en-US" altLang="zh-CN" sz="4800" b="1">
              <a:ln>
                <a:solidFill>
                  <a:schemeClr val="bg1">
                    <a:lumMod val="85000"/>
                  </a:schemeClr>
                </a:solidFill>
              </a:ln>
              <a:noFill/>
              <a:latin typeface="Microsoft YaHei Bold" panose="020B0703020204020201" charset="-122"/>
              <a:ea typeface="Microsoft YaHei Bold" panose="020B07030202040202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61410" y="3548380"/>
            <a:ext cx="17183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H264</a:t>
            </a:r>
            <a:r>
              <a:rPr lang="zh-CN" altLang="en-US" sz="2400" b="1"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与</a:t>
            </a:r>
            <a:r>
              <a:rPr lang="en-US" altLang="zh-CN" sz="2400" b="1"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H265</a:t>
            </a:r>
            <a:endParaRPr lang="en-US" altLang="zh-CN" sz="2400" b="1">
              <a:latin typeface="Microsoft YaHei Regular" panose="020B0703020204020201" charset="-122"/>
              <a:ea typeface="Microsoft YaHei Regular" panose="020B0703020204020201" charset="-122"/>
              <a:cs typeface="Microsoft YaHei Regular" panose="020B07030202040202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61410" y="4029075"/>
            <a:ext cx="2200275" cy="866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简单描述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H264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与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H265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。同时对于优缺点进行简单介绍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Microsoft YaHei Regular" panose="020B07030202040202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88100" y="2718435"/>
            <a:ext cx="9347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ln>
                  <a:solidFill>
                    <a:schemeClr val="bg1">
                      <a:lumMod val="85000"/>
                    </a:schemeClr>
                  </a:solidFill>
                </a:ln>
                <a:noFill/>
                <a:latin typeface="Microsoft YaHei Bold" panose="020B0703020204020201" charset="-122"/>
                <a:ea typeface="Microsoft YaHei Bold" panose="020B0703020204020201" charset="-122"/>
              </a:rPr>
              <a:t>03</a:t>
            </a:r>
            <a:endParaRPr lang="en-US" altLang="zh-CN" sz="4800" b="1">
              <a:ln>
                <a:solidFill>
                  <a:schemeClr val="bg1">
                    <a:lumMod val="85000"/>
                  </a:schemeClr>
                </a:solidFill>
              </a:ln>
              <a:noFill/>
              <a:latin typeface="Microsoft YaHei Bold" panose="020B0703020204020201" charset="-122"/>
              <a:ea typeface="Microsoft YaHei Bold" panose="020B07030202040202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88100" y="3548380"/>
            <a:ext cx="6438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AAC</a:t>
            </a:r>
            <a:endParaRPr lang="en-US" altLang="zh-CN" sz="2400" b="1">
              <a:latin typeface="Microsoft YaHei Regular" panose="020B0703020204020201" charset="-122"/>
              <a:ea typeface="Microsoft YaHei Regular" panose="020B0703020204020201" charset="-122"/>
              <a:cs typeface="Microsoft YaHei Regular" panose="020B07030202040202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88100" y="4029075"/>
            <a:ext cx="2200275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AAC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的简单介绍。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Microsoft YaHei Regular" panose="020B07030202040202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235440" y="2718435"/>
            <a:ext cx="9347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ln>
                  <a:solidFill>
                    <a:schemeClr val="bg1">
                      <a:lumMod val="85000"/>
                    </a:schemeClr>
                  </a:solidFill>
                </a:ln>
                <a:noFill/>
                <a:latin typeface="Microsoft YaHei Bold" panose="020B0703020204020201" charset="-122"/>
                <a:ea typeface="Microsoft YaHei Bold" panose="020B0703020204020201" charset="-122"/>
              </a:rPr>
              <a:t>04</a:t>
            </a:r>
            <a:endParaRPr lang="en-US" altLang="zh-CN" sz="4800" b="1">
              <a:ln>
                <a:solidFill>
                  <a:schemeClr val="bg1">
                    <a:lumMod val="85000"/>
                  </a:schemeClr>
                </a:solidFill>
              </a:ln>
              <a:noFill/>
              <a:latin typeface="Microsoft YaHei Bold" panose="020B0703020204020201" charset="-122"/>
              <a:ea typeface="Microsoft YaHei Bold" panose="020B07030202040202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235440" y="3548380"/>
            <a:ext cx="7950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实战</a:t>
            </a:r>
            <a:endParaRPr lang="zh-CN" altLang="en-US" sz="2400" b="1">
              <a:latin typeface="Microsoft YaHei Regular" panose="020B0703020204020201" charset="-122"/>
              <a:ea typeface="Microsoft YaHei Regular" panose="020B0703020204020201" charset="-122"/>
              <a:cs typeface="Microsoft YaHei Regular" panose="020B07030202040202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235440" y="4029075"/>
            <a:ext cx="2200275" cy="1124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从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Android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的角度，通过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Android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提供的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API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</a:rPr>
              <a:t>获取手机中一个视频文件的信息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Microsoft YaHei Regular" panose="020B07030202040202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 userDrawn="1"/>
        </p:nvSpPr>
        <p:spPr>
          <a:xfrm>
            <a:off x="938530" y="1536065"/>
            <a:ext cx="36207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0">
                <a:solidFill>
                  <a:schemeClr val="bg1"/>
                </a:solidFill>
                <a:latin typeface="Arial Regular" panose="020B0604020202090204" charset="0"/>
                <a:ea typeface="Microsoft YaHei Regular" panose="020B0703020204020201" charset="-122"/>
                <a:cs typeface="Arial Regular" panose="020B0604020202090204" charset="0"/>
              </a:rPr>
              <a:t>01</a:t>
            </a:r>
            <a:endParaRPr lang="en-US" altLang="zh-CN" sz="24000">
              <a:solidFill>
                <a:schemeClr val="bg1"/>
              </a:solidFill>
              <a:latin typeface="Arial Regular" panose="020B0604020202090204" charset="0"/>
              <a:ea typeface="Microsoft YaHei Regular" panose="020B0703020204020201" charset="-122"/>
              <a:cs typeface="Arial Regular" panose="020B0604020202090204" charset="0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5161915" y="2323465"/>
            <a:ext cx="593217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2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音视频格式</a:t>
            </a:r>
            <a:endParaRPr lang="zh-CN" altLang="en-US" sz="52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5161915" y="3328670"/>
            <a:ext cx="65398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1.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解码流程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+mn-ea"/>
              <a:sym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2.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常用解码方式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+mn-ea"/>
              <a:sym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3.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常用视频格式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+mn-ea"/>
              <a:sym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4.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常用音频格式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+mn-ea"/>
              <a:sym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5.Android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支持音频格式与视频格式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-861695" y="1197610"/>
            <a:ext cx="5878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解码流程</a:t>
            </a:r>
            <a:endParaRPr lang="zh-CN" sz="36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pic>
        <p:nvPicPr>
          <p:cNvPr id="2" name="图片 1" descr="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25190" y="511175"/>
            <a:ext cx="6289040" cy="5637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65735" y="781050"/>
            <a:ext cx="5878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常用解码方式</a:t>
            </a:r>
            <a:endParaRPr lang="zh-CN" sz="36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3735" y="1426210"/>
            <a:ext cx="7388225" cy="4881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155950" y="1312545"/>
            <a:ext cx="5878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常用视频格式</a:t>
            </a:r>
            <a:endParaRPr lang="zh-CN" sz="36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7385" y="2151291"/>
            <a:ext cx="6897231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2000"/>
              </a:lnSpc>
            </a:pPr>
            <a:r>
              <a:rPr lang="zh-CN" altLang="en-US" sz="1400" dirty="0">
                <a:solidFill>
                  <a:srgbClr val="32333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内容</a:t>
            </a:r>
            <a:endParaRPr lang="zh-CN" altLang="en-US" sz="1400" dirty="0">
              <a:solidFill>
                <a:srgbClr val="32333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155950" y="1312545"/>
            <a:ext cx="5878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常用音频格式</a:t>
            </a:r>
            <a:endParaRPr lang="zh-CN" sz="36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7385" y="2151291"/>
            <a:ext cx="6897231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2000"/>
              </a:lnSpc>
            </a:pPr>
            <a:r>
              <a:rPr lang="zh-CN" altLang="en-US" sz="1400" dirty="0">
                <a:solidFill>
                  <a:srgbClr val="32333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内容</a:t>
            </a:r>
            <a:endParaRPr lang="zh-CN" altLang="en-US" sz="1400" dirty="0">
              <a:solidFill>
                <a:srgbClr val="32333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155950" y="1312545"/>
            <a:ext cx="5878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Android</a:t>
            </a:r>
            <a:r>
              <a:rPr lang="zh-CN" altLang="en-US" sz="36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支持解码格式</a:t>
            </a:r>
            <a:endParaRPr lang="zh-CN" altLang="en-US" sz="36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7385" y="2151291"/>
            <a:ext cx="6897231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2000"/>
              </a:lnSpc>
            </a:pPr>
            <a:r>
              <a:rPr lang="zh-CN" altLang="en-US" sz="1400" dirty="0">
                <a:solidFill>
                  <a:srgbClr val="32333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内容</a:t>
            </a:r>
            <a:endParaRPr lang="zh-CN" altLang="en-US" sz="1400" dirty="0">
              <a:solidFill>
                <a:srgbClr val="32333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 userDrawn="1"/>
        </p:nvSpPr>
        <p:spPr>
          <a:xfrm>
            <a:off x="938530" y="1536065"/>
            <a:ext cx="36207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0">
                <a:solidFill>
                  <a:schemeClr val="bg1"/>
                </a:solidFill>
                <a:latin typeface="Arial Regular" panose="020B0604020202090204" charset="0"/>
                <a:ea typeface="Microsoft YaHei Regular" panose="020B0703020204020201" charset="-122"/>
                <a:cs typeface="Arial Regular" panose="020B0604020202090204" charset="0"/>
              </a:rPr>
              <a:t>02</a:t>
            </a:r>
            <a:endParaRPr lang="en-US" altLang="zh-CN" sz="24000">
              <a:solidFill>
                <a:schemeClr val="bg1"/>
              </a:solidFill>
              <a:latin typeface="Arial Regular" panose="020B0604020202090204" charset="0"/>
              <a:ea typeface="Microsoft YaHei Regular" panose="020B0703020204020201" charset="-122"/>
              <a:cs typeface="Arial Regular" panose="020B0604020202090204" charset="0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5161915" y="2323465"/>
            <a:ext cx="593217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52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H264</a:t>
            </a:r>
            <a:r>
              <a:rPr lang="zh-CN" altLang="en-US" sz="52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与</a:t>
            </a:r>
            <a:r>
              <a:rPr lang="en-US" altLang="zh-CN" sz="5200" b="1" dirty="0">
                <a:solidFill>
                  <a:srgbClr val="4669E3"/>
                </a:solidFill>
                <a:latin typeface="Microsoft YaHei Bold" panose="020B0703020204020201" charset="-122"/>
                <a:ea typeface="Microsoft YaHei Bold" panose="020B0703020204020201" charset="-122"/>
                <a:cs typeface="+mn-ea"/>
                <a:sym typeface="+mn-lt"/>
              </a:rPr>
              <a:t>H265</a:t>
            </a:r>
            <a:endParaRPr lang="en-US" altLang="zh-CN" sz="5200" b="1" dirty="0">
              <a:solidFill>
                <a:srgbClr val="4669E3"/>
              </a:solidFill>
              <a:latin typeface="Microsoft YaHei Bold" panose="020B0703020204020201" charset="-122"/>
              <a:ea typeface="Microsoft YaHei Bold" panose="020B0703020204020201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5161915" y="3328670"/>
            <a:ext cx="65398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1.H264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简介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+mn-ea"/>
              <a:sym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2.H265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简介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+mn-ea"/>
              <a:sym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3.H264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H265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cs typeface="+mn-ea"/>
                <a:sym typeface="+mn-lt"/>
              </a:rPr>
              <a:t>对比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1521,&quot;width&quot;:12853}"/>
</p:tagLst>
</file>

<file path=ppt/tags/tag2.xml><?xml version="1.0" encoding="utf-8"?>
<p:tagLst xmlns:p="http://schemas.openxmlformats.org/presentationml/2006/main">
  <p:tag name="COMMONDATA" val="eyJoZGlkIjoiNTE2YjUyNDI3NjI3MWIwYzFkMThmMzMwYWU0MGMzNTIifQ=="/>
</p:tagLst>
</file>

<file path=ppt/theme/theme1.xml><?xml version="1.0" encoding="utf-8"?>
<a:theme xmlns:a="http://schemas.openxmlformats.org/drawingml/2006/main" name="首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WPS 演示</Application>
  <PresentationFormat>宽屏</PresentationFormat>
  <Paragraphs>103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8" baseType="lpstr">
      <vt:lpstr>Arial</vt:lpstr>
      <vt:lpstr>方正书宋_GBK</vt:lpstr>
      <vt:lpstr>Wingdings</vt:lpstr>
      <vt:lpstr>字魂59号-创粗黑</vt:lpstr>
      <vt:lpstr>苹方-简</vt:lpstr>
      <vt:lpstr>字魂58号-创中黑</vt:lpstr>
      <vt:lpstr>Arial Regular</vt:lpstr>
      <vt:lpstr>Microsoft YaHei Regular</vt:lpstr>
      <vt:lpstr>微软雅黑</vt:lpstr>
      <vt:lpstr>汉仪旗黑</vt:lpstr>
      <vt:lpstr>Microsoft YaHei Bold</vt:lpstr>
      <vt:lpstr>黑体</vt:lpstr>
      <vt:lpstr>Calibri</vt:lpstr>
      <vt:lpstr>Helvetica Neue</vt:lpstr>
      <vt:lpstr>宋体</vt:lpstr>
      <vt:lpstr>Arial Unicode MS</vt:lpstr>
      <vt:lpstr>汉仪书宋二KW</vt:lpstr>
      <vt:lpstr>汉仪中黑KW</vt:lpstr>
      <vt:lpstr>Calibri Light</vt:lpstr>
      <vt:lpstr>首页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</dc:creator>
  <cp:lastModifiedBy>yangfan</cp:lastModifiedBy>
  <cp:revision>63</cp:revision>
  <dcterms:created xsi:type="dcterms:W3CDTF">2022-06-17T07:15:02Z</dcterms:created>
  <dcterms:modified xsi:type="dcterms:W3CDTF">2022-06-17T07:15:02Z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  <property fmtid="{D5CDD505-2E9C-101B-9397-08002B2CF9AE}" pid="3" name="ICV">
    <vt:lpwstr>3D16F3AAA4BA4CD59A22B45627711942</vt:lpwstr>
  </property>
</Properties>
</file>