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4"/>
  </p:notesMasterIdLst>
  <p:sldIdLst>
    <p:sldId id="256" r:id="rId2"/>
    <p:sldId id="257" r:id="rId3"/>
    <p:sldId id="264" r:id="rId4"/>
    <p:sldId id="267" r:id="rId5"/>
    <p:sldId id="259" r:id="rId6"/>
    <p:sldId id="261" r:id="rId7"/>
    <p:sldId id="270" r:id="rId8"/>
    <p:sldId id="262" r:id="rId9"/>
    <p:sldId id="269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5981" autoAdjust="0"/>
  </p:normalViewPr>
  <p:slideViewPr>
    <p:cSldViewPr snapToGrid="0">
      <p:cViewPr varScale="1">
        <p:scale>
          <a:sx n="82" d="100"/>
          <a:sy n="82" d="100"/>
        </p:scale>
        <p:origin x="1736" y="1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6160B-F398-8C4F-B662-F0757BA759B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7BD5D-A5A4-E347-83CB-7798F9C6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 </a:t>
            </a:r>
            <a:r>
              <a:rPr lang="en-US" dirty="0" smtClean="0"/>
              <a:t>  Credits</a:t>
            </a:r>
            <a:r>
              <a:rPr lang="en-US" baseline="0" dirty="0" smtClean="0"/>
              <a:t> hitter for the value of each outcome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7BD5D-A5A4-E347-83CB-7798F9C6C8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</a:t>
            </a:r>
            <a:r>
              <a:rPr lang="en-US" baseline="0" dirty="0" smtClean="0"/>
              <a:t> 25 pitchers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7BD5D-A5A4-E347-83CB-7798F9C6C8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8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Pre-process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7BD5D-A5A4-E347-83CB-7798F9C6C8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DataBricks</a:t>
            </a:r>
            <a:r>
              <a:rPr lang="en-US" altLang="zh-CN" dirty="0" smtClean="0"/>
              <a:t> to read CSV file. Our Preprocessing</a:t>
            </a:r>
            <a:r>
              <a:rPr lang="en-US" altLang="zh-CN" baseline="0" dirty="0" smtClean="0"/>
              <a:t> is base on </a:t>
            </a:r>
            <a:r>
              <a:rPr lang="en-US" altLang="zh-CN" baseline="0" dirty="0" err="1" smtClean="0"/>
              <a:t>dataFrame</a:t>
            </a:r>
            <a:r>
              <a:rPr lang="en-US" altLang="zh-CN" baseline="0" dirty="0" smtClean="0"/>
              <a:t>. Since we decided to use regression to predict, we used </a:t>
            </a:r>
            <a:r>
              <a:rPr lang="en-US" altLang="zh-CN" baseline="0" dirty="0" err="1" smtClean="0"/>
              <a:t>StringIndexer</a:t>
            </a:r>
            <a:r>
              <a:rPr lang="en-US" altLang="zh-CN" baseline="0" dirty="0" smtClean="0"/>
              <a:t> to deal with String Type Features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7BD5D-A5A4-E347-83CB-7798F9C6C8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</a:t>
            </a:r>
            <a:r>
              <a:rPr lang="en-US" baseline="0" dirty="0" smtClean="0"/>
              <a:t> baseball prediction</a:t>
            </a:r>
            <a:r>
              <a:rPr lang="en-US" dirty="0" smtClean="0"/>
              <a:t> is</a:t>
            </a:r>
            <a:r>
              <a:rPr lang="en-US" baseline="0" dirty="0" smtClean="0"/>
              <a:t> like a time-serious question, we planned to use linear Regression at first. And we tried to apply a time-series jar in our project. However, it didn’t work well… So we extract year, month and day as features </a:t>
            </a:r>
            <a:r>
              <a:rPr lang="en-US" altLang="zh-CN" baseline="0" dirty="0" smtClean="0"/>
              <a:t>instead</a:t>
            </a:r>
            <a:r>
              <a:rPr lang="en-US" baseline="0" dirty="0" smtClean="0"/>
              <a:t>. Also, we used pipeline to make up the lack of accuracy of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7BD5D-A5A4-E347-83CB-7798F9C6C8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order to </a:t>
            </a:r>
            <a:r>
              <a:rPr lang="en-US" altLang="zh-CN" baseline="0" dirty="0" err="1" smtClean="0"/>
              <a:t>analyse</a:t>
            </a:r>
            <a:r>
              <a:rPr lang="en-US" altLang="zh-CN" baseline="0" dirty="0" smtClean="0"/>
              <a:t> our predicting results, we output the data and save it as a csv file under the root.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7BD5D-A5A4-E347-83CB-7798F9C6C8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r>
              <a:rPr lang="en-US" baseline="0" dirty="0" smtClean="0"/>
              <a:t> first, we selected five features including name, team, time and so on. But the error rate turned out to be very high. So we add three more features. </a:t>
            </a:r>
            <a:r>
              <a:rPr lang="en-US" baseline="0" smtClean="0"/>
              <a:t>And achieve 68% at lash.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7BD5D-A5A4-E347-83CB-7798F9C6C8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1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8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9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4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29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53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1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6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7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9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ngraph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Baseball Projection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Shuxin </a:t>
            </a:r>
            <a:r>
              <a:rPr lang="en-US" altLang="zh-CN" dirty="0" err="1"/>
              <a:t>C</a:t>
            </a:r>
            <a:r>
              <a:rPr lang="en-US" altLang="zh-CN" smtClean="0"/>
              <a:t>hen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Feiran</a:t>
            </a:r>
            <a:r>
              <a:rPr lang="en-US" altLang="zh-CN" dirty="0" smtClean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CSV File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158" y="2138082"/>
            <a:ext cx="7297148" cy="40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</a:t>
            </a:r>
            <a:r>
              <a:rPr lang="en-US" altLang="zh-CN" dirty="0" smtClean="0"/>
              <a:t>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use mean absolute percentage error to calculate error rate.</a:t>
            </a:r>
          </a:p>
          <a:p>
            <a:r>
              <a:rPr lang="en-US" altLang="zh-CN" dirty="0" smtClean="0"/>
              <a:t>We plan to achieve 60%. </a:t>
            </a:r>
          </a:p>
          <a:p>
            <a:r>
              <a:rPr lang="en-US" altLang="zh-CN" dirty="0" smtClean="0"/>
              <a:t>Our MAPE is  0.32 -----</a:t>
            </a:r>
            <a:r>
              <a:rPr lang="en-US" altLang="zh-CN" dirty="0" smtClean="0">
                <a:sym typeface="Wingdings" panose="05000000000000000000" pitchFamily="2" charset="2"/>
              </a:rPr>
              <a:t>68%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45" y="4112266"/>
            <a:ext cx="10454247" cy="18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2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predict the next game’s performance of a certain baseball player based on historical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err="1"/>
              <a:t>wRC</a:t>
            </a:r>
            <a:r>
              <a:rPr lang="en-US" altLang="zh-CN" dirty="0"/>
              <a:t>+(Weighted Runs Created Plus) = </a:t>
            </a:r>
            <a:r>
              <a:rPr lang="en-US" dirty="0"/>
              <a:t>(((</a:t>
            </a:r>
            <a:r>
              <a:rPr lang="en-US" dirty="0" err="1"/>
              <a:t>wRAA</a:t>
            </a:r>
            <a:r>
              <a:rPr lang="en-US" dirty="0"/>
              <a:t> per PA + league runs per PA) + (league runs per PA - ballpark factor x league runs per PA) / league </a:t>
            </a:r>
            <a:r>
              <a:rPr lang="en-US" dirty="0" err="1"/>
              <a:t>wRC</a:t>
            </a:r>
            <a:r>
              <a:rPr lang="en-US" dirty="0"/>
              <a:t> per plate appearance, not including pitchers)) x 100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Use cases to be satisfied for hypothetical customers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 baseball coach can use the prediction to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choose players</a:t>
            </a:r>
          </a:p>
          <a:p>
            <a:r>
              <a:rPr lang="en-US" altLang="zh-CN" dirty="0" smtClean="0"/>
              <a:t>make a more targeted training plan for players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1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190K records</a:t>
            </a:r>
          </a:p>
          <a:p>
            <a:r>
              <a:rPr lang="en-US" altLang="zh-CN" dirty="0" smtClean="0"/>
              <a:t>30 teams in total and each has 25</a:t>
            </a:r>
            <a:r>
              <a:rPr lang="en-US" altLang="zh-CN" dirty="0"/>
              <a:t>-</a:t>
            </a:r>
            <a:r>
              <a:rPr lang="en-US" altLang="zh-CN" dirty="0" smtClean="0"/>
              <a:t>man roster</a:t>
            </a:r>
          </a:p>
          <a:p>
            <a:r>
              <a:rPr lang="en-US" altLang="zh-CN" dirty="0" smtClean="0"/>
              <a:t>162 games in a season </a:t>
            </a:r>
          </a:p>
          <a:p>
            <a:r>
              <a:rPr lang="en-US" altLang="zh-CN" dirty="0"/>
              <a:t>All game logs of every player who is </a:t>
            </a:r>
            <a:r>
              <a:rPr lang="en-US" altLang="zh-CN" dirty="0" smtClean="0"/>
              <a:t>on </a:t>
            </a:r>
            <a:r>
              <a:rPr lang="en-US" altLang="zh-CN" dirty="0"/>
              <a:t>25-man </a:t>
            </a:r>
            <a:r>
              <a:rPr lang="en-US" altLang="zh-CN" dirty="0" smtClean="0"/>
              <a:t>rosters excluding pitchers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www.fangraphs.com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73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75360" y="3011806"/>
            <a:ext cx="7800388" cy="1392554"/>
            <a:chOff x="3419835" y="2922609"/>
            <a:chExt cx="7541316" cy="639501"/>
          </a:xfrm>
        </p:grpSpPr>
        <p:sp>
          <p:nvSpPr>
            <p:cNvPr id="4" name="矩形 3"/>
            <p:cNvSpPr/>
            <p:nvPr/>
          </p:nvSpPr>
          <p:spPr>
            <a:xfrm>
              <a:off x="5410610" y="2942864"/>
              <a:ext cx="1637818" cy="61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Training Model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19835" y="2928394"/>
              <a:ext cx="1637818" cy="61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Pre-Processing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406833" y="2942864"/>
              <a:ext cx="1637818" cy="61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Linear Regression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7" idx="3"/>
              <a:endCxn id="4" idx="1"/>
            </p:cNvCxnSpPr>
            <p:nvPr/>
          </p:nvCxnSpPr>
          <p:spPr>
            <a:xfrm>
              <a:off x="5057653" y="3238017"/>
              <a:ext cx="352957" cy="14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9" idx="1"/>
            </p:cNvCxnSpPr>
            <p:nvPr/>
          </p:nvCxnSpPr>
          <p:spPr>
            <a:xfrm>
              <a:off x="7048428" y="3252487"/>
              <a:ext cx="358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9323333" y="2922609"/>
              <a:ext cx="1637818" cy="61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Output  Prediction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9" idx="3"/>
              <a:endCxn id="21" idx="1"/>
            </p:cNvCxnSpPr>
            <p:nvPr/>
          </p:nvCxnSpPr>
          <p:spPr>
            <a:xfrm flipV="1">
              <a:off x="9044651" y="3232232"/>
              <a:ext cx="278682" cy="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箭头连接符 9"/>
          <p:cNvCxnSpPr>
            <a:stCxn id="21" idx="3"/>
          </p:cNvCxnSpPr>
          <p:nvPr/>
        </p:nvCxnSpPr>
        <p:spPr>
          <a:xfrm>
            <a:off x="8775748" y="3686030"/>
            <a:ext cx="335301" cy="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106056" y="3011806"/>
            <a:ext cx="1694083" cy="134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Analysing</a:t>
            </a:r>
            <a:r>
              <a:rPr lang="en-US" altLang="zh-CN" dirty="0" smtClean="0"/>
              <a:t> 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0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preprocess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DataBricks</a:t>
            </a:r>
            <a:endParaRPr lang="en-US" altLang="zh-CN" sz="4400" dirty="0" smtClean="0"/>
          </a:p>
          <a:p>
            <a:r>
              <a:rPr lang="en-US" altLang="zh-CN" sz="4400" dirty="0" smtClean="0"/>
              <a:t>Based on </a:t>
            </a:r>
            <a:r>
              <a:rPr lang="en-US" altLang="zh-CN" sz="4400" dirty="0" err="1" smtClean="0"/>
              <a:t>dataFrame</a:t>
            </a:r>
            <a:endParaRPr lang="en-US" altLang="zh-CN" sz="4400" dirty="0" smtClean="0"/>
          </a:p>
          <a:p>
            <a:r>
              <a:rPr lang="en-US" altLang="zh-CN" sz="4400" dirty="0" err="1" smtClean="0"/>
              <a:t>StringIndexer</a:t>
            </a:r>
            <a:r>
              <a:rPr lang="en-US" altLang="zh-CN" sz="4400" dirty="0" smtClean="0"/>
              <a:t>            String type features 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777740" y="4686300"/>
            <a:ext cx="127254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1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Leaning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Time-series and Linear Regression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Pipeline and Linear Regression</a:t>
            </a: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604260" y="2964180"/>
            <a:ext cx="1524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and data analysis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2" y="2500130"/>
            <a:ext cx="7084829" cy="2864350"/>
          </a:xfrm>
        </p:spPr>
      </p:pic>
    </p:spTree>
    <p:extLst>
      <p:ext uri="{BB962C8B-B14F-4D97-AF65-F5344CB8AC3E}">
        <p14:creationId xmlns:p14="http://schemas.microsoft.com/office/powerpoint/2010/main" val="20604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3880</TotalTime>
  <Words>387</Words>
  <Application>Microsoft Macintosh PowerPoint</Application>
  <PresentationFormat>Widescreen</PresentationFormat>
  <Paragraphs>51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DengXian</vt:lpstr>
      <vt:lpstr>Garamond</vt:lpstr>
      <vt:lpstr>Wingdings</vt:lpstr>
      <vt:lpstr>方正舒体</vt:lpstr>
      <vt:lpstr>环保</vt:lpstr>
      <vt:lpstr>Baseball Projection</vt:lpstr>
      <vt:lpstr>Goals of the project</vt:lpstr>
      <vt:lpstr>Use cases to be satisfied for hypothetical customers</vt:lpstr>
      <vt:lpstr>Scale</vt:lpstr>
      <vt:lpstr>Data sources</vt:lpstr>
      <vt:lpstr>Methodology</vt:lpstr>
      <vt:lpstr>Load and preprocess data</vt:lpstr>
      <vt:lpstr>Machine Leaning</vt:lpstr>
      <vt:lpstr>Output and data analysis</vt:lpstr>
      <vt:lpstr>Output CSV File</vt:lpstr>
      <vt:lpstr>Acceptance criteria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potential Baseball players</dc:title>
  <dc:creator>Shuxin Chen</dc:creator>
  <cp:lastModifiedBy>杨斐然</cp:lastModifiedBy>
  <cp:revision>68</cp:revision>
  <dcterms:created xsi:type="dcterms:W3CDTF">2016-10-28T20:06:42Z</dcterms:created>
  <dcterms:modified xsi:type="dcterms:W3CDTF">2016-12-10T00:44:26Z</dcterms:modified>
</cp:coreProperties>
</file>