
<file path=[Content_Types].xml><?xml version="1.0" encoding="utf-8"?>
<Types xmlns="http://schemas.openxmlformats.org/package/2006/content-types"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slideMasters/theme/theme1.xml"/>
  <Override ContentType="application/vnd.openxmlformats-officedocument.presentationml.notesMaster+xml" PartName="/ppt/notesMasters/notesMaster1.xml"/>
  <Override ContentType="application/vnd.openxmlformats-officedocument.theme+xml" PartName="/ppt/notesMasters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Default ContentType="image/png" Extension="png"/>
</Types>
</file>

<file path=_rels/.rels>&#65279;<?xml version="1.0"?><Relationships xmlns="http://schemas.openxmlformats.org/package/2006/relationships"><Relationship Id="Re0" Target="/ppt/presentation.xml" Type="http://schemas.openxmlformats.org/officeDocument/2006/relationships/officeDocument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  <p:defaultTextStyle>
    <a:lvl1pPr marL="0" lvl="0" algn="l" defTabSz="457200">
      <a:defRPr sz="1800" kern="1200">
        <a:solidFill>
          <a:schemeClr val="tx1"/>
        </a:solidFill>
        <a:latin typeface="Calibri"/>
        <a:ea typeface="DengXian"/>
      </a:defRPr>
    </a:lvl1pPr>
    <a:lvl2pPr marL="457200" lvl="1" algn="l" defTabSz="457200">
      <a:defRPr sz="1800" kern="1200">
        <a:solidFill>
          <a:schemeClr val="tx1"/>
        </a:solidFill>
        <a:latin typeface="Calibri"/>
        <a:ea typeface="DengXian"/>
      </a:defRPr>
    </a:lvl2pPr>
    <a:lvl3pPr marL="914400" lvl="2" algn="l" defTabSz="457200">
      <a:defRPr sz="1800" kern="1200">
        <a:solidFill>
          <a:schemeClr val="tx1"/>
        </a:solidFill>
        <a:latin typeface="Calibri"/>
        <a:ea typeface="DengXian"/>
      </a:defRPr>
    </a:lvl3pPr>
    <a:lvl4pPr marL="1371600" lvl="3" algn="l" defTabSz="457200">
      <a:defRPr sz="1800" kern="1200">
        <a:solidFill>
          <a:schemeClr val="tx1"/>
        </a:solidFill>
        <a:latin typeface="Calibri"/>
        <a:ea typeface="DengXian"/>
      </a:defRPr>
    </a:lvl4pPr>
    <a:lvl5pPr marL="1828800" lvl="4" algn="l" defTabSz="457200">
      <a:defRPr sz="1800" kern="1200">
        <a:solidFill>
          <a:schemeClr val="tx1"/>
        </a:solidFill>
        <a:latin typeface="Calibri"/>
        <a:ea typeface="DengXian"/>
      </a:defRPr>
    </a:lvl5pPr>
    <a:lvl6pPr marL="2286000" lvl="5" algn="l" defTabSz="457200">
      <a:defRPr sz="1800" kern="1200">
        <a:solidFill>
          <a:schemeClr val="tx1"/>
        </a:solidFill>
        <a:latin typeface="Calibri"/>
        <a:ea typeface="DengXian"/>
      </a:defRPr>
    </a:lvl6pPr>
    <a:lvl7pPr marL="2743200" lvl="6" algn="l" defTabSz="457200">
      <a:defRPr sz="1800" kern="1200">
        <a:solidFill>
          <a:schemeClr val="tx1"/>
        </a:solidFill>
        <a:latin typeface="Calibri"/>
        <a:ea typeface="DengXian"/>
      </a:defRPr>
    </a:lvl7pPr>
    <a:lvl8pPr marL="3200400" lvl="7" algn="l" defTabSz="457200">
      <a:defRPr sz="1800" kern="1200">
        <a:solidFill>
          <a:schemeClr val="tx1"/>
        </a:solidFill>
        <a:latin typeface="Calibri"/>
        <a:ea typeface="DengXian"/>
      </a:defRPr>
    </a:lvl8pPr>
    <a:lvl9pPr marL="3657600" lvl="8" algn="l" defTabSz="457200">
      <a:defRPr sz="1800" kern="1200">
        <a:solidFill>
          <a:schemeClr val="tx1"/>
        </a:solidFill>
        <a:latin typeface="Calibri"/>
        <a:ea typeface="DengXian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right>
          <a:top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bottom>
          <a:insideH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insideH>
          <a:insideV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25400" cap="flat" cmpd="sng">
              <a:solidFill>
                <a:schemeClr val="accent1"/>
              </a:solidFill>
              <a:prstDash val="solid"/>
            </a:ln>
          </a:left>
          <a:righ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right>
          <a:top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bottom>
          <a:insideH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left>
          <a:right>
            <a:ln w="25400" cap="flat" cmpd="sng">
              <a:solidFill>
                <a:schemeClr val="accent1"/>
              </a:solidFill>
              <a:prstDash val="solid"/>
            </a:ln>
          </a:right>
          <a:top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bottom>
          <a:insideH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right>
          <a:top>
            <a:ln w="25400" cap="flat" cmpd="sng">
              <a:solidFill>
                <a:schemeClr val="accent1"/>
              </a:solidFill>
              <a:prstDash val="solid"/>
            </a:ln>
          </a:top>
          <a:bottom>
            <a:ln w="25400" cap="flat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right>
          <a:top>
            <a:ln w="9525" cap="flat" cmpd="sng">
              <a:solidFill>
                <a:schemeClr val="accent1">
                  <a:shade val="95000"/>
                </a:schemeClr>
              </a:solidFill>
              <a:prstDash val="solid"/>
            </a:ln>
          </a:top>
          <a:bottom>
            <a:ln w="25400" cap="flat" cmpd="sng">
              <a:solidFill>
                <a:schemeClr val="l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Themed Style 2 - Accent 1">
    <a:wholeTbl>
      <a:tcTxStyle>
        <a:fontRef idx="minor">
          <a:srgbClr val="000000"/>
        </a:fontRef>
        <a:schemeClr val="lt1"/>
      </a:tcTxStyle>
      <a:tcStyle>
        <a:tcBdr>
          <a:left>
            <a:ln w="9525" cap="flat" cmpd="sng">
              <a:solidFill>
                <a:schemeClr val="accent1">
                  <a:shade val="95000"/>
                  <a:tint val="50000"/>
                </a:schemeClr>
              </a:solidFill>
              <a:prstDash val="solid"/>
            </a:ln>
          </a:left>
          <a:right>
            <a:ln w="9525" cap="flat" cmpd="sng">
              <a:solidFill>
                <a:schemeClr val="accent1">
                  <a:shade val="95000"/>
                  <a:tint val="50000"/>
                </a:schemeClr>
              </a:solidFill>
              <a:prstDash val="solid"/>
            </a:ln>
          </a:right>
          <a:top>
            <a:ln w="9525" cap="flat" cmpd="sng">
              <a:solidFill>
                <a:schemeClr val="accent1">
                  <a:shade val="95000"/>
                  <a:tint val="50000"/>
                </a:schemeClr>
              </a:solidFill>
              <a:prstDash val="solid"/>
            </a:ln>
          </a:top>
          <a:bottom>
            <a:ln w="9525" cap="flat" cmpd="sng">
              <a:solidFill>
                <a:schemeClr val="accent1">
                  <a:shade val="95000"/>
                  <a:tint val="50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 w="25400" cap="flat" cmpd="sng">
              <a:solidFill>
                <a:schemeClr val="lt1"/>
              </a:solidFill>
              <a:prstDash val="solid"/>
            </a:ln>
          </a:left>
        </a:tcBdr>
      </a:tcStyle>
    </a:lastCol>
    <a:firstCol>
      <a:tcTxStyle b="on"/>
      <a:tcStyle>
        <a:tcBdr>
          <a:right>
            <a:ln w="25400" cap="flat" cmpd="sng">
              <a:solidFill>
                <a:schemeClr val="lt1"/>
              </a:solidFill>
              <a:prstDash val="solid"/>
            </a:ln>
          </a:right>
        </a:tcBdr>
      </a:tcStyle>
    </a:firstCol>
    <a:lastRow>
      <a:tcTxStyle b="on"/>
      <a:tcStyle>
        <a:tcBdr>
          <a:top>
            <a:ln w="25400" cap="flat" cmpd="sng">
              <a:solidFill>
                <a:schemeClr val="lt1"/>
              </a:solidFill>
              <a:prstDash val="solid"/>
            </a:ln>
          </a:top>
        </a:tcBdr>
        <a:fill>
          <a:noFill/>
        </a:fill>
      </a:tcStyle>
    </a:lastRow>
    <a:firstRow>
      <a:tcTxStyle b="on"/>
      <a:tcStyle>
        <a:tcBdr>
          <a:bottom>
            <a:ln w="38100" cap="flat" cmpd="sng">
              <a:solidFill>
                <a:schemeClr val="lt1"/>
              </a:solidFill>
              <a:prstDash val="solid"/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rgbClr val="000000"/>
        </a:fontRef>
        <a:schemeClr val="tx1"/>
      </a:tcTxStyle>
      <a:tcStyle>
        <a:tcBdr>
          <a:lef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right>
          <a:top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top>
          <a:bottom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bottom>
        </a:tcBdr>
      </a:tcStyle>
    </a:band1H>
    <a:band1V>
      <a:tcStyle>
        <a:tcBdr>
          <a:lef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left>
          <a:right>
            <a:ln w="9525" cap="flat" cmpd="sng">
              <a:solidFill>
                <a:schemeClr val="tx1">
                  <a:shade val="95000"/>
                </a:schemeClr>
              </a:solidFill>
              <a:prstDash val="solid"/>
            </a:ln>
          </a:right>
        </a:tcBdr>
      </a:tcStyle>
    </a:band2V>
    <a:lastCol>
      <a:tcTxStyle b="on"/>
      <a:tcStyle/>
    </a:lastCol>
    <a:firstCol>
      <a:tcTxStyle b="on"/>
      <a:tcStyle/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tx1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_rels/presentation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Relationship Id="rId2" Target="/ppt/slideMasters/theme/theme1.xml" Type="http://schemas.openxmlformats.org/officeDocument/2006/relationships/theme" /><Relationship Id="rId3" Target="/ppt/notesMasters/notesMaster1.xml" Type="http://schemas.openxmlformats.org/officeDocument/2006/relationships/notesMaster" /><Relationship Id="rId4" Target="/ppt/slides/slide1.xml" Type="http://schemas.openxmlformats.org/officeDocument/2006/relationships/slide" /><Relationship Id="rId5" Target="/ppt/slides/slide2.xml" Type="http://schemas.openxmlformats.org/officeDocument/2006/relationships/slide" /><Relationship Id="rId6" Target="/ppt/slides/slide3.xml" Type="http://schemas.openxmlformats.org/officeDocument/2006/relationships/slide" /><Relationship Id="rId7" Target="/ppt/slides/slide4.xml" Type="http://schemas.openxmlformats.org/officeDocument/2006/relationships/slide" /><Relationship Id="rId8" Target="/ppt/tableStyles.xml" Type="http://schemas.openxmlformats.org/officeDocument/2006/relationships/tableStyles" /></Relationships>
</file>

<file path=ppt/notesMasters/_rels/notesMaster1.xml.rels>&#65279;<?xml version="1.0"?><Relationships xmlns="http://schemas.openxmlformats.org/package/2006/relationships"><Relationship Id="rId1" Target="/ppt/notesMasters/theme/theme2.xml" Type="http://schemas.openxmlformats.org/officeDocument/2006/relationships/theme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?><Relationships xmlns="http://schemas.openxmlformats.org/package/2006/relationships"><Relationship Id="rId1" Target="/ppt/slides/slide3.xml" Type="http://schemas.openxmlformats.org/officeDocument/2006/relationships/slide" /><Relationship Id="rId2" Target="/ppt/notesMasters/notesMaster1.xml" Type="http://schemas.openxmlformats.org/officeDocument/2006/relationships/notesMaster" /></Relationships>
</file>

<file path=ppt/notesSlides/_rels/notesSlide2.xml.rels>&#65279;<?xml version="1.0"?><Relationships xmlns="http://schemas.openxmlformats.org/package/2006/relationships"><Relationship Id="rId1" Target="/ppt/slides/slide4.xml" Type="http://schemas.openxmlformats.org/officeDocument/2006/relationships/slide" /><Relationship Id="rId2" Target="/ppt/notesMasters/notesMaster1.xml" Type="http://schemas.openxmlformats.org/officeDocument/2006/relationships/notesMaster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Relationship Id="rId2" Target="/ppt/media/image.png" Type="http://schemas.openxmlformats.org/officeDocument/2006/relationships/image" /><Relationship Id="rId3" Target="/ppt/media/image2.png" Type="http://schemas.openxmlformats.org/officeDocument/2006/relationships/image" /></Relationships>
</file>

<file path=ppt/slideLayouts/_rels/slideLayout10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11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12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2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3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4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5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6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7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8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_rels/slideLayout9.xml.rels>&#65279;<?xml version="1.0"?><Relationships xmlns="http://schemas.openxmlformats.org/package/2006/relationships"><Relationship Id="rId1" Target="/ppt/slideMasters/slideMaster1.xml" Type="http://schemas.openxmlformats.org/officeDocument/2006/relationships/slideMaster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lvl="0"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371600" y="4257092"/>
            <a:ext cx="6400800" cy="1381708"/>
          </a:xfrm>
        </p:spPr>
        <p:txBody>
          <a:bodyPr/>
          <a:lstStyle>
            <a:lvl1pPr marL="0" lv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lvl="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zh-CN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7086" t="41476" r="16125" b="42669"/>
          <a:stretch/>
        </p:blipFill>
        <p:spPr>
          <a:xfrm>
            <a:off x="6775622" y="35279"/>
            <a:ext cx="1767017" cy="59312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8526370" y="44451"/>
            <a:ext cx="57150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本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竖排文本占位符 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lstStyle>
            <a:lvl1pPr lvl="0">
              <a:defRPr sz="2000"/>
            </a:lvl1pPr>
            <a:lvl2pPr lvl="1">
              <a:defRPr sz="2000"/>
            </a:lvl2pPr>
            <a:lvl3pPr lvl="2">
              <a:defRPr sz="2000"/>
            </a:lvl3pPr>
            <a:lvl4pPr lvl="3">
              <a:defRPr sz="2000"/>
            </a:lvl4pPr>
            <a:lvl5pPr lvl="4"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lvl="0"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722313" y="849087"/>
            <a:ext cx="7772400" cy="3557814"/>
          </a:xfrm>
        </p:spPr>
        <p:txBody>
          <a:bodyPr anchor="b"/>
          <a:lstStyle>
            <a:lvl1pPr marL="0" lvl="0" indent="0">
              <a:buNone/>
              <a:defRPr sz="2000">
                <a:solidFill>
                  <a:schemeClr val="tx1"/>
                </a:solidFill>
              </a:defRPr>
            </a:lvl1pPr>
            <a:lvl2pPr marL="457200" lvl="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lvl="0">
              <a:defRPr sz="2000"/>
            </a:lvl1pPr>
            <a:lvl2pPr lvl="1">
              <a:defRPr sz="2000"/>
            </a:lvl2pPr>
            <a:lvl3pPr lvl="2">
              <a:defRPr sz="2000"/>
            </a:lvl3pPr>
            <a:lvl4pPr lvl="3">
              <a:defRPr sz="2000"/>
            </a:lvl4pPr>
            <a:lvl5pPr lvl="4">
              <a:defRPr sz="20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lvl="0">
              <a:defRPr sz="2000"/>
            </a:lvl1pPr>
            <a:lvl2pPr lvl="1">
              <a:defRPr sz="2000"/>
            </a:lvl2pPr>
            <a:lvl3pPr lvl="2">
              <a:defRPr sz="2000"/>
            </a:lvl3pPr>
            <a:lvl4pPr lvl="3">
              <a:defRPr sz="2000"/>
            </a:lvl4pPr>
            <a:lvl5pPr lvl="4">
              <a:defRPr sz="2000"/>
            </a:lvl5pPr>
            <a:lvl6pPr lvl="5">
              <a:defRPr sz="1800"/>
            </a:lvl6pPr>
            <a:lvl7pPr lvl="6">
              <a:defRPr sz="1800"/>
            </a:lvl7pPr>
            <a:lvl8pPr lvl="7">
              <a:defRPr sz="1800"/>
            </a:lvl8pPr>
            <a:lvl9pPr lvl="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lvl="0" indent="0">
              <a:buNone/>
              <a:defRPr sz="20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lvl="0">
              <a:defRPr sz="2000"/>
            </a:lvl1pPr>
            <a:lvl2pPr lvl="1">
              <a:defRPr sz="1800"/>
            </a:lvl2pPr>
            <a:lvl3pPr lvl="2">
              <a:defRPr sz="1600"/>
            </a:lvl3pPr>
            <a:lvl4pPr lvl="3">
              <a:defRPr sz="1400"/>
            </a:lvl4pPr>
            <a:lvl5pPr lvl="4">
              <a:defRPr sz="14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lvl="0" indent="0">
              <a:buNone/>
              <a:defRPr sz="20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lvl="0">
              <a:defRPr sz="2000"/>
            </a:lvl1pPr>
            <a:lvl2pPr lvl="1">
              <a:defRPr sz="1800"/>
            </a:lvl2pPr>
            <a:lvl3pPr lvl="2">
              <a:defRPr sz="1600"/>
            </a:lvl3pPr>
            <a:lvl4pPr lvl="3">
              <a:defRPr sz="1400"/>
            </a:lvl4pPr>
            <a:lvl5pPr lvl="4">
              <a:defRPr sz="1400"/>
            </a:lvl5pPr>
            <a:lvl6pPr lvl="5">
              <a:defRPr sz="1600"/>
            </a:lvl6pPr>
            <a:lvl7pPr lvl="6">
              <a:defRPr sz="1600"/>
            </a:lvl7pPr>
            <a:lvl8pPr lvl="7">
              <a:defRPr sz="1600"/>
            </a:lvl8pPr>
            <a:lvl9pPr lvl="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 lvl="0">
              <a:defRPr sz="2000"/>
            </a:lvl1pPr>
            <a:lvl2pPr lvl="1">
              <a:defRPr sz="2000"/>
            </a:lvl2pPr>
            <a:lvl3pPr lvl="2">
              <a:defRPr sz="20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lvl="0"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lvl="0" indent="0">
              <a:buNone/>
              <a:defRPr sz="1400"/>
            </a:lvl1pPr>
            <a:lvl2pPr marL="457200" lvl="1" indent="0">
              <a:buNone/>
              <a:defRPr sz="1200"/>
            </a:lvl2pPr>
            <a:lvl3pPr marL="914400" lvl="2" indent="0">
              <a:buNone/>
              <a:defRPr sz="1000"/>
            </a:lvl3pPr>
            <a:lvl4pPr marL="1371600" lvl="3" indent="0">
              <a:buNone/>
              <a:defRPr sz="900"/>
            </a:lvl4pPr>
            <a:lvl5pPr marL="1828800" lvl="4" indent="0">
              <a:buNone/>
              <a:defRPr sz="900"/>
            </a:lvl5pPr>
            <a:lvl6pPr marL="2286000" lvl="5" indent="0">
              <a:buNone/>
              <a:defRPr sz="900"/>
            </a:lvl6pPr>
            <a:lvl7pPr marL="2743200" lvl="6" indent="0">
              <a:buNone/>
              <a:defRPr sz="900"/>
            </a:lvl7pPr>
            <a:lvl8pPr marL="3200400" lvl="7" indent="0">
              <a:buNone/>
              <a:defRPr sz="900"/>
            </a:lvl8pPr>
            <a:lvl9pPr marL="3657600" lvl="8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&#65279;<?xml version="1.0"?><Relationships xmlns="http://schemas.openxmlformats.org/package/2006/relationships"><Relationship Id="rId1" Target="/ppt/slideLayouts/slideLayout1.xml" Type="http://schemas.openxmlformats.org/officeDocument/2006/relationships/slideLayout" /><Relationship Id="rId2" Target="/ppt/slideLayouts/slideLayout2.xml" Type="http://schemas.openxmlformats.org/officeDocument/2006/relationships/slideLayout" /><Relationship Id="rId3" Target="/ppt/slideLayouts/slideLayout3.xml" Type="http://schemas.openxmlformats.org/officeDocument/2006/relationships/slideLayout" /><Relationship Id="rId4" Target="/ppt/slideLayouts/slideLayout4.xml" Type="http://schemas.openxmlformats.org/officeDocument/2006/relationships/slideLayout" /><Relationship Id="rId5" Target="/ppt/slideLayouts/slideLayout5.xml" Type="http://schemas.openxmlformats.org/officeDocument/2006/relationships/slideLayout" /><Relationship Id="rId6" Target="/ppt/slideLayouts/slideLayout6.xml" Type="http://schemas.openxmlformats.org/officeDocument/2006/relationships/slideLayout" /><Relationship Id="rId7" Target="/ppt/slideLayouts/slideLayout7.xml" Type="http://schemas.openxmlformats.org/officeDocument/2006/relationships/slideLayout" /><Relationship Id="rId8" Target="/ppt/slideLayouts/slideLayout8.xml" Type="http://schemas.openxmlformats.org/officeDocument/2006/relationships/slideLayout" /><Relationship Id="rId9" Target="/ppt/slideLayouts/slideLayout9.xml" Type="http://schemas.openxmlformats.org/officeDocument/2006/relationships/slideLayout" /><Relationship Id="rId10" Target="/ppt/slideLayouts/slideLayout10.xml" Type="http://schemas.openxmlformats.org/officeDocument/2006/relationships/slideLayout" /><Relationship Id="rId11" Target="/ppt/slideLayouts/slideLayout11.xml" Type="http://schemas.openxmlformats.org/officeDocument/2006/relationships/slideLayout" /><Relationship Id="rId12" Target="/ppt/slideLayouts/slideLayout12.xml" Type="http://schemas.openxmlformats.org/officeDocument/2006/relationships/slideLayout" /><Relationship Id="rId13" Target="/ppt/slideMasters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457200">
        <a:spcBef>
          <a:spcPct val="0"/>
        </a:spcBef>
        <a:buNone/>
        <a:defRPr sz="4400" kern="1200">
          <a:solidFill>
            <a:srgbClr val="0000FF"/>
          </a:solidFill>
          <a:latin typeface="Calibri Light"/>
          <a:ea typeface="黑体"/>
        </a:defRPr>
      </a:lvl1pPr>
    </p:titleStyle>
    <p:bodyStyle>
      <a:lvl1pPr marL="342900" lvl="0" indent="-342900" algn="l" defTabSz="457200">
        <a:lnSpc>
          <a:spcPct val="120000"/>
        </a:lnSpc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微软雅黑"/>
        </a:defRPr>
      </a:lvl1pPr>
      <a:lvl2pPr marL="742950" lvl="1" indent="-285750" algn="l" defTabSz="457200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微软雅黑"/>
        </a:defRPr>
      </a:lvl2pPr>
      <a:lvl3pPr marL="1143000" lvl="2" indent="-228600" algn="l" defTabSz="457200">
        <a:lnSpc>
          <a:spcPct val="120000"/>
        </a:lnSpc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微软雅黑"/>
        </a:defRPr>
      </a:lvl3pPr>
      <a:lvl4pPr marL="1600200" lvl="3" indent="-228600" algn="l" defTabSz="457200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微软雅黑"/>
        </a:defRPr>
      </a:lvl4pPr>
      <a:lvl5pPr marL="2057400" lvl="4" indent="-228600" algn="l" defTabSz="457200">
        <a:lnSpc>
          <a:spcPct val="120000"/>
        </a:lnSpc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微软雅黑"/>
        </a:defRPr>
      </a:lvl5pPr>
      <a:lvl6pPr marL="2514600" lvl="5" indent="-228600" algn="l" defTabSz="45720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DengXian"/>
        </a:defRPr>
      </a:lvl6pPr>
      <a:lvl7pPr marL="2971800" lvl="6" indent="-228600" algn="l" defTabSz="45720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DengXian"/>
        </a:defRPr>
      </a:lvl7pPr>
      <a:lvl8pPr marL="3429000" lvl="7" indent="-228600" algn="l" defTabSz="45720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DengXian"/>
        </a:defRPr>
      </a:lvl8pPr>
      <a:lvl9pPr marL="3886200" lvl="8" indent="-228600" algn="l" defTabSz="45720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alibri"/>
          <a:ea typeface="DengXian"/>
        </a:defRPr>
      </a:lvl9pPr>
    </p:bodyStyle>
    <p:otherStyle>
      <a:lvl1pPr marL="0" lvl="0" algn="l" defTabSz="457200">
        <a:defRPr sz="1800" kern="1200">
          <a:solidFill>
            <a:schemeClr val="tx1"/>
          </a:solidFill>
          <a:latin typeface="Calibri"/>
          <a:ea typeface="DengXian"/>
        </a:defRPr>
      </a:lvl1pPr>
      <a:lvl2pPr marL="457200" lvl="1" algn="l" defTabSz="457200">
        <a:defRPr sz="1800" kern="1200">
          <a:solidFill>
            <a:schemeClr val="tx1"/>
          </a:solidFill>
          <a:latin typeface="Calibri"/>
          <a:ea typeface="DengXian"/>
        </a:defRPr>
      </a:lvl2pPr>
      <a:lvl3pPr marL="914400" lvl="2" algn="l" defTabSz="457200">
        <a:defRPr sz="1800" kern="1200">
          <a:solidFill>
            <a:schemeClr val="tx1"/>
          </a:solidFill>
          <a:latin typeface="Calibri"/>
          <a:ea typeface="DengXian"/>
        </a:defRPr>
      </a:lvl3pPr>
      <a:lvl4pPr marL="1371600" lvl="3" algn="l" defTabSz="457200">
        <a:defRPr sz="1800" kern="1200">
          <a:solidFill>
            <a:schemeClr val="tx1"/>
          </a:solidFill>
          <a:latin typeface="Calibri"/>
          <a:ea typeface="DengXian"/>
        </a:defRPr>
      </a:lvl4pPr>
      <a:lvl5pPr marL="1828800" lvl="4" algn="l" defTabSz="457200">
        <a:defRPr sz="1800" kern="1200">
          <a:solidFill>
            <a:schemeClr val="tx1"/>
          </a:solidFill>
          <a:latin typeface="Calibri"/>
          <a:ea typeface="DengXian"/>
        </a:defRPr>
      </a:lvl5pPr>
      <a:lvl6pPr marL="2286000" lvl="5" algn="l" defTabSz="457200">
        <a:defRPr sz="1800" kern="1200">
          <a:solidFill>
            <a:schemeClr val="tx1"/>
          </a:solidFill>
          <a:latin typeface="Calibri"/>
          <a:ea typeface="DengXian"/>
        </a:defRPr>
      </a:lvl6pPr>
      <a:lvl7pPr marL="2743200" lvl="6" algn="l" defTabSz="457200">
        <a:defRPr sz="1800" kern="1200">
          <a:solidFill>
            <a:schemeClr val="tx1"/>
          </a:solidFill>
          <a:latin typeface="Calibri"/>
          <a:ea typeface="DengXian"/>
        </a:defRPr>
      </a:lvl7pPr>
      <a:lvl8pPr marL="3200400" lvl="7" algn="l" defTabSz="457200">
        <a:defRPr sz="1800" kern="1200">
          <a:solidFill>
            <a:schemeClr val="tx1"/>
          </a:solidFill>
          <a:latin typeface="Calibri"/>
          <a:ea typeface="DengXian"/>
        </a:defRPr>
      </a:lvl8pPr>
      <a:lvl9pPr marL="3657600" lvl="8" algn="l" defTabSz="457200">
        <a:defRPr sz="1800" kern="1200">
          <a:solidFill>
            <a:schemeClr val="tx1"/>
          </a:solidFill>
          <a:latin typeface="Calibri"/>
          <a:ea typeface="DengXian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?><Relationships xmlns="http://schemas.openxmlformats.org/package/2006/relationships"><Relationship Id="rId1" Target="/ppt/slideLayouts/slideLayout1.xml" Type="http://schemas.openxmlformats.org/officeDocument/2006/relationships/slideLayout" /></Relationships>
</file>

<file path=ppt/slides/_rels/slide2.xml.rels>&#65279;<?xml version="1.0"?><Relationships xmlns="http://schemas.openxmlformats.org/package/2006/relationships"><Relationship Id="rId1" Target="/ppt/slideLayouts/slideLayout2.xml" Type="http://schemas.openxmlformats.org/officeDocument/2006/relationships/slideLayout" /><Relationship Id="rId2" Target="/ppt/media/image2.png" Type="http://schemas.openxmlformats.org/officeDocument/2006/relationships/image" /></Relationships>
</file>

<file path=ppt/slides/_rels/slide3.xml.rels>&#65279;<?xml version="1.0"?><Relationships xmlns="http://schemas.openxmlformats.org/package/2006/relationships"><Relationship Id="rId1" Target="/ppt/slideLayouts/slideLayout6.xml" Type="http://schemas.openxmlformats.org/officeDocument/2006/relationships/slideLayout" /><Relationship Id="rId2" Target="/ppt/notesSlides/notesSlide1.xml" Type="http://schemas.openxmlformats.org/officeDocument/2006/relationships/notesSlide" /><Relationship Id="rId3" Target="/ppt/media/image3.png" Type="http://schemas.openxmlformats.org/officeDocument/2006/relationships/image" /></Relationships>
</file>

<file path=ppt/slides/_rels/slide4.xml.rels>&#65279;<?xml version="1.0"?><Relationships xmlns="http://schemas.openxmlformats.org/package/2006/relationships"><Relationship Id="rId1" Target="/ppt/slideLayouts/slideLayout2.xml" Type="http://schemas.openxmlformats.org/officeDocument/2006/relationships/slideLayout" /><Relationship Id="rId2" Target="/ppt/notesSlides/notesSlide2.xml" Type="http://schemas.openxmlformats.org/officeDocument/2006/relationships/notesSlide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/>
        <p:txBody>
          <a:bodyPr/>
          <a:lstStyle/>
          <a:p>
            <a:r>
              <a:rPr lang="zh-CN"/>
              <a:t>云数据管理</a:t>
            </a:r>
            <a:r>
              <a:rPr lang="en-US"/>
              <a:t>1</a:t>
            </a:r>
            <a:endParaRPr lang="zh-CN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 lang="zh-CN"/>
              <a:t>大数据系统软件部分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zh-CN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 sz="1700"/>
              <a:t>宋韶旭</a:t>
            </a:r>
          </a:p>
          <a:p>
            <a:pPr/>
            <a:r>
              <a:rPr lang="en-US" sz="1700"/>
              <a:t>Research interests</a:t>
            </a:r>
          </a:p>
          <a:p>
            <a:pPr lvl="1"/>
            <a:r>
              <a:rPr lang="en-US" sz="1700"/>
              <a:t>Data</a:t>
            </a:r>
            <a:r>
              <a:rPr lang="zh-CN" sz="1700"/>
              <a:t> </a:t>
            </a:r>
            <a:r>
              <a:rPr lang="en-US" sz="1700"/>
              <a:t>quality</a:t>
            </a:r>
          </a:p>
          <a:p>
            <a:pPr lvl="1"/>
            <a:r>
              <a:rPr lang="en-US" sz="1700"/>
              <a:t>Data integration</a:t>
            </a:r>
            <a:endParaRPr lang="ea"/>
          </a:p>
          <a:p>
            <a:pPr/>
            <a:r>
              <a:rPr lang="zh-CN" sz="1700"/>
              <a:t>主楼东配楼</a:t>
            </a:r>
            <a:r>
              <a:rPr lang="en-US" sz="1700"/>
              <a:t>11-411</a:t>
            </a:r>
            <a:endParaRPr lang="ea"/>
          </a:p>
          <a:p>
            <a:pPr/>
            <a:r>
              <a:rPr lang="en-US" sz="1700"/>
              <a:t>sxsong@tsinghua.edu.cn</a:t>
            </a:r>
            <a:endParaRPr lang="latin"/>
          </a:p>
          <a:p>
            <a:pPr/>
            <a:r>
              <a:rPr lang="en-US" sz="1700"/>
              <a:t>http://</a:t>
            </a:r>
            <a:r>
              <a:rPr lang="en-US" sz="1700"/>
              <a:t>ise.thss.tsinghua.edu.cn</a:t>
            </a:r>
            <a:r>
              <a:rPr lang="en-US" sz="1700"/>
              <a:t>/</a:t>
            </a:r>
            <a:r>
              <a:rPr lang="en-US" sz="1700"/>
              <a:t>sxsong</a:t>
            </a:r>
            <a:r>
              <a:rPr lang="en-US" sz="1700"/>
              <a:t>/</a:t>
            </a:r>
          </a:p>
          <a:p>
            <a:pPr/>
            <a:r>
              <a:rPr lang="en-US" sz="1700"/>
              <a:t>TA</a:t>
            </a:r>
          </a:p>
          <a:p>
            <a:pPr lvl="1"/>
            <a:r>
              <a:rPr lang="zh-CN" sz="1700"/>
              <a:t>方晨光 </a:t>
            </a:r>
            <a:r>
              <a:rPr lang="en-US" sz="1700"/>
              <a:t>fcg19@mails.tsinghua.edu.cn</a:t>
            </a:r>
          </a:p>
          <a:p>
            <a:pPr lvl="1"/>
            <a:r>
              <a:rPr lang="zh-CN" sz="1700"/>
              <a:t>龚怿焜</a:t>
            </a:r>
            <a:r>
              <a:rPr lang="zh-CN" sz="1700"/>
              <a:t> gyk19</a:t>
            </a:r>
            <a:r>
              <a:rPr lang="en-US" sz="1700"/>
              <a:t>@mails.tsinghua.edu.cn</a:t>
            </a:r>
          </a:p>
          <a:p>
            <a:pPr/>
            <a:r>
              <a:rPr lang="en-US" sz="1700"/>
              <a:t>Open Office Hour: Monday 10:00-11:00 am</a:t>
            </a:r>
            <a:endParaRPr lang="ea"/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5413829" y="1050556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/>
              <a:t>yllabus</a:t>
            </a:r>
          </a:p>
        </p:txBody>
      </p:sp>
      <p:pic>
        <p:nvPicPr>
          <p:cNvPr id="3" name=""/>
          <p:cNvPicPr/>
          <p:nvPr/>
        </p:nvPicPr>
        <p:blipFill>
          <a:blip r:embed="rId3"/>
          <a:stretch/>
        </p:blipFill>
        <p:spPr>
          <a:xfrm rot="0" flipH="0" flipV="0">
            <a:off x="608751" y="1371072"/>
            <a:ext cx="7926498" cy="5299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en-US"/>
              <a:t>Project</a:t>
            </a: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Team work</a:t>
            </a:r>
          </a:p>
          <a:p>
            <a:pPr marL="660400" lvl="1" indent="-330200"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A</a:t>
            </a:r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t most 2 persons in a group</a:t>
            </a:r>
          </a:p>
          <a:p>
            <a:pPr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Develop a big data related open source software</a:t>
            </a:r>
          </a:p>
          <a:p>
            <a:pPr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Release it in Github at the end of this semester</a:t>
            </a:r>
          </a:p>
          <a:p>
            <a:pPr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Report</a:t>
            </a:r>
          </a:p>
          <a:p>
            <a:pPr marL="660400" lvl="1" indent="-330200"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P</a:t>
            </a:r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roposal (deadline 09.29)</a:t>
            </a:r>
          </a:p>
          <a:p>
            <a:pPr marL="660400" lvl="1" indent="-330200"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Design (deadline 10.25)</a:t>
            </a:r>
          </a:p>
          <a:p>
            <a:pPr marL="660400" lvl="1" indent="-330200"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Document (deadline 11.29)</a:t>
            </a:r>
          </a:p>
          <a:p>
            <a:pPr marL="660400" lvl="1" indent="-330200"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Evaluation (deadline 12.27)</a:t>
            </a:r>
          </a:p>
          <a:p>
            <a:pPr/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P</a:t>
            </a:r>
            <a:r>
              <a:rPr lang="en-US" sz="2000">
                <a:solidFill>
                  <a:srgbClr val="000000"/>
                </a:solidFill>
                <a:latin typeface="Calibri"/>
                <a:ea typeface="微软雅黑"/>
              </a:rPr>
              <a:t>resentation </a:t>
            </a:r>
          </a:p>
        </p:txBody>
      </p:sp>
    </p:spTree>
  </p:cSld>
  <p:clrMapOvr>
    <a:masterClrMapping/>
  </p:clrMapOvr>
</p:sld>
</file>