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8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85" d="100"/>
          <a:sy n="85" d="100"/>
        </p:scale>
        <p:origin x="15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可以选择的后台系统前端框架</a:t>
            </a:r>
            <a:endParaRPr kumimoji="1" lang="en-US" altLang="zh-CN"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Element+vue2.0+axios</a:t>
            </a:r>
            <a:r>
              <a:rPr kumimoji="1" lang="zh-CN" altLang="en-US" dirty="0" smtClean="0"/>
              <a:t>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754489" y="3033133"/>
            <a:ext cx="6807200" cy="825190"/>
          </a:xfrm>
        </p:spPr>
        <p:txBody>
          <a:bodyPr/>
          <a:lstStyle/>
          <a:p>
            <a:r>
              <a:rPr kumimoji="1" lang="zh-CN" altLang="en-US" dirty="0"/>
              <a:t>可以选择的后台系统前端框架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、可以</a:t>
            </a:r>
            <a:r>
              <a:rPr kumimoji="1" lang="zh-CN" altLang="en-US" dirty="0"/>
              <a:t>选择的后台系统前端框架</a:t>
            </a:r>
            <a:endParaRPr kumimoji="1"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679075" y="2057400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FlatLab+Python</a:t>
            </a:r>
            <a:r>
              <a:rPr lang="en-US" altLang="zh-CN" dirty="0" smtClean="0"/>
              <a:t> Django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1394" y="2717463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EasyUI</a:t>
            </a:r>
            <a:r>
              <a:rPr lang="en-US" altLang="zh-CN" dirty="0" smtClean="0"/>
              <a:t> + PHP Smarty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9075" y="4600575"/>
            <a:ext cx="30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 + Vue2.0 +</a:t>
            </a:r>
            <a:r>
              <a:rPr lang="en-US" altLang="zh-CN" dirty="0" err="1" smtClean="0"/>
              <a:t>axios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671394" y="3399388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Amaze UI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2679075" y="3979901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Element+vue2.0+axios</a:t>
            </a:r>
            <a:r>
              <a:rPr kumimoji="1" lang="zh-CN" altLang="en-US" dirty="0" smtClean="0"/>
              <a:t>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48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4399</cp:lastModifiedBy>
  <cp:revision>157</cp:revision>
  <dcterms:created xsi:type="dcterms:W3CDTF">2015-08-18T02:51:41Z</dcterms:created>
  <dcterms:modified xsi:type="dcterms:W3CDTF">2017-08-15T12:11:04Z</dcterms:modified>
  <cp:category/>
</cp:coreProperties>
</file>