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7"/>
  </p:notesMasterIdLst>
  <p:sldIdLst>
    <p:sldId id="258" r:id="rId3"/>
    <p:sldId id="259" r:id="rId4"/>
    <p:sldId id="260" r:id="rId5"/>
    <p:sldId id="265" r:id="rId6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7"/>
    <p:restoredTop sz="93699"/>
  </p:normalViewPr>
  <p:slideViewPr>
    <p:cSldViewPr snapToGrid="0" snapToObjects="1">
      <p:cViewPr varScale="1">
        <p:scale>
          <a:sx n="85" d="100"/>
          <a:sy n="85" d="100"/>
        </p:scale>
        <p:origin x="108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0C623-54B7-4430-8918-F02602E1079F}" type="datetimeFigureOut">
              <a:rPr lang="zh-CN" altLang="en-US" smtClean="0"/>
              <a:t>2017/8/16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264EE-1585-43C7-AA82-071C5ED86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925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https://github.com/xiaoxianlg/admin_tpl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264EE-1585-43C7-AA82-071C5ED86BE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167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</a:schemeClr>
              </a:gs>
              <a:gs pos="0">
                <a:schemeClr val="accent3">
                  <a:lumMod val="75000"/>
                </a:schemeClr>
              </a:gs>
              <a:gs pos="72000">
                <a:schemeClr val="accent2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915213" y="2128074"/>
            <a:ext cx="8084654" cy="104176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5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9" name="组 8"/>
          <p:cNvGrpSpPr/>
          <p:nvPr userDrawn="1"/>
        </p:nvGrpSpPr>
        <p:grpSpPr>
          <a:xfrm rot="18636342">
            <a:off x="-4842314" y="-4768554"/>
            <a:ext cx="9526783" cy="8018066"/>
            <a:chOff x="-1833690" y="-2141397"/>
            <a:chExt cx="9526783" cy="9526783"/>
          </a:xfrm>
        </p:grpSpPr>
        <p:sp>
          <p:nvSpPr>
            <p:cNvPr id="7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8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0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2915213" y="3169834"/>
            <a:ext cx="8084654" cy="58864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11" name="组 10"/>
          <p:cNvGrpSpPr/>
          <p:nvPr userDrawn="1"/>
        </p:nvGrpSpPr>
        <p:grpSpPr>
          <a:xfrm rot="18636342">
            <a:off x="7423535" y="5313870"/>
            <a:ext cx="9526783" cy="8018066"/>
            <a:chOff x="-1833690" y="-2141397"/>
            <a:chExt cx="9526783" cy="9526783"/>
          </a:xfrm>
        </p:grpSpPr>
        <p:sp>
          <p:nvSpPr>
            <p:cNvPr id="12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3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2915213" y="4033466"/>
            <a:ext cx="8084654" cy="588643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lnSpc>
                <a:spcPct val="100000"/>
              </a:lnSpc>
              <a:buFont typeface="Arial" charset="0"/>
              <a:buChar char="•"/>
              <a:defRPr sz="14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82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5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5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30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 userDrawn="1"/>
        </p:nvGrpSpPr>
        <p:grpSpPr>
          <a:xfrm rot="17100000" flipH="1">
            <a:off x="1415669" y="-1088262"/>
            <a:ext cx="12969854" cy="15178844"/>
            <a:chOff x="-3533241" y="-1493421"/>
            <a:chExt cx="10611835" cy="9526783"/>
          </a:xfrm>
        </p:grpSpPr>
        <p:sp>
          <p:nvSpPr>
            <p:cNvPr id="3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833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68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4" y="-479972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870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16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9" name="组 8"/>
          <p:cNvGrpSpPr/>
          <p:nvPr userDrawn="1"/>
        </p:nvGrpSpPr>
        <p:grpSpPr>
          <a:xfrm rot="17100000" flipH="1">
            <a:off x="-1996604" y="-2649433"/>
            <a:ext cx="12969854" cy="15178844"/>
            <a:chOff x="-3533241" y="-1493421"/>
            <a:chExt cx="10611835" cy="9526783"/>
          </a:xfrm>
        </p:grpSpPr>
        <p:sp>
          <p:nvSpPr>
            <p:cNvPr id="10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1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779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  <a:alpha val="80000"/>
                </a:schemeClr>
              </a:gs>
              <a:gs pos="0">
                <a:schemeClr val="accent3">
                  <a:lumMod val="75000"/>
                  <a:alpha val="80000"/>
                </a:schemeClr>
              </a:gs>
              <a:gs pos="72000">
                <a:schemeClr val="accent2">
                  <a:lumMod val="75000"/>
                  <a:alpha val="8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49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484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4790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5154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93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082848" y="169379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015489" y="16937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082848" y="3093408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015489" y="3093408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086211" y="449301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018852" y="449301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484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68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4" y="-479972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" fmla="*/ 108839 w 5421067"/>
              <a:gd name="connsiteY0" fmla="*/ 2712298 h 5368412"/>
              <a:gd name="connsiteX1" fmla="*/ 732953 w 5421067"/>
              <a:gd name="connsiteY1" fmla="*/ 1043155 h 5368412"/>
              <a:gd name="connsiteX2" fmla="*/ 2764953 w 5421067"/>
              <a:gd name="connsiteY2" fmla="*/ 56184 h 5368412"/>
              <a:gd name="connsiteX3" fmla="*/ 5421067 w 5421067"/>
              <a:gd name="connsiteY3" fmla="*/ 2712298 h 5368412"/>
              <a:gd name="connsiteX4" fmla="*/ 2764953 w 5421067"/>
              <a:gd name="connsiteY4" fmla="*/ 5368412 h 5368412"/>
              <a:gd name="connsiteX5" fmla="*/ 108839 w 5421067"/>
              <a:gd name="connsiteY5" fmla="*/ 2712298 h 5368412"/>
              <a:gd name="connsiteX0" fmla="*/ 108839 w 5480256"/>
              <a:gd name="connsiteY0" fmla="*/ 2656720 h 5312834"/>
              <a:gd name="connsiteX1" fmla="*/ 732953 w 5480256"/>
              <a:gd name="connsiteY1" fmla="*/ 987577 h 5312834"/>
              <a:gd name="connsiteX2" fmla="*/ 2764953 w 5480256"/>
              <a:gd name="connsiteY2" fmla="*/ 606 h 5312834"/>
              <a:gd name="connsiteX3" fmla="*/ 4303469 w 5480256"/>
              <a:gd name="connsiteY3" fmla="*/ 871463 h 5312834"/>
              <a:gd name="connsiteX4" fmla="*/ 5421067 w 5480256"/>
              <a:gd name="connsiteY4" fmla="*/ 2656720 h 5312834"/>
              <a:gd name="connsiteX5" fmla="*/ 2764953 w 5480256"/>
              <a:gd name="connsiteY5" fmla="*/ 5312834 h 5312834"/>
              <a:gd name="connsiteX6" fmla="*/ 108839 w 5480256"/>
              <a:gd name="connsiteY6" fmla="*/ 2656720 h 5312834"/>
              <a:gd name="connsiteX0" fmla="*/ 108839 w 5544800"/>
              <a:gd name="connsiteY0" fmla="*/ 2666351 h 5322465"/>
              <a:gd name="connsiteX1" fmla="*/ 732953 w 5544800"/>
              <a:gd name="connsiteY1" fmla="*/ 997208 h 5322465"/>
              <a:gd name="connsiteX2" fmla="*/ 2764953 w 5544800"/>
              <a:gd name="connsiteY2" fmla="*/ 10237 h 5322465"/>
              <a:gd name="connsiteX3" fmla="*/ 4971126 w 5544800"/>
              <a:gd name="connsiteY3" fmla="*/ 619837 h 5322465"/>
              <a:gd name="connsiteX4" fmla="*/ 5421067 w 5544800"/>
              <a:gd name="connsiteY4" fmla="*/ 2666351 h 5322465"/>
              <a:gd name="connsiteX5" fmla="*/ 2764953 w 5544800"/>
              <a:gd name="connsiteY5" fmla="*/ 5322465 h 5322465"/>
              <a:gd name="connsiteX6" fmla="*/ 108839 w 5544800"/>
              <a:gd name="connsiteY6" fmla="*/ 2666351 h 5322465"/>
              <a:gd name="connsiteX0" fmla="*/ 108839 w 5237336"/>
              <a:gd name="connsiteY0" fmla="*/ 2666351 h 5322940"/>
              <a:gd name="connsiteX1" fmla="*/ 732953 w 5237336"/>
              <a:gd name="connsiteY1" fmla="*/ 997208 h 5322940"/>
              <a:gd name="connsiteX2" fmla="*/ 2764953 w 5237336"/>
              <a:gd name="connsiteY2" fmla="*/ 10237 h 5322940"/>
              <a:gd name="connsiteX3" fmla="*/ 4971126 w 5237336"/>
              <a:gd name="connsiteY3" fmla="*/ 619837 h 5322940"/>
              <a:gd name="connsiteX4" fmla="*/ 4927582 w 5237336"/>
              <a:gd name="connsiteY4" fmla="*/ 2869551 h 5322940"/>
              <a:gd name="connsiteX5" fmla="*/ 2764953 w 5237336"/>
              <a:gd name="connsiteY5" fmla="*/ 5322465 h 5322940"/>
              <a:gd name="connsiteX6" fmla="*/ 108839 w 5237336"/>
              <a:gd name="connsiteY6" fmla="*/ 2666351 h 5322940"/>
              <a:gd name="connsiteX0" fmla="*/ 108839 w 5705147"/>
              <a:gd name="connsiteY0" fmla="*/ 2666351 h 5325044"/>
              <a:gd name="connsiteX1" fmla="*/ 732953 w 5705147"/>
              <a:gd name="connsiteY1" fmla="*/ 997208 h 5325044"/>
              <a:gd name="connsiteX2" fmla="*/ 2764953 w 5705147"/>
              <a:gd name="connsiteY2" fmla="*/ 10237 h 5325044"/>
              <a:gd name="connsiteX3" fmla="*/ 4971126 w 5705147"/>
              <a:gd name="connsiteY3" fmla="*/ 619837 h 5325044"/>
              <a:gd name="connsiteX4" fmla="*/ 5609754 w 5705147"/>
              <a:gd name="connsiteY4" fmla="*/ 3116294 h 5325044"/>
              <a:gd name="connsiteX5" fmla="*/ 2764953 w 5705147"/>
              <a:gd name="connsiteY5" fmla="*/ 5322465 h 5325044"/>
              <a:gd name="connsiteX6" fmla="*/ 108839 w 5705147"/>
              <a:gd name="connsiteY6" fmla="*/ 2666351 h 5325044"/>
              <a:gd name="connsiteX0" fmla="*/ 49424 w 5645732"/>
              <a:gd name="connsiteY0" fmla="*/ 2666351 h 5343874"/>
              <a:gd name="connsiteX1" fmla="*/ 673538 w 5645732"/>
              <a:gd name="connsiteY1" fmla="*/ 997208 h 5343874"/>
              <a:gd name="connsiteX2" fmla="*/ 2705538 w 5645732"/>
              <a:gd name="connsiteY2" fmla="*/ 10237 h 5343874"/>
              <a:gd name="connsiteX3" fmla="*/ 4911711 w 5645732"/>
              <a:gd name="connsiteY3" fmla="*/ 619837 h 5343874"/>
              <a:gd name="connsiteX4" fmla="*/ 5550339 w 5645732"/>
              <a:gd name="connsiteY4" fmla="*/ 3116294 h 5343874"/>
              <a:gd name="connsiteX5" fmla="*/ 2705538 w 5645732"/>
              <a:gd name="connsiteY5" fmla="*/ 5322465 h 5343874"/>
              <a:gd name="connsiteX6" fmla="*/ 339710 w 5645732"/>
              <a:gd name="connsiteY6" fmla="*/ 4146808 h 5343874"/>
              <a:gd name="connsiteX7" fmla="*/ 49424 w 5645732"/>
              <a:gd name="connsiteY7" fmla="*/ 2666351 h 5343874"/>
              <a:gd name="connsiteX0" fmla="*/ 180841 w 5777149"/>
              <a:gd name="connsiteY0" fmla="*/ 2666351 h 5335133"/>
              <a:gd name="connsiteX1" fmla="*/ 804955 w 5777149"/>
              <a:gd name="connsiteY1" fmla="*/ 997208 h 5335133"/>
              <a:gd name="connsiteX2" fmla="*/ 2836955 w 5777149"/>
              <a:gd name="connsiteY2" fmla="*/ 10237 h 5335133"/>
              <a:gd name="connsiteX3" fmla="*/ 5043128 w 5777149"/>
              <a:gd name="connsiteY3" fmla="*/ 619837 h 5335133"/>
              <a:gd name="connsiteX4" fmla="*/ 5681756 w 5777149"/>
              <a:gd name="connsiteY4" fmla="*/ 3116294 h 5335133"/>
              <a:gd name="connsiteX5" fmla="*/ 2836955 w 5777149"/>
              <a:gd name="connsiteY5" fmla="*/ 5322465 h 5335133"/>
              <a:gd name="connsiteX6" fmla="*/ 238898 w 5777149"/>
              <a:gd name="connsiteY6" fmla="*/ 3958122 h 5335133"/>
              <a:gd name="connsiteX7" fmla="*/ 180841 w 5777149"/>
              <a:gd name="connsiteY7" fmla="*/ 2666351 h 5335133"/>
              <a:gd name="connsiteX0" fmla="*/ 162747 w 5788084"/>
              <a:gd name="connsiteY0" fmla="*/ 2274466 h 5335133"/>
              <a:gd name="connsiteX1" fmla="*/ 815890 w 5788084"/>
              <a:gd name="connsiteY1" fmla="*/ 997208 h 5335133"/>
              <a:gd name="connsiteX2" fmla="*/ 2847890 w 5788084"/>
              <a:gd name="connsiteY2" fmla="*/ 10237 h 5335133"/>
              <a:gd name="connsiteX3" fmla="*/ 5054063 w 5788084"/>
              <a:gd name="connsiteY3" fmla="*/ 619837 h 5335133"/>
              <a:gd name="connsiteX4" fmla="*/ 5692691 w 5788084"/>
              <a:gd name="connsiteY4" fmla="*/ 3116294 h 5335133"/>
              <a:gd name="connsiteX5" fmla="*/ 2847890 w 5788084"/>
              <a:gd name="connsiteY5" fmla="*/ 5322465 h 5335133"/>
              <a:gd name="connsiteX6" fmla="*/ 249833 w 5788084"/>
              <a:gd name="connsiteY6" fmla="*/ 3958122 h 5335133"/>
              <a:gd name="connsiteX7" fmla="*/ 162747 w 5788084"/>
              <a:gd name="connsiteY7" fmla="*/ 2274466 h 533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317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1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8714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683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1757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153768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153768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258045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58045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3362" y="362322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46003" y="362322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3362" y="466599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46003" y="466599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50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120314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12031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211210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1121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3" y="302105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4" y="302105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3" y="3930013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4" y="3930013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3" y="483896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4" y="483896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11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 smtClean="0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77939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7793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168835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168835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3" y="259731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4" y="259731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3" y="350626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4" y="350626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3" y="441794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4" y="44179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7219023" y="532690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6"/>
          </p:nvPr>
        </p:nvSpPr>
        <p:spPr>
          <a:xfrm>
            <a:off x="8151664" y="53269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41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41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2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15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68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01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93" r:id="rId3"/>
    <p:sldLayoutId id="2147483694" r:id="rId4"/>
    <p:sldLayoutId id="2147483695" r:id="rId5"/>
    <p:sldLayoutId id="2147483696" r:id="rId6"/>
    <p:sldLayoutId id="2147483688" r:id="rId7"/>
    <p:sldLayoutId id="2147483697" r:id="rId8"/>
    <p:sldLayoutId id="2147483700" r:id="rId9"/>
    <p:sldLayoutId id="2147483701" r:id="rId10"/>
    <p:sldLayoutId id="2147483689" r:id="rId11"/>
    <p:sldLayoutId id="2147483687" r:id="rId12"/>
    <p:sldLayoutId id="2147483698" r:id="rId13"/>
    <p:sldLayoutId id="2147483699" r:id="rId14"/>
    <p:sldLayoutId id="2147483686" r:id="rId15"/>
    <p:sldLayoutId id="2147483690" r:id="rId16"/>
    <p:sldLayoutId id="2147483691" r:id="rId17"/>
    <p:sldLayoutId id="2147483692" r:id="rId18"/>
    <p:sldLayoutId id="2147483702" r:id="rId19"/>
    <p:sldLayoutId id="2147483703" r:id="rId20"/>
    <p:sldLayoutId id="2147483704" r:id="rId21"/>
    <p:sldLayoutId id="214748368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zh-CN" altLang="en-US" dirty="0" smtClean="0"/>
              <a:t>可以选择的后台系统前端框架</a:t>
            </a:r>
            <a:endParaRPr kumimoji="1" lang="en-US" altLang="zh-CN" dirty="0" smtClean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zh-CN" dirty="0" smtClean="0"/>
              <a:t>Element+vue2.0+axios</a:t>
            </a:r>
            <a:r>
              <a:rPr kumimoji="1" lang="zh-CN" altLang="en-US" dirty="0" smtClean="0"/>
              <a:t>详解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0881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>
          <a:xfrm>
            <a:off x="2754489" y="3033133"/>
            <a:ext cx="6807200" cy="825190"/>
          </a:xfrm>
        </p:spPr>
        <p:txBody>
          <a:bodyPr/>
          <a:lstStyle/>
          <a:p>
            <a:r>
              <a:rPr kumimoji="1" lang="zh-CN" altLang="en-US" dirty="0"/>
              <a:t>可以选择的后台系统前端框架</a:t>
            </a:r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8600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、可以</a:t>
            </a:r>
            <a:r>
              <a:rPr kumimoji="1" lang="zh-CN" altLang="en-US" dirty="0"/>
              <a:t>选择的后台系统前端框架</a:t>
            </a:r>
            <a:endParaRPr kumimoji="1"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2679075" y="2057400"/>
            <a:ext cx="280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FlatLab+Python</a:t>
            </a:r>
            <a:r>
              <a:rPr lang="en-US" altLang="zh-CN" dirty="0" smtClean="0"/>
              <a:t> Django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71394" y="2717463"/>
            <a:ext cx="378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EasyUI</a:t>
            </a:r>
            <a:r>
              <a:rPr lang="en-US" altLang="zh-CN" dirty="0" smtClean="0"/>
              <a:t> + PHP Smarty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79075" y="4600575"/>
            <a:ext cx="307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Element + Vue2.0 +</a:t>
            </a:r>
            <a:r>
              <a:rPr lang="en-US" altLang="zh-CN" dirty="0" err="1" smtClean="0"/>
              <a:t>axios</a:t>
            </a:r>
            <a:endParaRPr lang="zh-CN" altLang="en-US" dirty="0"/>
          </a:p>
        </p:txBody>
      </p:sp>
      <p:sp>
        <p:nvSpPr>
          <p:cNvPr id="7" name="TextBox 3"/>
          <p:cNvSpPr txBox="1"/>
          <p:nvPr/>
        </p:nvSpPr>
        <p:spPr>
          <a:xfrm>
            <a:off x="2671394" y="3399388"/>
            <a:ext cx="378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Amaze UI</a:t>
            </a:r>
            <a:endParaRPr lang="zh-CN" altLang="en-US" dirty="0"/>
          </a:p>
        </p:txBody>
      </p:sp>
      <p:sp>
        <p:nvSpPr>
          <p:cNvPr id="8" name="TextBox 3"/>
          <p:cNvSpPr txBox="1"/>
          <p:nvPr/>
        </p:nvSpPr>
        <p:spPr>
          <a:xfrm>
            <a:off x="2679075" y="3979901"/>
            <a:ext cx="378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08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zh-CN" dirty="0"/>
              <a:t>Element+vue2.0+axios</a:t>
            </a:r>
            <a:r>
              <a:rPr kumimoji="1" lang="zh-CN" altLang="en-US" dirty="0" smtClean="0"/>
              <a:t>详解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713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3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9A9DE"/>
      </a:accent1>
      <a:accent2>
        <a:srgbClr val="838FD4"/>
      </a:accent2>
      <a:accent3>
        <a:srgbClr val="41C0B8"/>
      </a:accent3>
      <a:accent4>
        <a:srgbClr val="91CE6F"/>
      </a:accent4>
      <a:accent5>
        <a:srgbClr val="A0CD4E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812</TotalTime>
  <Words>52</Words>
  <Application>Microsoft Office PowerPoint</Application>
  <PresentationFormat>宽屏</PresentationFormat>
  <Paragraphs>18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宋体</vt:lpstr>
      <vt:lpstr>Microsoft YaHei</vt:lpstr>
      <vt:lpstr>Microsoft YaHei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4399</cp:lastModifiedBy>
  <cp:revision>158</cp:revision>
  <dcterms:created xsi:type="dcterms:W3CDTF">2015-08-18T02:51:41Z</dcterms:created>
  <dcterms:modified xsi:type="dcterms:W3CDTF">2017-08-16T01:39:38Z</dcterms:modified>
  <cp:category/>
</cp:coreProperties>
</file>