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26" r:id="rId3"/>
    <p:sldId id="349" r:id="rId5"/>
    <p:sldId id="376" r:id="rId6"/>
    <p:sldId id="389" r:id="rId7"/>
    <p:sldId id="348" r:id="rId8"/>
    <p:sldId id="377" r:id="rId9"/>
    <p:sldId id="380" r:id="rId10"/>
    <p:sldId id="378" r:id="rId11"/>
    <p:sldId id="381" r:id="rId12"/>
    <p:sldId id="382" r:id="rId13"/>
    <p:sldId id="383" r:id="rId14"/>
    <p:sldId id="384" r:id="rId15"/>
    <p:sldId id="385" r:id="rId16"/>
    <p:sldId id="388" r:id="rId17"/>
    <p:sldId id="400" r:id="rId18"/>
    <p:sldId id="401" r:id="rId19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92" autoAdjust="0"/>
    <p:restoredTop sz="94660"/>
  </p:normalViewPr>
  <p:slideViewPr>
    <p:cSldViewPr snapToGrid="0">
      <p:cViewPr varScale="1">
        <p:scale>
          <a:sx n="97" d="100"/>
          <a:sy n="97" d="100"/>
        </p:scale>
        <p:origin x="136" y="72"/>
      </p:cViewPr>
      <p:guideLst>
        <p:guide orient="horz" pos="2123"/>
        <p:guide pos="3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gs" Target="tags/tag217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004B6-1546-429D-A762-A94F05B4BB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image" Target="../media/image1.emf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8" Type="http://schemas.openxmlformats.org/officeDocument/2006/relationships/tags" Target="../tags/tag16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image" Target="../media/image1.emf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8" Type="http://schemas.openxmlformats.org/officeDocument/2006/relationships/image" Target="../media/image1.emf"/><Relationship Id="rId7" Type="http://schemas.openxmlformats.org/officeDocument/2006/relationships/tags" Target="../tags/tag112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tags" Target="../tags/tag109.xml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4" Type="http://schemas.openxmlformats.org/officeDocument/2006/relationships/tags" Target="../tags/tag118.xml"/><Relationship Id="rId13" Type="http://schemas.openxmlformats.org/officeDocument/2006/relationships/tags" Target="../tags/tag117.xml"/><Relationship Id="rId12" Type="http://schemas.openxmlformats.org/officeDocument/2006/relationships/tags" Target="../tags/tag116.xml"/><Relationship Id="rId11" Type="http://schemas.openxmlformats.org/officeDocument/2006/relationships/tags" Target="../tags/tag115.xml"/><Relationship Id="rId10" Type="http://schemas.openxmlformats.org/officeDocument/2006/relationships/tags" Target="../tags/tag114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26.xml"/><Relationship Id="rId8" Type="http://schemas.openxmlformats.org/officeDocument/2006/relationships/tags" Target="../tags/tag125.xml"/><Relationship Id="rId7" Type="http://schemas.openxmlformats.org/officeDocument/2006/relationships/tags" Target="../tags/tag124.xml"/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tags" Target="../tags/tag121.xml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1" Type="http://schemas.openxmlformats.org/officeDocument/2006/relationships/image" Target="../media/image1.emf"/><Relationship Id="rId10" Type="http://schemas.openxmlformats.org/officeDocument/2006/relationships/tags" Target="../tags/tag127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35.xml"/><Relationship Id="rId8" Type="http://schemas.openxmlformats.org/officeDocument/2006/relationships/tags" Target="../tags/tag134.xml"/><Relationship Id="rId7" Type="http://schemas.openxmlformats.org/officeDocument/2006/relationships/tags" Target="../tags/tag133.xml"/><Relationship Id="rId6" Type="http://schemas.openxmlformats.org/officeDocument/2006/relationships/tags" Target="../tags/tag132.xml"/><Relationship Id="rId5" Type="http://schemas.openxmlformats.org/officeDocument/2006/relationships/tags" Target="../tags/tag131.xml"/><Relationship Id="rId4" Type="http://schemas.openxmlformats.org/officeDocument/2006/relationships/tags" Target="../tags/tag130.xml"/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2" Type="http://schemas.openxmlformats.org/officeDocument/2006/relationships/tags" Target="../tags/tag137.xml"/><Relationship Id="rId11" Type="http://schemas.openxmlformats.org/officeDocument/2006/relationships/tags" Target="../tags/tag136.xml"/><Relationship Id="rId10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45.xml"/><Relationship Id="rId8" Type="http://schemas.openxmlformats.org/officeDocument/2006/relationships/tags" Target="../tags/tag144.xml"/><Relationship Id="rId7" Type="http://schemas.openxmlformats.org/officeDocument/2006/relationships/tags" Target="../tags/tag143.xml"/><Relationship Id="rId6" Type="http://schemas.openxmlformats.org/officeDocument/2006/relationships/tags" Target="../tags/tag142.xml"/><Relationship Id="rId5" Type="http://schemas.openxmlformats.org/officeDocument/2006/relationships/tags" Target="../tags/tag141.xml"/><Relationship Id="rId4" Type="http://schemas.openxmlformats.org/officeDocument/2006/relationships/tags" Target="../tags/tag140.xml"/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1" Type="http://schemas.openxmlformats.org/officeDocument/2006/relationships/tags" Target="../tags/tag147.xml"/><Relationship Id="rId10" Type="http://schemas.openxmlformats.org/officeDocument/2006/relationships/tags" Target="../tags/tag146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54.xml"/><Relationship Id="rId8" Type="http://schemas.openxmlformats.org/officeDocument/2006/relationships/tags" Target="../tags/tag153.xml"/><Relationship Id="rId7" Type="http://schemas.openxmlformats.org/officeDocument/2006/relationships/tags" Target="../tags/tag152.xml"/><Relationship Id="rId6" Type="http://schemas.openxmlformats.org/officeDocument/2006/relationships/image" Target="../media/image1.emf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2" Type="http://schemas.openxmlformats.org/officeDocument/2006/relationships/tags" Target="../tags/tag157.xml"/><Relationship Id="rId11" Type="http://schemas.openxmlformats.org/officeDocument/2006/relationships/tags" Target="../tags/tag156.xml"/><Relationship Id="rId10" Type="http://schemas.openxmlformats.org/officeDocument/2006/relationships/tags" Target="../tags/tag155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64.xml"/><Relationship Id="rId8" Type="http://schemas.openxmlformats.org/officeDocument/2006/relationships/tags" Target="../tags/tag163.xml"/><Relationship Id="rId7" Type="http://schemas.openxmlformats.org/officeDocument/2006/relationships/tags" Target="../tags/tag162.xml"/><Relationship Id="rId6" Type="http://schemas.openxmlformats.org/officeDocument/2006/relationships/tags" Target="../tags/tag161.xml"/><Relationship Id="rId5" Type="http://schemas.openxmlformats.org/officeDocument/2006/relationships/image" Target="../media/image1.emf"/><Relationship Id="rId4" Type="http://schemas.openxmlformats.org/officeDocument/2006/relationships/tags" Target="../tags/tag160.xml"/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2" Type="http://schemas.openxmlformats.org/officeDocument/2006/relationships/tags" Target="../tags/tag167.xml"/><Relationship Id="rId11" Type="http://schemas.openxmlformats.org/officeDocument/2006/relationships/tags" Target="../tags/tag166.xml"/><Relationship Id="rId10" Type="http://schemas.openxmlformats.org/officeDocument/2006/relationships/tags" Target="../tags/tag165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74.xml"/><Relationship Id="rId8" Type="http://schemas.openxmlformats.org/officeDocument/2006/relationships/tags" Target="../tags/tag173.xml"/><Relationship Id="rId7" Type="http://schemas.openxmlformats.org/officeDocument/2006/relationships/tags" Target="../tags/tag172.xml"/><Relationship Id="rId6" Type="http://schemas.openxmlformats.org/officeDocument/2006/relationships/tags" Target="../tags/tag171.xml"/><Relationship Id="rId5" Type="http://schemas.openxmlformats.org/officeDocument/2006/relationships/image" Target="../media/image1.emf"/><Relationship Id="rId4" Type="http://schemas.openxmlformats.org/officeDocument/2006/relationships/tags" Target="../tags/tag170.xml"/><Relationship Id="rId3" Type="http://schemas.openxmlformats.org/officeDocument/2006/relationships/tags" Target="../tags/tag169.xml"/><Relationship Id="rId2" Type="http://schemas.openxmlformats.org/officeDocument/2006/relationships/tags" Target="../tags/tag168.xml"/><Relationship Id="rId14" Type="http://schemas.openxmlformats.org/officeDocument/2006/relationships/tags" Target="../tags/tag179.xml"/><Relationship Id="rId13" Type="http://schemas.openxmlformats.org/officeDocument/2006/relationships/tags" Target="../tags/tag178.xml"/><Relationship Id="rId12" Type="http://schemas.openxmlformats.org/officeDocument/2006/relationships/tags" Target="../tags/tag177.xml"/><Relationship Id="rId11" Type="http://schemas.openxmlformats.org/officeDocument/2006/relationships/tags" Target="../tags/tag176.xml"/><Relationship Id="rId10" Type="http://schemas.openxmlformats.org/officeDocument/2006/relationships/tags" Target="../tags/tag175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86.xml"/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image" Target="../media/image1.emf"/><Relationship Id="rId5" Type="http://schemas.openxmlformats.org/officeDocument/2006/relationships/tags" Target="../tags/tag183.xml"/><Relationship Id="rId4" Type="http://schemas.openxmlformats.org/officeDocument/2006/relationships/tags" Target="../tags/tag182.xml"/><Relationship Id="rId3" Type="http://schemas.openxmlformats.org/officeDocument/2006/relationships/tags" Target="../tags/tag181.xml"/><Relationship Id="rId2" Type="http://schemas.openxmlformats.org/officeDocument/2006/relationships/tags" Target="../tags/tag180.xml"/><Relationship Id="rId14" Type="http://schemas.openxmlformats.org/officeDocument/2006/relationships/tags" Target="../tags/tag191.xml"/><Relationship Id="rId13" Type="http://schemas.openxmlformats.org/officeDocument/2006/relationships/tags" Target="../tags/tag190.xml"/><Relationship Id="rId12" Type="http://schemas.openxmlformats.org/officeDocument/2006/relationships/tags" Target="../tags/tag189.xml"/><Relationship Id="rId11" Type="http://schemas.openxmlformats.org/officeDocument/2006/relationships/tags" Target="../tags/tag188.xml"/><Relationship Id="rId10" Type="http://schemas.openxmlformats.org/officeDocument/2006/relationships/tags" Target="../tags/tag187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image" Target="../media/image1.emf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0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4" Type="http://schemas.openxmlformats.org/officeDocument/2006/relationships/tags" Target="../tags/tag36.xml"/><Relationship Id="rId13" Type="http://schemas.openxmlformats.org/officeDocument/2006/relationships/image" Target="../media/image2.png"/><Relationship Id="rId12" Type="http://schemas.openxmlformats.org/officeDocument/2006/relationships/tags" Target="../tags/tag35.xml"/><Relationship Id="rId11" Type="http://schemas.openxmlformats.org/officeDocument/2006/relationships/tags" Target="../tags/tag34.xml"/><Relationship Id="rId10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emf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5" Type="http://schemas.openxmlformats.org/officeDocument/2006/relationships/tags" Target="../tags/tag49.xml"/><Relationship Id="rId14" Type="http://schemas.openxmlformats.org/officeDocument/2006/relationships/tags" Target="../tags/tag48.xml"/><Relationship Id="rId13" Type="http://schemas.openxmlformats.org/officeDocument/2006/relationships/tags" Target="../tags/tag47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56.xml"/><Relationship Id="rId8" Type="http://schemas.openxmlformats.org/officeDocument/2006/relationships/tags" Target="../tags/tag55.xml"/><Relationship Id="rId7" Type="http://schemas.openxmlformats.org/officeDocument/2006/relationships/tags" Target="../tags/tag54.xml"/><Relationship Id="rId6" Type="http://schemas.openxmlformats.org/officeDocument/2006/relationships/image" Target="../media/image1.emf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7" Type="http://schemas.openxmlformats.org/officeDocument/2006/relationships/tags" Target="../tags/tag64.xml"/><Relationship Id="rId16" Type="http://schemas.openxmlformats.org/officeDocument/2006/relationships/tags" Target="../tags/tag63.xml"/><Relationship Id="rId15" Type="http://schemas.openxmlformats.org/officeDocument/2006/relationships/tags" Target="../tags/tag62.xml"/><Relationship Id="rId14" Type="http://schemas.openxmlformats.org/officeDocument/2006/relationships/tags" Target="../tags/tag61.xml"/><Relationship Id="rId13" Type="http://schemas.openxmlformats.org/officeDocument/2006/relationships/tags" Target="../tags/tag60.xml"/><Relationship Id="rId12" Type="http://schemas.openxmlformats.org/officeDocument/2006/relationships/tags" Target="../tags/tag59.xml"/><Relationship Id="rId11" Type="http://schemas.openxmlformats.org/officeDocument/2006/relationships/tags" Target="../tags/tag58.xml"/><Relationship Id="rId10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image" Target="../media/image3.jpeg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image" Target="../media/image1.emf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image" Target="../media/image1.emf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4" Type="http://schemas.openxmlformats.org/officeDocument/2006/relationships/tags" Target="../tags/tag99.xml"/><Relationship Id="rId13" Type="http://schemas.openxmlformats.org/officeDocument/2006/relationships/tags" Target="../tags/tag98.xml"/><Relationship Id="rId12" Type="http://schemas.openxmlformats.org/officeDocument/2006/relationships/tags" Target="../tags/tag97.xml"/><Relationship Id="rId11" Type="http://schemas.openxmlformats.org/officeDocument/2006/relationships/tags" Target="../tags/tag96.xml"/><Relationship Id="rId10" Type="http://schemas.openxmlformats.org/officeDocument/2006/relationships/tags" Target="../tags/tag9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>
            <p:custDataLst>
              <p:tags r:id="rId2"/>
            </p:custDataLst>
          </p:nvPr>
        </p:nvCxnSpPr>
        <p:spPr>
          <a:xfrm>
            <a:off x="3169227" y="4337260"/>
            <a:ext cx="5839691" cy="0"/>
          </a:xfrm>
          <a:prstGeom prst="line">
            <a:avLst/>
          </a:prstGeom>
          <a:ln w="127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 cstate="screen"/>
          <a:stretch>
            <a:fillRect/>
          </a:stretch>
        </p:blipFill>
        <p:spPr>
          <a:xfrm>
            <a:off x="5555385" y="736265"/>
            <a:ext cx="1081230" cy="54061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 cstate="screen"/>
          <a:stretch>
            <a:fillRect/>
          </a:stretch>
        </p:blipFill>
        <p:spPr>
          <a:xfrm>
            <a:off x="5637523" y="6064338"/>
            <a:ext cx="969576" cy="484788"/>
          </a:xfrm>
          <a:prstGeom prst="rect">
            <a:avLst/>
          </a:prstGeom>
        </p:spPr>
      </p:pic>
      <p:sp>
        <p:nvSpPr>
          <p:cNvPr id="13" name="矩形 12"/>
          <p:cNvSpPr/>
          <p:nvPr userDrawn="1">
            <p:custDataLst>
              <p:tags r:id="rId6"/>
            </p:custDataLst>
          </p:nvPr>
        </p:nvSpPr>
        <p:spPr>
          <a:xfrm>
            <a:off x="1495762" y="2134304"/>
            <a:ext cx="666076" cy="666076"/>
          </a:xfrm>
          <a:prstGeom prst="rect">
            <a:avLst/>
          </a:prstGeom>
          <a:solidFill>
            <a:schemeClr val="accent1">
              <a:lumMod val="40000"/>
              <a:lumOff val="6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4" name="任意多边形: 形状 23"/>
          <p:cNvSpPr/>
          <p:nvPr userDrawn="1">
            <p:custDataLst>
              <p:tags r:id="rId10"/>
            </p:custDataLst>
          </p:nvPr>
        </p:nvSpPr>
        <p:spPr>
          <a:xfrm rot="18900000">
            <a:off x="4900844" y="-1113414"/>
            <a:ext cx="2416626" cy="2453839"/>
          </a:xfrm>
          <a:custGeom>
            <a:avLst/>
            <a:gdLst>
              <a:gd name="connsiteX0" fmla="*/ 0 w 2595753"/>
              <a:gd name="connsiteY0" fmla="*/ 0 h 2595753"/>
              <a:gd name="connsiteX1" fmla="*/ 2595753 w 2595753"/>
              <a:gd name="connsiteY1" fmla="*/ 2595753 h 2595753"/>
              <a:gd name="connsiteX2" fmla="*/ 0 w 2595753"/>
              <a:gd name="connsiteY2" fmla="*/ 2595753 h 259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5753" h="2595753">
                <a:moveTo>
                  <a:pt x="0" y="0"/>
                </a:moveTo>
                <a:lnTo>
                  <a:pt x="2595753" y="2595753"/>
                </a:lnTo>
                <a:lnTo>
                  <a:pt x="0" y="2595753"/>
                </a:lnTo>
                <a:close/>
              </a:path>
            </a:pathLst>
          </a:custGeom>
          <a:noFill/>
          <a:ln w="254000" cap="rnd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9" name="组合 8"/>
          <p:cNvGrpSpPr/>
          <p:nvPr userDrawn="1">
            <p:custDataLst>
              <p:tags r:id="rId11"/>
            </p:custDataLst>
          </p:nvPr>
        </p:nvGrpSpPr>
        <p:grpSpPr>
          <a:xfrm>
            <a:off x="10197219" y="3517776"/>
            <a:ext cx="1076601" cy="1057221"/>
            <a:chOff x="10197219" y="3517776"/>
            <a:chExt cx="1076601" cy="1057221"/>
          </a:xfrm>
          <a:solidFill>
            <a:schemeClr val="accent2"/>
          </a:solidFill>
        </p:grpSpPr>
        <p:sp>
          <p:nvSpPr>
            <p:cNvPr id="10" name="矩形 9"/>
            <p:cNvSpPr/>
            <p:nvPr>
              <p:custDataLst>
                <p:tags r:id="rId12"/>
              </p:custDataLst>
            </p:nvPr>
          </p:nvSpPr>
          <p:spPr>
            <a:xfrm>
              <a:off x="10607744" y="3517776"/>
              <a:ext cx="666076" cy="66607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矩形 10"/>
            <p:cNvSpPr/>
            <p:nvPr>
              <p:custDataLst>
                <p:tags r:id="rId13"/>
              </p:custDataLst>
            </p:nvPr>
          </p:nvSpPr>
          <p:spPr>
            <a:xfrm>
              <a:off x="10197219" y="4157579"/>
              <a:ext cx="417418" cy="4174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4" name="矩形 13"/>
          <p:cNvSpPr/>
          <p:nvPr userDrawn="1">
            <p:custDataLst>
              <p:tags r:id="rId14"/>
            </p:custDataLst>
          </p:nvPr>
        </p:nvSpPr>
        <p:spPr>
          <a:xfrm>
            <a:off x="1828800" y="2486660"/>
            <a:ext cx="8599170" cy="124206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5"/>
            </p:custDataLst>
          </p:nvPr>
        </p:nvSpPr>
        <p:spPr>
          <a:xfrm>
            <a:off x="3053498" y="4427560"/>
            <a:ext cx="1458380" cy="430246"/>
          </a:xfrm>
        </p:spPr>
        <p:txBody>
          <a:bodyPr lIns="90000" tIns="46800" rIns="90000" bIns="46800" anchor="ctr">
            <a:normAutofit/>
          </a:bodyPr>
          <a:lstStyle>
            <a:lvl1pPr marL="0" indent="0" algn="l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  <p:custDataLst>
              <p:tags r:id="rId16"/>
            </p:custDataLst>
          </p:nvPr>
        </p:nvSpPr>
        <p:spPr>
          <a:xfrm>
            <a:off x="7680124" y="4427560"/>
            <a:ext cx="1458380" cy="430246"/>
          </a:xfrm>
        </p:spPr>
        <p:txBody>
          <a:bodyPr lIns="90000" tIns="46800" rIns="90000" bIns="46800" anchor="ctr">
            <a:normAutofit/>
          </a:bodyPr>
          <a:lstStyle>
            <a:lvl1pPr marL="0" indent="0" algn="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7"/>
            </p:custDataLst>
          </p:nvPr>
        </p:nvSpPr>
        <p:spPr>
          <a:xfrm>
            <a:off x="2047404" y="2419564"/>
            <a:ext cx="8097191" cy="1240214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54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8"/>
            </p:custDataLst>
          </p:nvPr>
        </p:nvSpPr>
        <p:spPr>
          <a:xfrm>
            <a:off x="2047404" y="3775744"/>
            <a:ext cx="8097191" cy="497945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0504763" y="-564702"/>
            <a:ext cx="1201704" cy="1201704"/>
            <a:chOff x="10504763" y="-597753"/>
            <a:chExt cx="1201704" cy="1201704"/>
          </a:xfrm>
        </p:grpSpPr>
        <p:sp>
          <p:nvSpPr>
            <p:cNvPr id="14" name="任意多边形: 形状 13"/>
            <p:cNvSpPr/>
            <p:nvPr>
              <p:custDataLst>
                <p:tags r:id="rId3"/>
              </p:custDataLst>
            </p:nvPr>
          </p:nvSpPr>
          <p:spPr>
            <a:xfrm rot="18900000">
              <a:off x="10504763" y="-597753"/>
              <a:ext cx="1201704" cy="1201704"/>
            </a:xfrm>
            <a:custGeom>
              <a:avLst/>
              <a:gdLst>
                <a:gd name="connsiteX0" fmla="*/ 0 w 1201704"/>
                <a:gd name="connsiteY0" fmla="*/ 0 h 1201704"/>
                <a:gd name="connsiteX1" fmla="*/ 1201704 w 1201704"/>
                <a:gd name="connsiteY1" fmla="*/ 1201704 h 1201704"/>
                <a:gd name="connsiteX2" fmla="*/ 0 w 1201704"/>
                <a:gd name="connsiteY2" fmla="*/ 1201703 h 120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1704" h="1201704">
                  <a:moveTo>
                    <a:pt x="0" y="0"/>
                  </a:moveTo>
                  <a:lnTo>
                    <a:pt x="1201704" y="1201704"/>
                  </a:lnTo>
                  <a:lnTo>
                    <a:pt x="0" y="1201703"/>
                  </a:lnTo>
                  <a:close/>
                </a:path>
              </a:pathLst>
            </a:custGeom>
            <a:noFill/>
            <a:ln w="76200" cap="rnd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 cstate="screen"/>
            <a:stretch>
              <a:fillRect/>
            </a:stretch>
          </p:blipFill>
          <p:spPr>
            <a:xfrm>
              <a:off x="10564998" y="3099"/>
              <a:ext cx="1081230" cy="540615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5"/>
            </p:custDataLst>
          </p:nvPr>
        </p:nvGrpSpPr>
        <p:grpSpPr>
          <a:xfrm>
            <a:off x="5269393" y="5915716"/>
            <a:ext cx="1653212" cy="1653213"/>
            <a:chOff x="5269393" y="5915716"/>
            <a:chExt cx="1653212" cy="1653213"/>
          </a:xfrm>
        </p:grpSpPr>
        <p:sp>
          <p:nvSpPr>
            <p:cNvPr id="7" name="任意多边形: 形状 6"/>
            <p:cNvSpPr/>
            <p:nvPr>
              <p:custDataLst>
                <p:tags r:id="rId6"/>
              </p:custDataLst>
            </p:nvPr>
          </p:nvSpPr>
          <p:spPr>
            <a:xfrm rot="8100000">
              <a:off x="5269393" y="5915716"/>
              <a:ext cx="1653212" cy="1653213"/>
            </a:xfrm>
            <a:custGeom>
              <a:avLst/>
              <a:gdLst>
                <a:gd name="connsiteX0" fmla="*/ 0 w 1653212"/>
                <a:gd name="connsiteY0" fmla="*/ 1653213 h 1653213"/>
                <a:gd name="connsiteX1" fmla="*/ 0 w 1653212"/>
                <a:gd name="connsiteY1" fmla="*/ 0 h 1653213"/>
                <a:gd name="connsiteX2" fmla="*/ 1653212 w 1653212"/>
                <a:gd name="connsiteY2" fmla="*/ 1653213 h 1653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3212" h="1653213">
                  <a:moveTo>
                    <a:pt x="0" y="1653213"/>
                  </a:moveTo>
                  <a:lnTo>
                    <a:pt x="0" y="0"/>
                  </a:lnTo>
                  <a:lnTo>
                    <a:pt x="1653212" y="1653213"/>
                  </a:lnTo>
                  <a:close/>
                </a:path>
              </a:pathLst>
            </a:custGeom>
            <a:noFill/>
            <a:ln w="254000" cap="rnd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8" name="图片 7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 cstate="screen"/>
            <a:stretch>
              <a:fillRect/>
            </a:stretch>
          </p:blipFill>
          <p:spPr>
            <a:xfrm rot="10800000">
              <a:off x="5555385" y="6317385"/>
              <a:ext cx="1081230" cy="540615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 userDrawn="1">
            <p:custDataLst>
              <p:tags r:id="rId9"/>
            </p:custDataLst>
          </p:nvPr>
        </p:nvGrpSpPr>
        <p:grpSpPr>
          <a:xfrm>
            <a:off x="2750213" y="2016254"/>
            <a:ext cx="811134" cy="806524"/>
            <a:chOff x="2750213" y="2016254"/>
            <a:chExt cx="811134" cy="806524"/>
          </a:xfrm>
        </p:grpSpPr>
        <p:sp>
          <p:nvSpPr>
            <p:cNvPr id="10" name="矩形 9"/>
            <p:cNvSpPr/>
            <p:nvPr>
              <p:custDataLst>
                <p:tags r:id="rId10"/>
              </p:custDataLst>
            </p:nvPr>
          </p:nvSpPr>
          <p:spPr>
            <a:xfrm>
              <a:off x="3065538" y="2016254"/>
              <a:ext cx="495809" cy="495809"/>
            </a:xfrm>
            <a:prstGeom prst="rect">
              <a:avLst/>
            </a:prstGeom>
            <a:solidFill>
              <a:schemeClr val="accent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矩形 10"/>
            <p:cNvSpPr/>
            <p:nvPr>
              <p:custDataLst>
                <p:tags r:id="rId11"/>
              </p:custDataLst>
            </p:nvPr>
          </p:nvSpPr>
          <p:spPr>
            <a:xfrm>
              <a:off x="2750213" y="2512063"/>
              <a:ext cx="310715" cy="310715"/>
            </a:xfrm>
            <a:prstGeom prst="rect">
              <a:avLst/>
            </a:prstGeom>
            <a:solidFill>
              <a:schemeClr val="accent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2" name="矩形 11"/>
          <p:cNvSpPr/>
          <p:nvPr userDrawn="1">
            <p:custDataLst>
              <p:tags r:id="rId12"/>
            </p:custDataLst>
          </p:nvPr>
        </p:nvSpPr>
        <p:spPr>
          <a:xfrm>
            <a:off x="8688548" y="3912111"/>
            <a:ext cx="310715" cy="310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3"/>
            </p:custDataLst>
          </p:nvPr>
        </p:nvSpPr>
        <p:spPr>
          <a:xfrm>
            <a:off x="3428169" y="2258626"/>
            <a:ext cx="5335659" cy="1200329"/>
          </a:xfrm>
        </p:spPr>
        <p:txBody>
          <a:bodyPr vert="horz" lIns="90000" tIns="46800" rIns="90000" bIns="468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7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3428169" y="3638559"/>
            <a:ext cx="5354637" cy="495810"/>
          </a:xfrm>
        </p:spPr>
        <p:txBody>
          <a:bodyPr>
            <a:normAutofit/>
          </a:bodyPr>
          <a:lstStyle>
            <a:lvl1pPr marL="0" indent="0" algn="ctr">
              <a:buNone/>
              <a:defRPr sz="2000" spc="2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单击此处编辑副标题内容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2"/>
            </p:custDataLst>
          </p:nvPr>
        </p:nvSpPr>
        <p:spPr>
          <a:xfrm>
            <a:off x="838200" y="794326"/>
            <a:ext cx="10515600" cy="540484"/>
          </a:xfrm>
        </p:spPr>
        <p:txBody>
          <a:bodyPr>
            <a:normAutofit/>
          </a:bodyPr>
          <a:lstStyle>
            <a:lvl1pPr>
              <a:defRPr sz="2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单击此处添加标题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6" name="组合 5"/>
          <p:cNvGrpSpPr/>
          <p:nvPr userDrawn="1">
            <p:custDataLst>
              <p:tags r:id="rId6"/>
            </p:custDataLst>
          </p:nvPr>
        </p:nvGrpSpPr>
        <p:grpSpPr>
          <a:xfrm>
            <a:off x="-5715" y="0"/>
            <a:ext cx="1261745" cy="955675"/>
            <a:chOff x="-5475" y="-1"/>
            <a:chExt cx="1261620" cy="955745"/>
          </a:xfrm>
        </p:grpSpPr>
        <p:sp>
          <p:nvSpPr>
            <p:cNvPr id="9" name="直角三角形 8"/>
            <p:cNvSpPr/>
            <p:nvPr>
              <p:custDataLst>
                <p:tags r:id="rId7"/>
              </p:custDataLst>
            </p:nvPr>
          </p:nvSpPr>
          <p:spPr>
            <a:xfrm flipV="1">
              <a:off x="-5475" y="-1"/>
              <a:ext cx="1261620" cy="955745"/>
            </a:xfrm>
            <a:prstGeom prst="rtTriangle">
              <a:avLst/>
            </a:prstGeom>
            <a:solidFill>
              <a:schemeClr val="accent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" name="直角三角形 9"/>
            <p:cNvSpPr/>
            <p:nvPr>
              <p:custDataLst>
                <p:tags r:id="rId8"/>
              </p:custDataLst>
            </p:nvPr>
          </p:nvSpPr>
          <p:spPr>
            <a:xfrm flipV="1">
              <a:off x="-5475" y="-1"/>
              <a:ext cx="1103411" cy="835893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5" name="Freeform 9"/>
          <p:cNvSpPr/>
          <p:nvPr userDrawn="1">
            <p:custDataLst>
              <p:tags r:id="rId9"/>
            </p:custDataLst>
          </p:nvPr>
        </p:nvSpPr>
        <p:spPr>
          <a:xfrm>
            <a:off x="11043138" y="4289310"/>
            <a:ext cx="1126957" cy="2253919"/>
          </a:xfrm>
          <a:custGeom>
            <a:avLst/>
            <a:gdLst>
              <a:gd name="connsiteX0" fmla="*/ 852673 w 852673"/>
              <a:gd name="connsiteY0" fmla="*/ 0 h 1705350"/>
              <a:gd name="connsiteX1" fmla="*/ 852671 w 852673"/>
              <a:gd name="connsiteY1" fmla="*/ 1705350 h 1705350"/>
              <a:gd name="connsiteX2" fmla="*/ 0 w 852673"/>
              <a:gd name="connsiteY2" fmla="*/ 852676 h 170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2673" h="1705350">
                <a:moveTo>
                  <a:pt x="852673" y="0"/>
                </a:moveTo>
                <a:lnTo>
                  <a:pt x="852671" y="1705350"/>
                </a:lnTo>
                <a:lnTo>
                  <a:pt x="0" y="852676"/>
                </a:lnTo>
                <a:close/>
              </a:path>
            </a:pathLst>
          </a:custGeom>
          <a:noFill/>
          <a:ln w="76200" cap="rnd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1" cstate="screen"/>
          <a:stretch>
            <a:fillRect/>
          </a:stretch>
        </p:blipFill>
        <p:spPr>
          <a:xfrm rot="5400000">
            <a:off x="11117357" y="5159252"/>
            <a:ext cx="1429406" cy="7147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单击此处添加文本</a:t>
            </a:r>
            <a:endParaRPr lang="zh-CN" altLang="en-US" dirty="0"/>
          </a:p>
        </p:txBody>
      </p:sp>
      <p:sp>
        <p:nvSpPr>
          <p:cNvPr id="15" name="Freeform 7"/>
          <p:cNvSpPr/>
          <p:nvPr userDrawn="1">
            <p:custDataLst>
              <p:tags r:id="rId8"/>
            </p:custDataLst>
          </p:nvPr>
        </p:nvSpPr>
        <p:spPr>
          <a:xfrm>
            <a:off x="35561" y="270756"/>
            <a:ext cx="846836" cy="1693676"/>
          </a:xfrm>
          <a:custGeom>
            <a:avLst/>
            <a:gdLst>
              <a:gd name="connsiteX0" fmla="*/ 0 w 846836"/>
              <a:gd name="connsiteY0" fmla="*/ 0 h 1693676"/>
              <a:gd name="connsiteX1" fmla="*/ 846836 w 846836"/>
              <a:gd name="connsiteY1" fmla="*/ 846840 h 1693676"/>
              <a:gd name="connsiteX2" fmla="*/ 0 w 846836"/>
              <a:gd name="connsiteY2" fmla="*/ 1693676 h 1693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6836" h="1693676">
                <a:moveTo>
                  <a:pt x="0" y="0"/>
                </a:moveTo>
                <a:lnTo>
                  <a:pt x="846836" y="846840"/>
                </a:lnTo>
                <a:lnTo>
                  <a:pt x="0" y="1693676"/>
                </a:lnTo>
                <a:close/>
              </a:path>
            </a:pathLst>
          </a:custGeom>
          <a:noFill/>
          <a:ln w="76200" cap="rnd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 cstate="screen"/>
          <a:stretch>
            <a:fillRect/>
          </a:stretch>
        </p:blipFill>
        <p:spPr>
          <a:xfrm rot="16200000">
            <a:off x="-237740" y="847270"/>
            <a:ext cx="1081325" cy="540662"/>
          </a:xfrm>
          <a:prstGeom prst="rect">
            <a:avLst/>
          </a:prstGeom>
        </p:spPr>
      </p:pic>
      <p:sp>
        <p:nvSpPr>
          <p:cNvPr id="18" name="Freeform 9"/>
          <p:cNvSpPr/>
          <p:nvPr userDrawn="1">
            <p:custDataLst>
              <p:tags r:id="rId11"/>
            </p:custDataLst>
          </p:nvPr>
        </p:nvSpPr>
        <p:spPr>
          <a:xfrm>
            <a:off x="11317422" y="4837879"/>
            <a:ext cx="852673" cy="1705350"/>
          </a:xfrm>
          <a:custGeom>
            <a:avLst/>
            <a:gdLst>
              <a:gd name="connsiteX0" fmla="*/ 852673 w 852673"/>
              <a:gd name="connsiteY0" fmla="*/ 0 h 1705350"/>
              <a:gd name="connsiteX1" fmla="*/ 852671 w 852673"/>
              <a:gd name="connsiteY1" fmla="*/ 1705350 h 1705350"/>
              <a:gd name="connsiteX2" fmla="*/ 0 w 852673"/>
              <a:gd name="connsiteY2" fmla="*/ 852676 h 170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2673" h="1705350">
                <a:moveTo>
                  <a:pt x="852673" y="0"/>
                </a:moveTo>
                <a:lnTo>
                  <a:pt x="852671" y="1705350"/>
                </a:lnTo>
                <a:lnTo>
                  <a:pt x="0" y="852676"/>
                </a:lnTo>
                <a:close/>
              </a:path>
            </a:pathLst>
          </a:custGeom>
          <a:noFill/>
          <a:ln w="76200" cap="rnd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1" name="图片 20"/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0" cstate="screen"/>
          <a:stretch>
            <a:fillRect/>
          </a:stretch>
        </p:blipFill>
        <p:spPr>
          <a:xfrm rot="5400000">
            <a:off x="11378279" y="5420174"/>
            <a:ext cx="1081510" cy="5407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 flipH="1">
            <a:off x="206661" y="5620233"/>
            <a:ext cx="1013606" cy="1007845"/>
            <a:chOff x="267875" y="162991"/>
            <a:chExt cx="811134" cy="806524"/>
          </a:xfrm>
        </p:grpSpPr>
        <p:sp>
          <p:nvSpPr>
            <p:cNvPr id="14" name="矩形 13"/>
            <p:cNvSpPr/>
            <p:nvPr>
              <p:custDataLst>
                <p:tags r:id="rId4"/>
              </p:custDataLst>
            </p:nvPr>
          </p:nvSpPr>
          <p:spPr>
            <a:xfrm>
              <a:off x="583200" y="162991"/>
              <a:ext cx="495809" cy="495809"/>
            </a:xfrm>
            <a:prstGeom prst="rect">
              <a:avLst/>
            </a:prstGeom>
            <a:solidFill>
              <a:schemeClr val="accent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" name="矩形 14"/>
            <p:cNvSpPr/>
            <p:nvPr>
              <p:custDataLst>
                <p:tags r:id="rId5"/>
              </p:custDataLst>
            </p:nvPr>
          </p:nvSpPr>
          <p:spPr>
            <a:xfrm>
              <a:off x="267875" y="658800"/>
              <a:ext cx="310715" cy="310715"/>
            </a:xfrm>
            <a:prstGeom prst="rect">
              <a:avLst/>
            </a:prstGeom>
            <a:solidFill>
              <a:schemeClr val="accent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6"/>
            </p:custDataLst>
          </p:nvPr>
        </p:nvSpPr>
        <p:spPr>
          <a:xfrm>
            <a:off x="582930" y="770255"/>
            <a:ext cx="3959860" cy="882015"/>
          </a:xfrm>
        </p:spPr>
        <p:txBody>
          <a:bodyPr anchor="ctr">
            <a:normAutofit/>
          </a:bodyPr>
          <a:lstStyle>
            <a:lvl1pPr>
              <a:defRPr sz="3200" b="1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0"/>
            </p:custDataLst>
          </p:nvPr>
        </p:nvSpPr>
        <p:spPr>
          <a:xfrm>
            <a:off x="586740" y="1764030"/>
            <a:ext cx="3956685" cy="409321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grpSp>
        <p:nvGrpSpPr>
          <p:cNvPr id="8" name="组合 7"/>
          <p:cNvGrpSpPr/>
          <p:nvPr userDrawn="1">
            <p:custDataLst>
              <p:tags r:id="rId3"/>
            </p:custDataLst>
          </p:nvPr>
        </p:nvGrpSpPr>
        <p:grpSpPr>
          <a:xfrm>
            <a:off x="10504763" y="-575719"/>
            <a:ext cx="1201704" cy="1201704"/>
            <a:chOff x="10504763" y="-597753"/>
            <a:chExt cx="1201704" cy="1201704"/>
          </a:xfrm>
        </p:grpSpPr>
        <p:sp>
          <p:nvSpPr>
            <p:cNvPr id="17" name="任意多边形: 形状 16"/>
            <p:cNvSpPr/>
            <p:nvPr>
              <p:custDataLst>
                <p:tags r:id="rId4"/>
              </p:custDataLst>
            </p:nvPr>
          </p:nvSpPr>
          <p:spPr>
            <a:xfrm rot="18900000">
              <a:off x="10504763" y="-597753"/>
              <a:ext cx="1201704" cy="1201704"/>
            </a:xfrm>
            <a:custGeom>
              <a:avLst/>
              <a:gdLst>
                <a:gd name="connsiteX0" fmla="*/ 0 w 1201704"/>
                <a:gd name="connsiteY0" fmla="*/ 0 h 1201704"/>
                <a:gd name="connsiteX1" fmla="*/ 1201704 w 1201704"/>
                <a:gd name="connsiteY1" fmla="*/ 1201704 h 1201704"/>
                <a:gd name="connsiteX2" fmla="*/ 0 w 1201704"/>
                <a:gd name="connsiteY2" fmla="*/ 1201703 h 120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1704" h="1201704">
                  <a:moveTo>
                    <a:pt x="0" y="0"/>
                  </a:moveTo>
                  <a:lnTo>
                    <a:pt x="1201704" y="1201704"/>
                  </a:lnTo>
                  <a:lnTo>
                    <a:pt x="0" y="1201703"/>
                  </a:lnTo>
                  <a:close/>
                </a:path>
              </a:pathLst>
            </a:custGeom>
            <a:noFill/>
            <a:ln w="76200" cap="rnd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16" name="图片 15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screen"/>
            <a:stretch>
              <a:fillRect/>
            </a:stretch>
          </p:blipFill>
          <p:spPr>
            <a:xfrm>
              <a:off x="10564998" y="3099"/>
              <a:ext cx="1081230" cy="54061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1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0504763" y="-564702"/>
            <a:ext cx="1201704" cy="1201704"/>
            <a:chOff x="10504763" y="-597753"/>
            <a:chExt cx="1201704" cy="1201704"/>
          </a:xfrm>
        </p:grpSpPr>
        <p:sp>
          <p:nvSpPr>
            <p:cNvPr id="14" name="任意多边形: 形状 13"/>
            <p:cNvSpPr/>
            <p:nvPr>
              <p:custDataLst>
                <p:tags r:id="rId3"/>
              </p:custDataLst>
            </p:nvPr>
          </p:nvSpPr>
          <p:spPr>
            <a:xfrm rot="18900000">
              <a:off x="10504763" y="-597753"/>
              <a:ext cx="1201704" cy="1201704"/>
            </a:xfrm>
            <a:custGeom>
              <a:avLst/>
              <a:gdLst>
                <a:gd name="connsiteX0" fmla="*/ 0 w 1201704"/>
                <a:gd name="connsiteY0" fmla="*/ 0 h 1201704"/>
                <a:gd name="connsiteX1" fmla="*/ 1201704 w 1201704"/>
                <a:gd name="connsiteY1" fmla="*/ 1201704 h 1201704"/>
                <a:gd name="connsiteX2" fmla="*/ 0 w 1201704"/>
                <a:gd name="connsiteY2" fmla="*/ 1201703 h 120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1704" h="1201704">
                  <a:moveTo>
                    <a:pt x="0" y="0"/>
                  </a:moveTo>
                  <a:lnTo>
                    <a:pt x="1201704" y="1201704"/>
                  </a:lnTo>
                  <a:lnTo>
                    <a:pt x="0" y="1201703"/>
                  </a:lnTo>
                  <a:close/>
                </a:path>
              </a:pathLst>
            </a:custGeom>
            <a:noFill/>
            <a:ln w="76200" cap="rnd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 cstate="screen"/>
            <a:stretch>
              <a:fillRect/>
            </a:stretch>
          </p:blipFill>
          <p:spPr>
            <a:xfrm>
              <a:off x="10564998" y="3099"/>
              <a:ext cx="1081230" cy="540615"/>
            </a:xfrm>
            <a:prstGeom prst="rect">
              <a:avLst/>
            </a:prstGeom>
          </p:spPr>
        </p:pic>
      </p:grpSp>
      <p:sp>
        <p:nvSpPr>
          <p:cNvPr id="13" name="矩形 12"/>
          <p:cNvSpPr/>
          <p:nvPr userDrawn="1">
            <p:custDataLst>
              <p:tags r:id="rId6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3200" b="1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1556007" y="5087916"/>
            <a:ext cx="1204758" cy="1204758"/>
            <a:chOff x="11567024" y="5087916"/>
            <a:chExt cx="1204758" cy="1204758"/>
          </a:xfrm>
        </p:grpSpPr>
        <p:sp>
          <p:nvSpPr>
            <p:cNvPr id="19" name="任意多边形: 形状 18"/>
            <p:cNvSpPr/>
            <p:nvPr>
              <p:custDataLst>
                <p:tags r:id="rId3"/>
              </p:custDataLst>
            </p:nvPr>
          </p:nvSpPr>
          <p:spPr>
            <a:xfrm rot="2700000">
              <a:off x="11567024" y="5087916"/>
              <a:ext cx="1204758" cy="1204758"/>
            </a:xfrm>
            <a:custGeom>
              <a:avLst/>
              <a:gdLst>
                <a:gd name="connsiteX0" fmla="*/ 0 w 1204758"/>
                <a:gd name="connsiteY0" fmla="*/ 0 h 1204758"/>
                <a:gd name="connsiteX1" fmla="*/ 1204758 w 1204758"/>
                <a:gd name="connsiteY1" fmla="*/ 1204758 h 1204758"/>
                <a:gd name="connsiteX2" fmla="*/ 1 w 1204758"/>
                <a:gd name="connsiteY2" fmla="*/ 1204757 h 1204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4758" h="1204758">
                  <a:moveTo>
                    <a:pt x="0" y="0"/>
                  </a:moveTo>
                  <a:lnTo>
                    <a:pt x="1204758" y="1204758"/>
                  </a:lnTo>
                  <a:lnTo>
                    <a:pt x="1" y="1204757"/>
                  </a:lnTo>
                  <a:close/>
                </a:path>
              </a:pathLst>
            </a:custGeom>
            <a:noFill/>
            <a:ln w="76200" cap="rnd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 cstate="screen"/>
            <a:stretch>
              <a:fillRect/>
            </a:stretch>
          </p:blipFill>
          <p:spPr>
            <a:xfrm rot="5400000">
              <a:off x="11367340" y="5419986"/>
              <a:ext cx="1081230" cy="540615"/>
            </a:xfrm>
            <a:prstGeom prst="rect">
              <a:avLst/>
            </a:prstGeom>
          </p:spPr>
        </p:pic>
      </p:grpSp>
      <p:sp>
        <p:nvSpPr>
          <p:cNvPr id="15" name="矩形 14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Viner Hand ITC" panose="03070502030502020203" charset="0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7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1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2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 userDrawn="1">
            <p:ph type="body" sz="quarter" idx="15"/>
            <p:custDataLst>
              <p:tags r:id="rId13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 userDrawn="1">
            <p:ph type="body" sz="quarter" idx="16"/>
            <p:custDataLst>
              <p:tags r:id="rId14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grpSp>
        <p:nvGrpSpPr>
          <p:cNvPr id="8" name="组合 7"/>
          <p:cNvGrpSpPr/>
          <p:nvPr userDrawn="1">
            <p:custDataLst>
              <p:tags r:id="rId3"/>
            </p:custDataLst>
          </p:nvPr>
        </p:nvGrpSpPr>
        <p:grpSpPr>
          <a:xfrm rot="0">
            <a:off x="-734060" y="2665730"/>
            <a:ext cx="1526540" cy="1526540"/>
            <a:chOff x="-777867" y="2665679"/>
            <a:chExt cx="1526642" cy="1526642"/>
          </a:xfrm>
        </p:grpSpPr>
        <p:sp>
          <p:nvSpPr>
            <p:cNvPr id="22" name="任意多边形: 形状 21"/>
            <p:cNvSpPr/>
            <p:nvPr>
              <p:custDataLst>
                <p:tags r:id="rId4"/>
              </p:custDataLst>
            </p:nvPr>
          </p:nvSpPr>
          <p:spPr>
            <a:xfrm rot="13500000">
              <a:off x="-777867" y="2665679"/>
              <a:ext cx="1526642" cy="1526642"/>
            </a:xfrm>
            <a:custGeom>
              <a:avLst/>
              <a:gdLst>
                <a:gd name="connsiteX0" fmla="*/ 1526642 w 1526642"/>
                <a:gd name="connsiteY0" fmla="*/ 1526642 h 1526642"/>
                <a:gd name="connsiteX1" fmla="*/ 0 w 1526642"/>
                <a:gd name="connsiteY1" fmla="*/ 1526642 h 1526642"/>
                <a:gd name="connsiteX2" fmla="*/ 0 w 1526642"/>
                <a:gd name="connsiteY2" fmla="*/ 0 h 1526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6642" h="1526642">
                  <a:moveTo>
                    <a:pt x="1526642" y="1526642"/>
                  </a:moveTo>
                  <a:lnTo>
                    <a:pt x="0" y="152664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6200" cap="rnd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screen"/>
            <a:stretch>
              <a:fillRect/>
            </a:stretch>
          </p:blipFill>
          <p:spPr>
            <a:xfrm rot="16200000">
              <a:off x="-357944" y="3085603"/>
              <a:ext cx="1373592" cy="686796"/>
            </a:xfrm>
            <a:prstGeom prst="rect">
              <a:avLst/>
            </a:prstGeom>
          </p:spPr>
        </p:pic>
      </p:grpSp>
      <p:grpSp>
        <p:nvGrpSpPr>
          <p:cNvPr id="6" name="组合 5"/>
          <p:cNvGrpSpPr/>
          <p:nvPr userDrawn="1">
            <p:custDataLst>
              <p:tags r:id="rId7"/>
            </p:custDataLst>
          </p:nvPr>
        </p:nvGrpSpPr>
        <p:grpSpPr>
          <a:xfrm rot="0">
            <a:off x="11392535" y="2659380"/>
            <a:ext cx="1539875" cy="1539875"/>
            <a:chOff x="11425666" y="2659138"/>
            <a:chExt cx="1539725" cy="1539725"/>
          </a:xfrm>
        </p:grpSpPr>
        <p:sp>
          <p:nvSpPr>
            <p:cNvPr id="20" name="任意多边形: 形状 19"/>
            <p:cNvSpPr/>
            <p:nvPr>
              <p:custDataLst>
                <p:tags r:id="rId8"/>
              </p:custDataLst>
            </p:nvPr>
          </p:nvSpPr>
          <p:spPr>
            <a:xfrm rot="8100000" flipH="1">
              <a:off x="11425666" y="2659138"/>
              <a:ext cx="1539725" cy="1539725"/>
            </a:xfrm>
            <a:custGeom>
              <a:avLst/>
              <a:gdLst>
                <a:gd name="connsiteX0" fmla="*/ 1539725 w 1539725"/>
                <a:gd name="connsiteY0" fmla="*/ 1539725 h 1539725"/>
                <a:gd name="connsiteX1" fmla="*/ 0 w 1539725"/>
                <a:gd name="connsiteY1" fmla="*/ 0 h 1539725"/>
                <a:gd name="connsiteX2" fmla="*/ 0 w 1539725"/>
                <a:gd name="connsiteY2" fmla="*/ 1539725 h 153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39725" h="1539725">
                  <a:moveTo>
                    <a:pt x="1539725" y="1539725"/>
                  </a:moveTo>
                  <a:lnTo>
                    <a:pt x="0" y="0"/>
                  </a:lnTo>
                  <a:lnTo>
                    <a:pt x="0" y="1539725"/>
                  </a:lnTo>
                  <a:close/>
                </a:path>
              </a:pathLst>
            </a:custGeom>
            <a:noFill/>
            <a:ln w="76200" cap="rnd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6" cstate="screen"/>
            <a:stretch>
              <a:fillRect/>
            </a:stretch>
          </p:blipFill>
          <p:spPr>
            <a:xfrm rot="5400000" flipH="1">
              <a:off x="11167101" y="3085603"/>
              <a:ext cx="1373592" cy="686796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10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="1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4"/>
            </p:custDataLst>
          </p:nvPr>
        </p:nvSpPr>
        <p:spPr>
          <a:xfrm>
            <a:off x="1522730" y="3862705"/>
            <a:ext cx="9144000" cy="1656080"/>
          </a:xfrm>
        </p:spPr>
        <p:txBody>
          <a:bodyPr>
            <a:normAutofit/>
          </a:bodyPr>
          <a:lstStyle>
            <a:lvl1pPr marL="285750" indent="-28575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0504763" y="-564702"/>
            <a:ext cx="1201704" cy="1201704"/>
            <a:chOff x="10504763" y="-597753"/>
            <a:chExt cx="1201704" cy="1201704"/>
          </a:xfrm>
        </p:grpSpPr>
        <p:sp>
          <p:nvSpPr>
            <p:cNvPr id="14" name="任意多边形: 形状 13"/>
            <p:cNvSpPr/>
            <p:nvPr>
              <p:custDataLst>
                <p:tags r:id="rId3"/>
              </p:custDataLst>
            </p:nvPr>
          </p:nvSpPr>
          <p:spPr>
            <a:xfrm rot="18900000">
              <a:off x="10504763" y="-597753"/>
              <a:ext cx="1201704" cy="1201704"/>
            </a:xfrm>
            <a:custGeom>
              <a:avLst/>
              <a:gdLst>
                <a:gd name="connsiteX0" fmla="*/ 0 w 1201704"/>
                <a:gd name="connsiteY0" fmla="*/ 0 h 1201704"/>
                <a:gd name="connsiteX1" fmla="*/ 1201704 w 1201704"/>
                <a:gd name="connsiteY1" fmla="*/ 1201704 h 1201704"/>
                <a:gd name="connsiteX2" fmla="*/ 0 w 1201704"/>
                <a:gd name="connsiteY2" fmla="*/ 1201703 h 120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1704" h="1201704">
                  <a:moveTo>
                    <a:pt x="0" y="0"/>
                  </a:moveTo>
                  <a:lnTo>
                    <a:pt x="1201704" y="1201704"/>
                  </a:lnTo>
                  <a:lnTo>
                    <a:pt x="0" y="1201703"/>
                  </a:lnTo>
                  <a:close/>
                </a:path>
              </a:pathLst>
            </a:custGeom>
            <a:noFill/>
            <a:ln w="76200" cap="rnd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 cstate="screen"/>
            <a:stretch>
              <a:fillRect/>
            </a:stretch>
          </p:blipFill>
          <p:spPr>
            <a:xfrm>
              <a:off x="10564998" y="3099"/>
              <a:ext cx="1081230" cy="54061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2174132"/>
            <a:ext cx="12192000" cy="25097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矩形 10"/>
          <p:cNvSpPr/>
          <p:nvPr userDrawn="1">
            <p:custDataLst>
              <p:tags r:id="rId3"/>
            </p:custDataLst>
          </p:nvPr>
        </p:nvSpPr>
        <p:spPr>
          <a:xfrm>
            <a:off x="11103090" y="5019807"/>
            <a:ext cx="495809" cy="4958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矩形 11"/>
          <p:cNvSpPr/>
          <p:nvPr userDrawn="1">
            <p:custDataLst>
              <p:tags r:id="rId4"/>
            </p:custDataLst>
          </p:nvPr>
        </p:nvSpPr>
        <p:spPr>
          <a:xfrm>
            <a:off x="10787765" y="5515616"/>
            <a:ext cx="310715" cy="310715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1284052" y="1654256"/>
            <a:ext cx="9533105" cy="3520859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矩形 7"/>
          <p:cNvSpPr/>
          <p:nvPr userDrawn="1">
            <p:custDataLst>
              <p:tags r:id="rId6"/>
            </p:custDataLst>
          </p:nvPr>
        </p:nvSpPr>
        <p:spPr>
          <a:xfrm>
            <a:off x="1036147" y="1015123"/>
            <a:ext cx="495809" cy="4958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矩形 8"/>
          <p:cNvSpPr/>
          <p:nvPr userDrawn="1">
            <p:custDataLst>
              <p:tags r:id="rId7"/>
            </p:custDataLst>
          </p:nvPr>
        </p:nvSpPr>
        <p:spPr>
          <a:xfrm>
            <a:off x="720822" y="1510932"/>
            <a:ext cx="310715" cy="310715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3886677" y="3920188"/>
            <a:ext cx="4723923" cy="459319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 rotWithShape="1">
          <a:blip r:embed="rId13" cstate="screen">
            <a:alphaModFix amt="50000"/>
          </a:blip>
          <a:srcRect/>
          <a:stretch>
            <a:fillRect/>
          </a:stretch>
        </p:blipFill>
        <p:spPr>
          <a:xfrm>
            <a:off x="-1" y="2177041"/>
            <a:ext cx="3495889" cy="25097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4"/>
            </p:custDataLst>
          </p:nvPr>
        </p:nvSpPr>
        <p:spPr>
          <a:xfrm>
            <a:off x="3886676" y="2969064"/>
            <a:ext cx="4723923" cy="863945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0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-5715" y="0"/>
            <a:ext cx="13202920" cy="6671945"/>
            <a:chOff x="-9" y="0"/>
            <a:chExt cx="20792" cy="10507"/>
          </a:xfrm>
        </p:grpSpPr>
        <p:grpSp>
          <p:nvGrpSpPr>
            <p:cNvPr id="9" name="组合 8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-9" y="0"/>
              <a:ext cx="1987" cy="1505"/>
              <a:chOff x="-5475" y="-61"/>
              <a:chExt cx="1261620" cy="955805"/>
            </a:xfrm>
          </p:grpSpPr>
          <p:sp>
            <p:nvSpPr>
              <p:cNvPr id="10" name="直角三角形 9"/>
              <p:cNvSpPr/>
              <p:nvPr>
                <p:custDataLst>
                  <p:tags r:id="rId4"/>
                </p:custDataLst>
              </p:nvPr>
            </p:nvSpPr>
            <p:spPr>
              <a:xfrm flipV="1">
                <a:off x="-5475" y="-1"/>
                <a:ext cx="1261620" cy="955745"/>
              </a:xfrm>
              <a:prstGeom prst="rtTriangle">
                <a:avLst/>
              </a:prstGeom>
              <a:solidFill>
                <a:schemeClr val="accent1"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" name="直角三角形 10"/>
              <p:cNvSpPr/>
              <p:nvPr>
                <p:custDataLst>
                  <p:tags r:id="rId5"/>
                </p:custDataLst>
              </p:nvPr>
            </p:nvSpPr>
            <p:spPr>
              <a:xfrm flipV="1">
                <a:off x="-5475" y="-61"/>
                <a:ext cx="1103411" cy="835893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12" name="组合 11"/>
            <p:cNvGrpSpPr/>
            <p:nvPr userDrawn="1">
              <p:custDataLst>
                <p:tags r:id="rId6"/>
              </p:custDataLst>
            </p:nvPr>
          </p:nvGrpSpPr>
          <p:grpSpPr>
            <a:xfrm>
              <a:off x="18349" y="8087"/>
              <a:ext cx="2434" cy="2420"/>
              <a:chOff x="11651622" y="5135282"/>
              <a:chExt cx="1545463" cy="1536385"/>
            </a:xfrm>
          </p:grpSpPr>
          <p:sp>
            <p:nvSpPr>
              <p:cNvPr id="13" name="任意多边形: 形状 12"/>
              <p:cNvSpPr/>
              <p:nvPr>
                <p:custDataLst>
                  <p:tags r:id="rId7"/>
                </p:custDataLst>
              </p:nvPr>
            </p:nvSpPr>
            <p:spPr>
              <a:xfrm rot="2700000">
                <a:off x="11660700" y="5135282"/>
                <a:ext cx="1536385" cy="1536385"/>
              </a:xfrm>
              <a:custGeom>
                <a:avLst/>
                <a:gdLst>
                  <a:gd name="connsiteX0" fmla="*/ 0 w 1536385"/>
                  <a:gd name="connsiteY0" fmla="*/ 0 h 1536385"/>
                  <a:gd name="connsiteX1" fmla="*/ 1536385 w 1536385"/>
                  <a:gd name="connsiteY1" fmla="*/ 1536385 h 1536385"/>
                  <a:gd name="connsiteX2" fmla="*/ 0 w 1536385"/>
                  <a:gd name="connsiteY2" fmla="*/ 1536385 h 1536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36385" h="1536385">
                    <a:moveTo>
                      <a:pt x="0" y="0"/>
                    </a:moveTo>
                    <a:lnTo>
                      <a:pt x="1536385" y="1536385"/>
                    </a:lnTo>
                    <a:lnTo>
                      <a:pt x="0" y="1536385"/>
                    </a:lnTo>
                    <a:close/>
                  </a:path>
                </a:pathLst>
              </a:custGeom>
              <a:noFill/>
              <a:ln w="76200" cap="rnd">
                <a:solidFill>
                  <a:schemeClr val="accent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pic>
            <p:nvPicPr>
              <p:cNvPr id="14" name="图片 13"/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9" cstate="screen"/>
              <a:stretch>
                <a:fillRect/>
              </a:stretch>
            </p:blipFill>
            <p:spPr>
              <a:xfrm rot="5400000">
                <a:off x="11381315" y="5633166"/>
                <a:ext cx="1081230" cy="540615"/>
              </a:xfrm>
              <a:prstGeom prst="rect">
                <a:avLst/>
              </a:prstGeom>
            </p:spPr>
          </p:pic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marL="0" indent="0"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-563245" y="518795"/>
            <a:ext cx="13335635" cy="5774055"/>
            <a:chOff x="-887" y="817"/>
            <a:chExt cx="21001" cy="9093"/>
          </a:xfrm>
        </p:grpSpPr>
        <p:grpSp>
          <p:nvGrpSpPr>
            <p:cNvPr id="11" name="组合 10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-887" y="817"/>
              <a:ext cx="1886" cy="1886"/>
              <a:chOff x="-607130" y="518771"/>
              <a:chExt cx="1197505" cy="1197505"/>
            </a:xfrm>
          </p:grpSpPr>
          <p:sp>
            <p:nvSpPr>
              <p:cNvPr id="20" name="任意多边形: 形状 19"/>
              <p:cNvSpPr/>
              <p:nvPr>
                <p:custDataLst>
                  <p:tags r:id="rId4"/>
                </p:custDataLst>
              </p:nvPr>
            </p:nvSpPr>
            <p:spPr>
              <a:xfrm rot="13500000">
                <a:off x="-607130" y="518771"/>
                <a:ext cx="1197505" cy="1197505"/>
              </a:xfrm>
              <a:custGeom>
                <a:avLst/>
                <a:gdLst>
                  <a:gd name="connsiteX0" fmla="*/ 1197505 w 1197505"/>
                  <a:gd name="connsiteY0" fmla="*/ 1197505 h 1197505"/>
                  <a:gd name="connsiteX1" fmla="*/ 0 w 1197505"/>
                  <a:gd name="connsiteY1" fmla="*/ 1197505 h 1197505"/>
                  <a:gd name="connsiteX2" fmla="*/ 0 w 1197505"/>
                  <a:gd name="connsiteY2" fmla="*/ 0 h 1197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97505" h="1197505">
                    <a:moveTo>
                      <a:pt x="1197505" y="1197505"/>
                    </a:moveTo>
                    <a:lnTo>
                      <a:pt x="0" y="119750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76200" cap="rnd">
                <a:solidFill>
                  <a:schemeClr val="accent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pic>
            <p:nvPicPr>
              <p:cNvPr id="19" name="图片 18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6" cstate="screen"/>
              <a:stretch>
                <a:fillRect/>
              </a:stretch>
            </p:blipFill>
            <p:spPr>
              <a:xfrm rot="16200000">
                <a:off x="-281654" y="847217"/>
                <a:ext cx="1081230" cy="540615"/>
              </a:xfrm>
              <a:prstGeom prst="rect">
                <a:avLst/>
              </a:prstGeom>
            </p:spPr>
          </p:pic>
        </p:grpSp>
        <p:grpSp>
          <p:nvGrpSpPr>
            <p:cNvPr id="12" name="组合 11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8216" y="8012"/>
              <a:ext cx="1899" cy="1899"/>
              <a:chOff x="11567189" y="5087518"/>
              <a:chExt cx="1205553" cy="1205553"/>
            </a:xfrm>
          </p:grpSpPr>
          <p:sp>
            <p:nvSpPr>
              <p:cNvPr id="22" name="任意多边形: 形状 21"/>
              <p:cNvSpPr/>
              <p:nvPr>
                <p:custDataLst>
                  <p:tags r:id="rId8"/>
                </p:custDataLst>
              </p:nvPr>
            </p:nvSpPr>
            <p:spPr>
              <a:xfrm rot="2700000">
                <a:off x="11567189" y="5087518"/>
                <a:ext cx="1205553" cy="1205553"/>
              </a:xfrm>
              <a:custGeom>
                <a:avLst/>
                <a:gdLst>
                  <a:gd name="connsiteX0" fmla="*/ 0 w 1205553"/>
                  <a:gd name="connsiteY0" fmla="*/ 0 h 1205553"/>
                  <a:gd name="connsiteX1" fmla="*/ 1205553 w 1205553"/>
                  <a:gd name="connsiteY1" fmla="*/ 1205553 h 1205553"/>
                  <a:gd name="connsiteX2" fmla="*/ 1 w 1205553"/>
                  <a:gd name="connsiteY2" fmla="*/ 1205552 h 1205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05553" h="1205553">
                    <a:moveTo>
                      <a:pt x="0" y="0"/>
                    </a:moveTo>
                    <a:lnTo>
                      <a:pt x="1205553" y="1205553"/>
                    </a:lnTo>
                    <a:lnTo>
                      <a:pt x="1" y="1205552"/>
                    </a:lnTo>
                    <a:close/>
                  </a:path>
                </a:pathLst>
              </a:custGeom>
              <a:noFill/>
              <a:ln w="76200" cap="rnd">
                <a:solidFill>
                  <a:schemeClr val="accent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pic>
            <p:nvPicPr>
              <p:cNvPr id="16" name="图片 15"/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6" cstate="screen"/>
              <a:stretch>
                <a:fillRect/>
              </a:stretch>
            </p:blipFill>
            <p:spPr>
              <a:xfrm rot="5400000">
                <a:off x="11378357" y="5419986"/>
                <a:ext cx="1081230" cy="540615"/>
              </a:xfrm>
              <a:prstGeom prst="rect">
                <a:avLst/>
              </a:prstGeom>
            </p:spPr>
          </p:pic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3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4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391051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642026" y="544749"/>
            <a:ext cx="3910519" cy="63132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 rotWithShape="1">
          <a:blip r:embed="rId5">
            <a:alphaModFix amt="50000"/>
          </a:blip>
          <a:srcRect/>
          <a:stretch>
            <a:fillRect/>
          </a:stretch>
        </p:blipFill>
        <p:spPr>
          <a:xfrm>
            <a:off x="638504" y="544749"/>
            <a:ext cx="3910519" cy="63132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4760259" y="443230"/>
            <a:ext cx="6761860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-563245" y="518795"/>
            <a:ext cx="13335635" cy="5774055"/>
            <a:chOff x="-887" y="817"/>
            <a:chExt cx="21001" cy="9093"/>
          </a:xfrm>
        </p:grpSpPr>
        <p:grpSp>
          <p:nvGrpSpPr>
            <p:cNvPr id="9" name="组合 8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-887" y="817"/>
              <a:ext cx="1886" cy="1886"/>
              <a:chOff x="-607130" y="518771"/>
              <a:chExt cx="1197505" cy="1197505"/>
            </a:xfrm>
          </p:grpSpPr>
          <p:sp>
            <p:nvSpPr>
              <p:cNvPr id="20" name="任意多边形: 形状 19"/>
              <p:cNvSpPr/>
              <p:nvPr>
                <p:custDataLst>
                  <p:tags r:id="rId4"/>
                </p:custDataLst>
              </p:nvPr>
            </p:nvSpPr>
            <p:spPr>
              <a:xfrm rot="13500000">
                <a:off x="-607130" y="518771"/>
                <a:ext cx="1197505" cy="1197505"/>
              </a:xfrm>
              <a:custGeom>
                <a:avLst/>
                <a:gdLst>
                  <a:gd name="connsiteX0" fmla="*/ 1197505 w 1197505"/>
                  <a:gd name="connsiteY0" fmla="*/ 1197505 h 1197505"/>
                  <a:gd name="connsiteX1" fmla="*/ 0 w 1197505"/>
                  <a:gd name="connsiteY1" fmla="*/ 1197505 h 1197505"/>
                  <a:gd name="connsiteX2" fmla="*/ 0 w 1197505"/>
                  <a:gd name="connsiteY2" fmla="*/ 0 h 1197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97505" h="1197505">
                    <a:moveTo>
                      <a:pt x="1197505" y="1197505"/>
                    </a:moveTo>
                    <a:lnTo>
                      <a:pt x="0" y="119750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76200" cap="rnd">
                <a:solidFill>
                  <a:schemeClr val="accent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pic>
            <p:nvPicPr>
              <p:cNvPr id="19" name="图片 18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6" cstate="screen"/>
              <a:stretch>
                <a:fillRect/>
              </a:stretch>
            </p:blipFill>
            <p:spPr>
              <a:xfrm rot="16200000">
                <a:off x="-281654" y="847217"/>
                <a:ext cx="1081230" cy="540615"/>
              </a:xfrm>
              <a:prstGeom prst="rect">
                <a:avLst/>
              </a:prstGeom>
            </p:spPr>
          </p:pic>
        </p:grpSp>
        <p:grpSp>
          <p:nvGrpSpPr>
            <p:cNvPr id="10" name="组合 9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8216" y="8012"/>
              <a:ext cx="1899" cy="1899"/>
              <a:chOff x="11567189" y="5087518"/>
              <a:chExt cx="1205553" cy="1205553"/>
            </a:xfrm>
          </p:grpSpPr>
          <p:sp>
            <p:nvSpPr>
              <p:cNvPr id="22" name="任意多边形: 形状 21"/>
              <p:cNvSpPr/>
              <p:nvPr>
                <p:custDataLst>
                  <p:tags r:id="rId8"/>
                </p:custDataLst>
              </p:nvPr>
            </p:nvSpPr>
            <p:spPr>
              <a:xfrm rot="2700000">
                <a:off x="11567189" y="5087518"/>
                <a:ext cx="1205553" cy="1205553"/>
              </a:xfrm>
              <a:custGeom>
                <a:avLst/>
                <a:gdLst>
                  <a:gd name="connsiteX0" fmla="*/ 0 w 1205553"/>
                  <a:gd name="connsiteY0" fmla="*/ 0 h 1205553"/>
                  <a:gd name="connsiteX1" fmla="*/ 1205553 w 1205553"/>
                  <a:gd name="connsiteY1" fmla="*/ 1205553 h 1205553"/>
                  <a:gd name="connsiteX2" fmla="*/ 1 w 1205553"/>
                  <a:gd name="connsiteY2" fmla="*/ 1205552 h 1205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05553" h="1205553">
                    <a:moveTo>
                      <a:pt x="0" y="0"/>
                    </a:moveTo>
                    <a:lnTo>
                      <a:pt x="1205553" y="1205553"/>
                    </a:lnTo>
                    <a:lnTo>
                      <a:pt x="1" y="1205552"/>
                    </a:lnTo>
                    <a:close/>
                  </a:path>
                </a:pathLst>
              </a:custGeom>
              <a:noFill/>
              <a:ln w="76200" cap="rnd">
                <a:solidFill>
                  <a:schemeClr val="accent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pic>
            <p:nvPicPr>
              <p:cNvPr id="16" name="图片 15"/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6" cstate="screen"/>
              <a:stretch>
                <a:fillRect/>
              </a:stretch>
            </p:blipFill>
            <p:spPr>
              <a:xfrm rot="5400000">
                <a:off x="11378357" y="5419986"/>
                <a:ext cx="1081230" cy="540615"/>
              </a:xfrm>
              <a:prstGeom prst="rect">
                <a:avLst/>
              </a:prstGeom>
            </p:spPr>
          </p:pic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2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-563245" y="518795"/>
            <a:ext cx="13335635" cy="5774055"/>
            <a:chOff x="-887" y="817"/>
            <a:chExt cx="21001" cy="9093"/>
          </a:xfrm>
        </p:grpSpPr>
        <p:grpSp>
          <p:nvGrpSpPr>
            <p:cNvPr id="8" name="组合 7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-887" y="817"/>
              <a:ext cx="1886" cy="1886"/>
              <a:chOff x="-607130" y="518771"/>
              <a:chExt cx="1197505" cy="1197505"/>
            </a:xfrm>
          </p:grpSpPr>
          <p:sp>
            <p:nvSpPr>
              <p:cNvPr id="20" name="任意多边形: 形状 19"/>
              <p:cNvSpPr/>
              <p:nvPr>
                <p:custDataLst>
                  <p:tags r:id="rId4"/>
                </p:custDataLst>
              </p:nvPr>
            </p:nvSpPr>
            <p:spPr>
              <a:xfrm rot="13500000">
                <a:off x="-607130" y="518771"/>
                <a:ext cx="1197505" cy="1197505"/>
              </a:xfrm>
              <a:custGeom>
                <a:avLst/>
                <a:gdLst>
                  <a:gd name="connsiteX0" fmla="*/ 1197505 w 1197505"/>
                  <a:gd name="connsiteY0" fmla="*/ 1197505 h 1197505"/>
                  <a:gd name="connsiteX1" fmla="*/ 0 w 1197505"/>
                  <a:gd name="connsiteY1" fmla="*/ 1197505 h 1197505"/>
                  <a:gd name="connsiteX2" fmla="*/ 0 w 1197505"/>
                  <a:gd name="connsiteY2" fmla="*/ 0 h 1197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97505" h="1197505">
                    <a:moveTo>
                      <a:pt x="1197505" y="1197505"/>
                    </a:moveTo>
                    <a:lnTo>
                      <a:pt x="0" y="119750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76200" cap="rnd">
                <a:solidFill>
                  <a:schemeClr val="accent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pic>
            <p:nvPicPr>
              <p:cNvPr id="19" name="图片 18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6" cstate="screen"/>
              <a:stretch>
                <a:fillRect/>
              </a:stretch>
            </p:blipFill>
            <p:spPr>
              <a:xfrm rot="16200000">
                <a:off x="-281654" y="847217"/>
                <a:ext cx="1081230" cy="540615"/>
              </a:xfrm>
              <a:prstGeom prst="rect">
                <a:avLst/>
              </a:prstGeom>
            </p:spPr>
          </p:pic>
        </p:grpSp>
        <p:grpSp>
          <p:nvGrpSpPr>
            <p:cNvPr id="9" name="组合 8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8216" y="8012"/>
              <a:ext cx="1899" cy="1899"/>
              <a:chOff x="11567189" y="5087518"/>
              <a:chExt cx="1205553" cy="1205553"/>
            </a:xfrm>
          </p:grpSpPr>
          <p:sp>
            <p:nvSpPr>
              <p:cNvPr id="22" name="任意多边形: 形状 21"/>
              <p:cNvSpPr/>
              <p:nvPr>
                <p:custDataLst>
                  <p:tags r:id="rId8"/>
                </p:custDataLst>
              </p:nvPr>
            </p:nvSpPr>
            <p:spPr>
              <a:xfrm rot="2700000">
                <a:off x="11567189" y="5087518"/>
                <a:ext cx="1205553" cy="1205553"/>
              </a:xfrm>
              <a:custGeom>
                <a:avLst/>
                <a:gdLst>
                  <a:gd name="connsiteX0" fmla="*/ 0 w 1205553"/>
                  <a:gd name="connsiteY0" fmla="*/ 0 h 1205553"/>
                  <a:gd name="connsiteX1" fmla="*/ 1205553 w 1205553"/>
                  <a:gd name="connsiteY1" fmla="*/ 1205553 h 1205553"/>
                  <a:gd name="connsiteX2" fmla="*/ 1 w 1205553"/>
                  <a:gd name="connsiteY2" fmla="*/ 1205552 h 1205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05553" h="1205553">
                    <a:moveTo>
                      <a:pt x="0" y="0"/>
                    </a:moveTo>
                    <a:lnTo>
                      <a:pt x="1205553" y="1205553"/>
                    </a:lnTo>
                    <a:lnTo>
                      <a:pt x="1" y="1205552"/>
                    </a:lnTo>
                    <a:close/>
                  </a:path>
                </a:pathLst>
              </a:custGeom>
              <a:noFill/>
              <a:ln w="76200" cap="rnd">
                <a:solidFill>
                  <a:schemeClr val="accent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pic>
            <p:nvPicPr>
              <p:cNvPr id="16" name="图片 15"/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6" cstate="screen"/>
              <a:stretch>
                <a:fillRect/>
              </a:stretch>
            </p:blipFill>
            <p:spPr>
              <a:xfrm rot="5400000">
                <a:off x="11378357" y="5419986"/>
                <a:ext cx="1081230" cy="540615"/>
              </a:xfrm>
              <a:prstGeom prst="rect">
                <a:avLst/>
              </a:prstGeom>
            </p:spPr>
          </p:pic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0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1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97.xml"/><Relationship Id="rId23" Type="http://schemas.openxmlformats.org/officeDocument/2006/relationships/tags" Target="../tags/tag196.xml"/><Relationship Id="rId22" Type="http://schemas.openxmlformats.org/officeDocument/2006/relationships/tags" Target="../tags/tag195.xml"/><Relationship Id="rId21" Type="http://schemas.openxmlformats.org/officeDocument/2006/relationships/tags" Target="../tags/tag194.xml"/><Relationship Id="rId20" Type="http://schemas.openxmlformats.org/officeDocument/2006/relationships/tags" Target="../tags/tag193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92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01.xml"/><Relationship Id="rId3" Type="http://schemas.openxmlformats.org/officeDocument/2006/relationships/tags" Target="../tags/tag200.xml"/><Relationship Id="rId2" Type="http://schemas.openxmlformats.org/officeDocument/2006/relationships/tags" Target="../tags/tag199.xml"/><Relationship Id="rId1" Type="http://schemas.openxmlformats.org/officeDocument/2006/relationships/tags" Target="../tags/tag19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汇报人姓名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4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汇报人日期</a:t>
            </a:r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2048039" y="2292564"/>
            <a:ext cx="8097191" cy="1240214"/>
          </a:xfrm>
        </p:spPr>
        <p:txBody>
          <a:bodyPr>
            <a:normAutofit/>
          </a:bodyPr>
          <a:lstStyle/>
          <a:p>
            <a:r>
              <a:rPr lang="en-US" altLang="zh-CN" dirty="0"/>
              <a:t>AST</a:t>
            </a:r>
            <a:r>
              <a:rPr lang="zh-CN" altLang="en-US" dirty="0"/>
              <a:t>抽象语法树</a:t>
            </a:r>
            <a:endParaRPr lang="zh-CN" altLang="en-US" dirty="0"/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0">
                <a:sym typeface="+mn-ea"/>
              </a:rPr>
              <a:t>准备工作</a:t>
            </a:r>
            <a:endParaRPr b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13" name="object 11"/>
          <p:cNvSpPr txBox="1"/>
          <p:nvPr/>
        </p:nvSpPr>
        <p:spPr>
          <a:xfrm>
            <a:off x="1002030" y="1110615"/>
            <a:ext cx="11114405" cy="1699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168910" indent="0">
              <a:lnSpc>
                <a:spcPct val="150000"/>
              </a:lnSpc>
              <a:spcBef>
                <a:spcPts val="100"/>
              </a:spcBef>
              <a:buFont typeface="Arial" panose="020B0604020202020204"/>
              <a:buNone/>
              <a:tabLst>
                <a:tab pos="299085" algn="l"/>
                <a:tab pos="299720" algn="l"/>
              </a:tabLst>
            </a:pPr>
            <a:r>
              <a:rPr sz="2400" dirty="0">
                <a:sym typeface="+mn-ea"/>
              </a:rPr>
              <a:t>2[1[a]3[b]2[3[c]4[d]]]</a:t>
            </a:r>
            <a:endParaRPr sz="2400" dirty="0">
              <a:sym typeface="+mn-ea"/>
            </a:endParaRPr>
          </a:p>
          <a:p>
            <a:pPr marL="12065" marR="168910" indent="0">
              <a:lnSpc>
                <a:spcPct val="150000"/>
              </a:lnSpc>
              <a:spcBef>
                <a:spcPts val="100"/>
              </a:spcBef>
              <a:buFont typeface="Arial" panose="020B0604020202020204"/>
              <a:buNone/>
              <a:tabLst>
                <a:tab pos="299085" algn="l"/>
                <a:tab pos="299720" algn="l"/>
              </a:tabLst>
            </a:pPr>
            <a:r>
              <a:rPr lang="zh-CN" altLang="en-US" sz="2400" dirty="0">
                <a:sym typeface="+mn-ea"/>
              </a:rPr>
              <a:t>遇到</a:t>
            </a:r>
            <a:r>
              <a:rPr lang="en-US" altLang="zh-CN" sz="2400" dirty="0">
                <a:sym typeface="+mn-ea"/>
              </a:rPr>
              <a:t>]</a:t>
            </a:r>
            <a:r>
              <a:rPr lang="zh-CN" altLang="en-US" sz="2400" dirty="0">
                <a:sym typeface="+mn-ea"/>
              </a:rPr>
              <a:t>，数字顶栈</a:t>
            </a:r>
            <a:r>
              <a:rPr lang="en-US" altLang="zh-CN" sz="2400" dirty="0">
                <a:sym typeface="+mn-ea"/>
              </a:rPr>
              <a:t>3</a:t>
            </a:r>
            <a:r>
              <a:rPr lang="zh-CN" altLang="en-US" sz="2400" dirty="0">
                <a:sym typeface="+mn-ea"/>
              </a:rPr>
              <a:t>出站，字母顶栈</a:t>
            </a:r>
            <a:r>
              <a:rPr lang="en-US" altLang="zh-CN" sz="2400" dirty="0">
                <a:sym typeface="+mn-ea"/>
              </a:rPr>
              <a:t>c</a:t>
            </a:r>
            <a:r>
              <a:rPr lang="zh-CN" altLang="en-US" sz="2400" dirty="0">
                <a:sym typeface="+mn-ea"/>
              </a:rPr>
              <a:t>重复</a:t>
            </a:r>
            <a:r>
              <a:rPr lang="en-US" altLang="zh-CN" sz="2400" dirty="0">
                <a:sym typeface="+mn-ea"/>
              </a:rPr>
              <a:t>3</a:t>
            </a:r>
            <a:r>
              <a:rPr lang="zh-CN" altLang="en-US" sz="2400" dirty="0">
                <a:sym typeface="+mn-ea"/>
              </a:rPr>
              <a:t>次，替换顶栈</a:t>
            </a:r>
            <a:endParaRPr lang="en-US" altLang="zh-CN" sz="2400" dirty="0">
              <a:sym typeface="+mn-ea"/>
            </a:endParaRPr>
          </a:p>
          <a:p>
            <a:pPr marL="12065" marR="168910" indent="0">
              <a:lnSpc>
                <a:spcPct val="150000"/>
              </a:lnSpc>
              <a:spcBef>
                <a:spcPts val="100"/>
              </a:spcBef>
              <a:buFont typeface="Arial" panose="020B0604020202020204"/>
              <a:buNone/>
              <a:tabLst>
                <a:tab pos="299085" algn="l"/>
                <a:tab pos="299720" algn="l"/>
              </a:tabLst>
            </a:pPr>
            <a:endParaRPr lang="zh-CN" altLang="en-US" sz="2400" dirty="0"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7210" y="3858895"/>
            <a:ext cx="5184775" cy="1186180"/>
          </a:xfrm>
          <a:prstGeom prst="rect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690995" y="3858895"/>
            <a:ext cx="5184775" cy="1186180"/>
          </a:xfrm>
          <a:prstGeom prst="rect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725805" y="4117975"/>
            <a:ext cx="668020" cy="668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2</a:t>
            </a:r>
            <a:endParaRPr lang="en-US" altLang="zh-CN" b="1"/>
          </a:p>
        </p:txBody>
      </p:sp>
      <p:sp>
        <p:nvSpPr>
          <p:cNvPr id="8" name="椭圆 7"/>
          <p:cNvSpPr/>
          <p:nvPr/>
        </p:nvSpPr>
        <p:spPr>
          <a:xfrm>
            <a:off x="1684020" y="4117975"/>
            <a:ext cx="668020" cy="668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2</a:t>
            </a:r>
            <a:endParaRPr lang="en-US" altLang="zh-CN" b="1"/>
          </a:p>
        </p:txBody>
      </p:sp>
      <p:sp>
        <p:nvSpPr>
          <p:cNvPr id="10" name="椭圆 9"/>
          <p:cNvSpPr/>
          <p:nvPr/>
        </p:nvSpPr>
        <p:spPr>
          <a:xfrm>
            <a:off x="4820285" y="5778500"/>
            <a:ext cx="668020" cy="668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4</a:t>
            </a:r>
            <a:endParaRPr lang="en-US" altLang="zh-CN" b="1"/>
          </a:p>
        </p:txBody>
      </p:sp>
      <p:sp>
        <p:nvSpPr>
          <p:cNvPr id="16" name="心形 15"/>
          <p:cNvSpPr/>
          <p:nvPr/>
        </p:nvSpPr>
        <p:spPr>
          <a:xfrm>
            <a:off x="9533255" y="5778500"/>
            <a:ext cx="668020" cy="668020"/>
          </a:xfrm>
          <a:prstGeom prst="hear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d</a:t>
            </a:r>
            <a:endParaRPr lang="en-US" altLang="zh-CN" b="1"/>
          </a:p>
        </p:txBody>
      </p:sp>
      <p:sp>
        <p:nvSpPr>
          <p:cNvPr id="18" name="矩形 17"/>
          <p:cNvSpPr/>
          <p:nvPr/>
        </p:nvSpPr>
        <p:spPr>
          <a:xfrm>
            <a:off x="8132445" y="4090670"/>
            <a:ext cx="1046480" cy="647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a</a:t>
            </a:r>
            <a:r>
              <a:rPr lang="en-US" altLang="zh-CN">
                <a:sym typeface="+mn-ea"/>
              </a:rPr>
              <a:t>bbb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9608185" y="4090670"/>
            <a:ext cx="1046480" cy="647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ccc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0">
                <a:sym typeface="+mn-ea"/>
              </a:rPr>
              <a:t>准备工作</a:t>
            </a:r>
            <a:endParaRPr b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13" name="object 11"/>
          <p:cNvSpPr txBox="1"/>
          <p:nvPr/>
        </p:nvSpPr>
        <p:spPr>
          <a:xfrm>
            <a:off x="981075" y="1110615"/>
            <a:ext cx="11114405" cy="1699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168910" indent="0">
              <a:lnSpc>
                <a:spcPct val="150000"/>
              </a:lnSpc>
              <a:spcBef>
                <a:spcPts val="100"/>
              </a:spcBef>
              <a:buFont typeface="Arial" panose="020B0604020202020204"/>
              <a:buNone/>
              <a:tabLst>
                <a:tab pos="299085" algn="l"/>
                <a:tab pos="299720" algn="l"/>
              </a:tabLst>
            </a:pPr>
            <a:r>
              <a:rPr sz="2400" dirty="0">
                <a:sym typeface="+mn-ea"/>
              </a:rPr>
              <a:t>2[1[a]3[b]2[3[c]4[d]]]</a:t>
            </a:r>
            <a:endParaRPr sz="2400" dirty="0">
              <a:sym typeface="+mn-ea"/>
            </a:endParaRPr>
          </a:p>
          <a:p>
            <a:pPr marL="12065" marR="168910" indent="0">
              <a:lnSpc>
                <a:spcPct val="150000"/>
              </a:lnSpc>
              <a:spcBef>
                <a:spcPts val="100"/>
              </a:spcBef>
              <a:buFont typeface="Arial" panose="020B0604020202020204"/>
              <a:buNone/>
              <a:tabLst>
                <a:tab pos="299085" algn="l"/>
                <a:tab pos="299720" algn="l"/>
              </a:tabLst>
            </a:pPr>
            <a:r>
              <a:rPr lang="zh-CN" altLang="en-US" sz="2400" dirty="0">
                <a:sym typeface="+mn-ea"/>
              </a:rPr>
              <a:t>遇到</a:t>
            </a:r>
            <a:r>
              <a:rPr lang="en-US" altLang="zh-CN" sz="2400" dirty="0">
                <a:sym typeface="+mn-ea"/>
              </a:rPr>
              <a:t>4</a:t>
            </a:r>
            <a:r>
              <a:rPr lang="zh-CN" altLang="en-US" sz="2400" dirty="0">
                <a:sym typeface="+mn-ea"/>
              </a:rPr>
              <a:t>入数字栈，空字符串入字母栈</a:t>
            </a:r>
            <a:endParaRPr lang="zh-CN" altLang="en-US" sz="2400" dirty="0">
              <a:sym typeface="+mn-ea"/>
            </a:endParaRPr>
          </a:p>
          <a:p>
            <a:pPr marL="12065" marR="168910" indent="0">
              <a:lnSpc>
                <a:spcPct val="150000"/>
              </a:lnSpc>
              <a:spcBef>
                <a:spcPts val="100"/>
              </a:spcBef>
              <a:buFont typeface="Arial" panose="020B0604020202020204"/>
              <a:buNone/>
              <a:tabLst>
                <a:tab pos="299085" algn="l"/>
                <a:tab pos="299720" algn="l"/>
              </a:tabLst>
            </a:pPr>
            <a:r>
              <a:rPr lang="zh-CN" altLang="en-US" sz="2400" dirty="0">
                <a:sym typeface="+mn-ea"/>
              </a:rPr>
              <a:t>遇到</a:t>
            </a:r>
            <a:r>
              <a:rPr lang="en-US" altLang="zh-CN" sz="2400" dirty="0">
                <a:sym typeface="+mn-ea"/>
              </a:rPr>
              <a:t>d</a:t>
            </a:r>
            <a:r>
              <a:rPr lang="zh-CN" altLang="en-US" sz="2400" dirty="0">
                <a:sym typeface="+mn-ea"/>
              </a:rPr>
              <a:t>替换字母栈顶的空字符串为</a:t>
            </a:r>
            <a:r>
              <a:rPr lang="en-US" altLang="zh-CN" sz="2400" dirty="0">
                <a:sym typeface="+mn-ea"/>
              </a:rPr>
              <a:t>d</a:t>
            </a:r>
            <a:endParaRPr lang="en-US" altLang="zh-CN" sz="2400" dirty="0"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7210" y="3858895"/>
            <a:ext cx="5184775" cy="1186180"/>
          </a:xfrm>
          <a:prstGeom prst="rect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669405" y="3858895"/>
            <a:ext cx="5184775" cy="1186180"/>
          </a:xfrm>
          <a:prstGeom prst="rect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725805" y="4117975"/>
            <a:ext cx="668020" cy="668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2</a:t>
            </a:r>
            <a:endParaRPr lang="en-US" altLang="zh-CN" b="1"/>
          </a:p>
        </p:txBody>
      </p:sp>
      <p:sp>
        <p:nvSpPr>
          <p:cNvPr id="8" name="椭圆 7"/>
          <p:cNvSpPr/>
          <p:nvPr/>
        </p:nvSpPr>
        <p:spPr>
          <a:xfrm>
            <a:off x="1684020" y="4117975"/>
            <a:ext cx="668020" cy="668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2</a:t>
            </a:r>
            <a:endParaRPr lang="en-US" altLang="zh-CN" b="1"/>
          </a:p>
        </p:txBody>
      </p:sp>
      <p:sp>
        <p:nvSpPr>
          <p:cNvPr id="10" name="椭圆 9"/>
          <p:cNvSpPr/>
          <p:nvPr/>
        </p:nvSpPr>
        <p:spPr>
          <a:xfrm>
            <a:off x="2642235" y="4117975"/>
            <a:ext cx="668020" cy="668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4</a:t>
            </a:r>
            <a:endParaRPr lang="en-US" altLang="zh-CN" b="1"/>
          </a:p>
        </p:txBody>
      </p:sp>
      <p:sp>
        <p:nvSpPr>
          <p:cNvPr id="7" name="椭圆 6"/>
          <p:cNvSpPr/>
          <p:nvPr/>
        </p:nvSpPr>
        <p:spPr>
          <a:xfrm>
            <a:off x="11393805" y="4079875"/>
            <a:ext cx="668020" cy="6680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“”</a:t>
            </a:r>
            <a:endParaRPr lang="en-US" altLang="zh-CN" b="1"/>
          </a:p>
        </p:txBody>
      </p:sp>
      <p:sp>
        <p:nvSpPr>
          <p:cNvPr id="16" name="心形 15"/>
          <p:cNvSpPr/>
          <p:nvPr/>
        </p:nvSpPr>
        <p:spPr>
          <a:xfrm>
            <a:off x="11393805" y="4377055"/>
            <a:ext cx="668020" cy="668020"/>
          </a:xfrm>
          <a:prstGeom prst="hear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d</a:t>
            </a:r>
            <a:endParaRPr lang="en-US" altLang="zh-CN" b="1"/>
          </a:p>
        </p:txBody>
      </p:sp>
      <p:sp>
        <p:nvSpPr>
          <p:cNvPr id="11" name="矩形 10"/>
          <p:cNvSpPr/>
          <p:nvPr/>
        </p:nvSpPr>
        <p:spPr>
          <a:xfrm>
            <a:off x="8132445" y="4090670"/>
            <a:ext cx="1046480" cy="647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a</a:t>
            </a:r>
            <a:r>
              <a:rPr lang="en-US" altLang="zh-CN">
                <a:sym typeface="+mn-ea"/>
              </a:rPr>
              <a:t>bbb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9608185" y="4090670"/>
            <a:ext cx="1046480" cy="647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ccc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0">
                <a:sym typeface="+mn-ea"/>
              </a:rPr>
              <a:t>准备工作</a:t>
            </a:r>
            <a:endParaRPr b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13" name="object 11"/>
          <p:cNvSpPr txBox="1"/>
          <p:nvPr/>
        </p:nvSpPr>
        <p:spPr>
          <a:xfrm>
            <a:off x="981075" y="1110615"/>
            <a:ext cx="11114405" cy="1133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168910" indent="0">
              <a:lnSpc>
                <a:spcPct val="150000"/>
              </a:lnSpc>
              <a:spcBef>
                <a:spcPts val="100"/>
              </a:spcBef>
              <a:buFont typeface="Arial" panose="020B0604020202020204"/>
              <a:buNone/>
              <a:tabLst>
                <a:tab pos="299085" algn="l"/>
                <a:tab pos="299720" algn="l"/>
              </a:tabLst>
            </a:pPr>
            <a:r>
              <a:rPr sz="2400" dirty="0">
                <a:sym typeface="+mn-ea"/>
              </a:rPr>
              <a:t>2[1[a]3[b]2[3[c]4[d]]]</a:t>
            </a:r>
            <a:endParaRPr sz="2400" dirty="0">
              <a:sym typeface="+mn-ea"/>
            </a:endParaRPr>
          </a:p>
          <a:p>
            <a:pPr marL="12065" marR="168910" indent="0">
              <a:lnSpc>
                <a:spcPct val="150000"/>
              </a:lnSpc>
              <a:spcBef>
                <a:spcPts val="100"/>
              </a:spcBef>
              <a:buFont typeface="Arial" panose="020B0604020202020204"/>
              <a:buNone/>
              <a:tabLst>
                <a:tab pos="299085" algn="l"/>
                <a:tab pos="299720" algn="l"/>
              </a:tabLst>
            </a:pPr>
            <a:r>
              <a:rPr lang="zh-CN" altLang="en-US" sz="2400" dirty="0">
                <a:sym typeface="+mn-ea"/>
              </a:rPr>
              <a:t>遇到</a:t>
            </a:r>
            <a:r>
              <a:rPr lang="en-US" altLang="zh-CN" sz="2400" dirty="0">
                <a:sym typeface="+mn-ea"/>
              </a:rPr>
              <a:t>]</a:t>
            </a:r>
            <a:r>
              <a:rPr lang="zh-CN" altLang="en-US" sz="2400" dirty="0">
                <a:sym typeface="+mn-ea"/>
              </a:rPr>
              <a:t>，数字顶栈</a:t>
            </a:r>
            <a:r>
              <a:rPr lang="en-US" altLang="zh-CN" sz="2400" dirty="0">
                <a:sym typeface="+mn-ea"/>
              </a:rPr>
              <a:t>4</a:t>
            </a:r>
            <a:r>
              <a:rPr lang="zh-CN" altLang="en-US" sz="2400" dirty="0">
                <a:sym typeface="+mn-ea"/>
              </a:rPr>
              <a:t>出站，字母顶栈</a:t>
            </a:r>
            <a:r>
              <a:rPr lang="en-US" altLang="zh-CN" sz="2400" dirty="0">
                <a:sym typeface="+mn-ea"/>
              </a:rPr>
              <a:t>d</a:t>
            </a:r>
            <a:r>
              <a:rPr lang="zh-CN" altLang="en-US" sz="2400" dirty="0">
                <a:sym typeface="+mn-ea"/>
              </a:rPr>
              <a:t>重复</a:t>
            </a:r>
            <a:r>
              <a:rPr lang="en-US" altLang="zh-CN" sz="2400" dirty="0">
                <a:sym typeface="+mn-ea"/>
              </a:rPr>
              <a:t>4</a:t>
            </a:r>
            <a:r>
              <a:rPr lang="zh-CN" altLang="en-US" sz="2400" dirty="0">
                <a:sym typeface="+mn-ea"/>
              </a:rPr>
              <a:t>次，替换顶栈</a:t>
            </a:r>
            <a:endParaRPr lang="en-US" altLang="zh-CN" sz="2400" dirty="0"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7210" y="3858895"/>
            <a:ext cx="5184775" cy="1186180"/>
          </a:xfrm>
          <a:prstGeom prst="rect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680200" y="3858895"/>
            <a:ext cx="5184775" cy="1186180"/>
          </a:xfrm>
          <a:prstGeom prst="rect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725805" y="4117975"/>
            <a:ext cx="668020" cy="668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2</a:t>
            </a:r>
            <a:endParaRPr lang="en-US" altLang="zh-CN" b="1"/>
          </a:p>
        </p:txBody>
      </p:sp>
      <p:sp>
        <p:nvSpPr>
          <p:cNvPr id="8" name="椭圆 7"/>
          <p:cNvSpPr/>
          <p:nvPr/>
        </p:nvSpPr>
        <p:spPr>
          <a:xfrm>
            <a:off x="1684020" y="4117975"/>
            <a:ext cx="668020" cy="668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2</a:t>
            </a:r>
            <a:endParaRPr lang="en-US" altLang="zh-CN" b="1"/>
          </a:p>
        </p:txBody>
      </p:sp>
      <p:sp>
        <p:nvSpPr>
          <p:cNvPr id="6" name="矩形 5"/>
          <p:cNvSpPr/>
          <p:nvPr/>
        </p:nvSpPr>
        <p:spPr>
          <a:xfrm>
            <a:off x="9069070" y="4013200"/>
            <a:ext cx="1046480" cy="647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ccc</a:t>
            </a:r>
            <a:r>
              <a:rPr lang="en-US" altLang="zh-CN">
                <a:sym typeface="+mn-ea"/>
              </a:rPr>
              <a:t>dddd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7245985" y="4013200"/>
            <a:ext cx="1046480" cy="647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a</a:t>
            </a:r>
            <a:r>
              <a:rPr lang="en-US" altLang="zh-CN">
                <a:sym typeface="+mn-ea"/>
              </a:rPr>
              <a:t>bbb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0">
                <a:sym typeface="+mn-ea"/>
              </a:rPr>
              <a:t>准备工作</a:t>
            </a:r>
            <a:endParaRPr b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13" name="object 11"/>
          <p:cNvSpPr txBox="1"/>
          <p:nvPr/>
        </p:nvSpPr>
        <p:spPr>
          <a:xfrm>
            <a:off x="981075" y="1110615"/>
            <a:ext cx="11114405" cy="1133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168910" indent="0">
              <a:lnSpc>
                <a:spcPct val="150000"/>
              </a:lnSpc>
              <a:spcBef>
                <a:spcPts val="100"/>
              </a:spcBef>
              <a:buFont typeface="Arial" panose="020B0604020202020204"/>
              <a:buNone/>
              <a:tabLst>
                <a:tab pos="299085" algn="l"/>
                <a:tab pos="299720" algn="l"/>
              </a:tabLst>
            </a:pPr>
            <a:r>
              <a:rPr sz="2400" dirty="0">
                <a:sym typeface="+mn-ea"/>
              </a:rPr>
              <a:t>2[1[a]3[b]2[3[c]4[d]]]</a:t>
            </a:r>
            <a:endParaRPr sz="2400" dirty="0">
              <a:sym typeface="+mn-ea"/>
            </a:endParaRPr>
          </a:p>
          <a:p>
            <a:pPr marL="12065" marR="168910" indent="0">
              <a:lnSpc>
                <a:spcPct val="150000"/>
              </a:lnSpc>
              <a:spcBef>
                <a:spcPts val="100"/>
              </a:spcBef>
              <a:buFont typeface="Arial" panose="020B0604020202020204"/>
              <a:buNone/>
              <a:tabLst>
                <a:tab pos="299085" algn="l"/>
                <a:tab pos="299720" algn="l"/>
              </a:tabLst>
            </a:pPr>
            <a:r>
              <a:rPr lang="zh-CN" altLang="en-US" sz="2400" dirty="0">
                <a:sym typeface="+mn-ea"/>
              </a:rPr>
              <a:t>遇到</a:t>
            </a:r>
            <a:r>
              <a:rPr lang="en-US" altLang="zh-CN" sz="2400" dirty="0">
                <a:sym typeface="+mn-ea"/>
              </a:rPr>
              <a:t>]</a:t>
            </a:r>
            <a:r>
              <a:rPr lang="zh-CN" altLang="en-US" sz="2400" dirty="0">
                <a:sym typeface="+mn-ea"/>
              </a:rPr>
              <a:t>，数字顶栈</a:t>
            </a:r>
            <a:r>
              <a:rPr lang="en-US" altLang="zh-CN" sz="2400" dirty="0">
                <a:sym typeface="+mn-ea"/>
              </a:rPr>
              <a:t>2</a:t>
            </a:r>
            <a:r>
              <a:rPr lang="zh-CN" altLang="en-US" sz="2400" dirty="0">
                <a:sym typeface="+mn-ea"/>
              </a:rPr>
              <a:t>出站，字母顶栈</a:t>
            </a:r>
            <a:r>
              <a:rPr lang="en-US" altLang="zh-CN" sz="2400" dirty="0">
                <a:sym typeface="+mn-ea"/>
              </a:rPr>
              <a:t>ddddd</a:t>
            </a:r>
            <a:r>
              <a:rPr lang="zh-CN" altLang="en-US" sz="2400" dirty="0">
                <a:sym typeface="+mn-ea"/>
              </a:rPr>
              <a:t>重复</a:t>
            </a:r>
            <a:r>
              <a:rPr lang="en-US" altLang="zh-CN" sz="2400" dirty="0">
                <a:sym typeface="+mn-ea"/>
              </a:rPr>
              <a:t>2</a:t>
            </a:r>
            <a:r>
              <a:rPr lang="zh-CN" altLang="en-US" sz="2400" dirty="0">
                <a:sym typeface="+mn-ea"/>
              </a:rPr>
              <a:t>次，替换顶栈</a:t>
            </a:r>
            <a:endParaRPr lang="en-US" altLang="zh-CN" sz="2400" dirty="0"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7210" y="3858895"/>
            <a:ext cx="5184775" cy="1186180"/>
          </a:xfrm>
          <a:prstGeom prst="rect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669405" y="3858895"/>
            <a:ext cx="5184775" cy="1186180"/>
          </a:xfrm>
          <a:prstGeom prst="rect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725805" y="4117975"/>
            <a:ext cx="668020" cy="668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2</a:t>
            </a:r>
            <a:endParaRPr lang="en-US" altLang="zh-CN" b="1"/>
          </a:p>
        </p:txBody>
      </p:sp>
      <p:sp>
        <p:nvSpPr>
          <p:cNvPr id="11" name="矩形 10"/>
          <p:cNvSpPr/>
          <p:nvPr/>
        </p:nvSpPr>
        <p:spPr>
          <a:xfrm>
            <a:off x="7245985" y="4013200"/>
            <a:ext cx="3719830" cy="647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a</a:t>
            </a:r>
            <a:r>
              <a:rPr lang="en-US" altLang="zh-CN">
                <a:sym typeface="+mn-ea"/>
              </a:rPr>
              <a:t>bbbcccddddcccdddd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0">
                <a:sym typeface="+mn-ea"/>
              </a:rPr>
              <a:t>准备工作</a:t>
            </a:r>
            <a:endParaRPr b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13" name="object 11"/>
          <p:cNvSpPr txBox="1"/>
          <p:nvPr/>
        </p:nvSpPr>
        <p:spPr>
          <a:xfrm>
            <a:off x="981075" y="1110615"/>
            <a:ext cx="11114405" cy="1133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168910" indent="0">
              <a:lnSpc>
                <a:spcPct val="150000"/>
              </a:lnSpc>
              <a:spcBef>
                <a:spcPts val="100"/>
              </a:spcBef>
              <a:buFont typeface="Arial" panose="020B0604020202020204"/>
              <a:buNone/>
              <a:tabLst>
                <a:tab pos="299085" algn="l"/>
                <a:tab pos="299720" algn="l"/>
              </a:tabLst>
            </a:pPr>
            <a:r>
              <a:rPr sz="2400" dirty="0">
                <a:sym typeface="+mn-ea"/>
              </a:rPr>
              <a:t>2[1[a]3[b]2[3[c]4[d]]]</a:t>
            </a:r>
            <a:endParaRPr sz="2400" dirty="0">
              <a:sym typeface="+mn-ea"/>
            </a:endParaRPr>
          </a:p>
          <a:p>
            <a:pPr marL="12065" marR="168910" indent="0">
              <a:lnSpc>
                <a:spcPct val="150000"/>
              </a:lnSpc>
              <a:spcBef>
                <a:spcPts val="100"/>
              </a:spcBef>
              <a:buFont typeface="Arial" panose="020B0604020202020204"/>
              <a:buNone/>
              <a:tabLst>
                <a:tab pos="299085" algn="l"/>
                <a:tab pos="299720" algn="l"/>
              </a:tabLst>
            </a:pPr>
            <a:r>
              <a:rPr lang="zh-CN" altLang="en-US" sz="2400" dirty="0">
                <a:sym typeface="+mn-ea"/>
              </a:rPr>
              <a:t>遇到</a:t>
            </a:r>
            <a:r>
              <a:rPr lang="en-US" altLang="zh-CN" sz="2400" dirty="0">
                <a:sym typeface="+mn-ea"/>
              </a:rPr>
              <a:t>]</a:t>
            </a:r>
            <a:r>
              <a:rPr lang="zh-CN" altLang="en-US" sz="2400" dirty="0">
                <a:sym typeface="+mn-ea"/>
              </a:rPr>
              <a:t>，数字顶栈</a:t>
            </a:r>
            <a:r>
              <a:rPr lang="en-US" altLang="zh-CN" sz="2400" dirty="0">
                <a:sym typeface="+mn-ea"/>
              </a:rPr>
              <a:t>2</a:t>
            </a:r>
            <a:r>
              <a:rPr lang="zh-CN" altLang="en-US" sz="2400" dirty="0">
                <a:sym typeface="+mn-ea"/>
              </a:rPr>
              <a:t>出站，字母顶栈</a:t>
            </a:r>
            <a:r>
              <a:rPr lang="en-US" altLang="zh-CN" sz="2400" dirty="0">
                <a:sym typeface="+mn-ea"/>
              </a:rPr>
              <a:t>ddddd</a:t>
            </a:r>
            <a:r>
              <a:rPr lang="zh-CN" altLang="en-US" sz="2400" dirty="0">
                <a:sym typeface="+mn-ea"/>
              </a:rPr>
              <a:t>重复</a:t>
            </a:r>
            <a:r>
              <a:rPr lang="en-US" altLang="zh-CN" sz="2400" dirty="0">
                <a:sym typeface="+mn-ea"/>
              </a:rPr>
              <a:t>2</a:t>
            </a:r>
            <a:r>
              <a:rPr lang="zh-CN" altLang="en-US" sz="2400" dirty="0">
                <a:sym typeface="+mn-ea"/>
              </a:rPr>
              <a:t>次，替换顶栈</a:t>
            </a:r>
            <a:endParaRPr lang="en-US" altLang="zh-CN" sz="2400" dirty="0"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7210" y="3858895"/>
            <a:ext cx="5184775" cy="1186180"/>
          </a:xfrm>
          <a:prstGeom prst="rect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669405" y="3858895"/>
            <a:ext cx="5184775" cy="1186180"/>
          </a:xfrm>
          <a:prstGeom prst="rect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478270" y="4128770"/>
            <a:ext cx="5713730" cy="647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abbbcccddddcccddddabbbcccddddcccdddd</a:t>
            </a:r>
            <a:endParaRPr lang="en-US" altLang="zh-CN"/>
          </a:p>
          <a:p>
            <a:pPr algn="ctr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&lt;div&gt;</a:t>
            </a:r>
            <a:endParaRPr lang="en-US" altLang="zh-CN"/>
          </a:p>
          <a:p>
            <a:r>
              <a:rPr lang="en-US" altLang="zh-CN"/>
              <a:t> &lt;h3&gt;</a:t>
            </a:r>
            <a:r>
              <a:t>你好</a:t>
            </a:r>
            <a:r>
              <a:rPr lang="en-US" altLang="zh-CN"/>
              <a:t>&lt;/h3&gt;</a:t>
            </a:r>
            <a:endParaRPr lang="en-US" altLang="zh-CN"/>
          </a:p>
          <a:p>
            <a:r>
              <a:rPr lang="en-US" altLang="zh-CN"/>
              <a:t>  &lt;ul&gt;</a:t>
            </a:r>
            <a:endParaRPr lang="en-US" altLang="zh-CN"/>
          </a:p>
          <a:p>
            <a:r>
              <a:rPr lang="en-US" altLang="zh-CN"/>
              <a:t>   &lt;li&gt;11&lt;/li&gt;</a:t>
            </a:r>
            <a:endParaRPr lang="en-US" altLang="zh-CN"/>
          </a:p>
          <a:p>
            <a:r>
              <a:rPr lang="en-US" altLang="zh-CN">
                <a:sym typeface="+mn-ea"/>
              </a:rPr>
              <a:t>   &lt;li&gt;22&lt;/li&gt;</a:t>
            </a:r>
            <a:endParaRPr lang="en-US" altLang="zh-CN"/>
          </a:p>
          <a:p>
            <a:r>
              <a:rPr lang="en-US" altLang="zh-CN">
                <a:sym typeface="+mn-ea"/>
              </a:rPr>
              <a:t>   &lt;li&gt;33&lt;/li&gt;</a:t>
            </a:r>
            <a:endParaRPr lang="en-US" altLang="zh-CN"/>
          </a:p>
          <a:p>
            <a:r>
              <a:rPr lang="en-US" altLang="zh-CN"/>
              <a:t>  &lt;/ul&gt;</a:t>
            </a:r>
            <a:endParaRPr lang="en-US" altLang="zh-CN"/>
          </a:p>
          <a:p>
            <a:r>
              <a:rPr lang="en-US" altLang="zh-CN"/>
              <a:t>&lt;/div&gt;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494030" y="4255135"/>
            <a:ext cx="5184775" cy="1186180"/>
          </a:xfrm>
          <a:prstGeom prst="rect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647815" y="4255135"/>
            <a:ext cx="5184775" cy="1186180"/>
          </a:xfrm>
          <a:prstGeom prst="rect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25805" y="4117975"/>
            <a:ext cx="668020" cy="668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div</a:t>
            </a:r>
            <a:endParaRPr lang="en-US" altLang="zh-CN" b="1"/>
          </a:p>
        </p:txBody>
      </p:sp>
      <p:sp>
        <p:nvSpPr>
          <p:cNvPr id="7" name="矩形 6"/>
          <p:cNvSpPr/>
          <p:nvPr/>
        </p:nvSpPr>
        <p:spPr>
          <a:xfrm>
            <a:off x="7451090" y="4440555"/>
            <a:ext cx="3881120" cy="1553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h3:</a:t>
            </a:r>
            <a:r>
              <a:rPr lang="zh-CN" altLang="en-US"/>
              <a:t>你好</a:t>
            </a:r>
            <a:endParaRPr lang="zh-CN" altLang="en-US"/>
          </a:p>
          <a:p>
            <a:pPr algn="ctr"/>
            <a:r>
              <a:rPr lang="en-US" altLang="zh-CN"/>
              <a:t>{</a:t>
            </a:r>
            <a:br>
              <a:rPr lang="en-US" altLang="zh-CN"/>
            </a:br>
            <a:r>
              <a:rPr lang="en-US" altLang="zh-CN"/>
              <a:t>ul:{</a:t>
            </a:r>
            <a:r>
              <a:rPr lang="en-US" altLang="zh-CN">
                <a:sym typeface="+mn-ea"/>
              </a:rPr>
              <a:t>li:11li:22</a:t>
            </a:r>
            <a:r>
              <a:rPr lang="en-US" altLang="zh-CN">
                <a:sym typeface="+mn-ea"/>
              </a:rPr>
              <a:t>li:33</a:t>
            </a:r>
            <a:r>
              <a:rPr lang="en-US" altLang="zh-CN"/>
              <a:t>}</a:t>
            </a:r>
            <a:endParaRPr lang="en-US" altLang="zh-CN"/>
          </a:p>
          <a:p>
            <a:pPr algn="ctr"/>
            <a:r>
              <a:rPr lang="en-US" altLang="zh-CN"/>
              <a:t>}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一、算法知识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0">
                <a:solidFill>
                  <a:srgbClr val="000000"/>
                </a:solidFill>
                <a:sym typeface="+mn-ea"/>
              </a:rPr>
              <a:t>利用“栈”的题目</a:t>
            </a:r>
            <a:endParaRPr b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13" name="object 11"/>
          <p:cNvSpPr txBox="1"/>
          <p:nvPr/>
        </p:nvSpPr>
        <p:spPr>
          <a:xfrm>
            <a:off x="1076960" y="1564640"/>
            <a:ext cx="11114405" cy="2834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68910" indent="-287020">
              <a:lnSpc>
                <a:spcPct val="15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299085" algn="l"/>
                <a:tab pos="299720" algn="l"/>
              </a:tabLst>
            </a:pPr>
            <a:r>
              <a:rPr lang="zh-CN" sz="2400" dirty="0"/>
              <a:t>题目：</a:t>
            </a:r>
            <a:r>
              <a:rPr sz="2400" dirty="0"/>
              <a:t>2[1[a]3[b]2[3[c]4[d]]]</a:t>
            </a:r>
            <a:r>
              <a:rPr lang="zh-CN" sz="2400" dirty="0"/>
              <a:t>转化为abbbcccddddcccddddabbbcccddddcccdddd</a:t>
            </a:r>
            <a:endParaRPr lang="zh-CN" sz="2400" dirty="0"/>
          </a:p>
          <a:p>
            <a:pPr marL="299085" marR="168910" indent="-287020">
              <a:lnSpc>
                <a:spcPct val="15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299085" algn="l"/>
                <a:tab pos="299720" algn="l"/>
              </a:tabLst>
            </a:pPr>
            <a:endParaRPr lang="zh-CN" sz="2400" dirty="0"/>
          </a:p>
          <a:p>
            <a:pPr marL="299085" marR="168910" indent="-287020">
              <a:lnSpc>
                <a:spcPct val="15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299085" algn="l"/>
                <a:tab pos="299720" algn="l"/>
              </a:tabLst>
            </a:pPr>
            <a:r>
              <a:rPr lang="zh-CN" sz="2400" dirty="0"/>
              <a:t>解析思路如下</a:t>
            </a:r>
            <a:r>
              <a:rPr lang="en-US" altLang="zh-CN" sz="2400" dirty="0"/>
              <a:t>:</a:t>
            </a:r>
            <a:endParaRPr lang="en-US" altLang="zh-CN" sz="2400" dirty="0"/>
          </a:p>
          <a:p>
            <a:pPr marL="12065" marR="168910" indent="0">
              <a:lnSpc>
                <a:spcPct val="150000"/>
              </a:lnSpc>
              <a:spcBef>
                <a:spcPts val="100"/>
              </a:spcBef>
              <a:buFont typeface="Arial" panose="020B0604020202020204"/>
              <a:buNone/>
              <a:tabLst>
                <a:tab pos="299085" algn="l"/>
                <a:tab pos="299720" algn="l"/>
              </a:tabLst>
            </a:pPr>
            <a:endParaRPr lang="en-US" altLang="zh-CN" sz="2400" dirty="0"/>
          </a:p>
          <a:p>
            <a:pPr marL="12065" marR="168910" indent="0">
              <a:lnSpc>
                <a:spcPct val="150000"/>
              </a:lnSpc>
              <a:spcBef>
                <a:spcPts val="100"/>
              </a:spcBef>
              <a:buFont typeface="Arial" panose="020B0604020202020204"/>
              <a:buNone/>
              <a:tabLst>
                <a:tab pos="299085" algn="l"/>
                <a:tab pos="299720" algn="l"/>
              </a:tabLst>
            </a:pPr>
            <a:endParaRPr lang="zh-CN" altLang="en-US" sz="2400" dirty="0"/>
          </a:p>
        </p:txBody>
      </p:sp>
      <p:grpSp>
        <p:nvGrpSpPr>
          <p:cNvPr id="8" name="组合 7"/>
          <p:cNvGrpSpPr/>
          <p:nvPr/>
        </p:nvGrpSpPr>
        <p:grpSpPr>
          <a:xfrm>
            <a:off x="4699635" y="3020060"/>
            <a:ext cx="6942455" cy="3604895"/>
            <a:chOff x="6162" y="5027"/>
            <a:chExt cx="10933" cy="5677"/>
          </a:xfrm>
        </p:grpSpPr>
        <p:sp>
          <p:nvSpPr>
            <p:cNvPr id="5" name="对角圆角矩形 4"/>
            <p:cNvSpPr/>
            <p:nvPr/>
          </p:nvSpPr>
          <p:spPr>
            <a:xfrm>
              <a:off x="6162" y="5027"/>
              <a:ext cx="10933" cy="5211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12065" marR="168910" indent="0">
                <a:lnSpc>
                  <a:spcPct val="150000"/>
                </a:lnSpc>
                <a:spcBef>
                  <a:spcPts val="100"/>
                </a:spcBef>
                <a:buFont typeface="Arial" panose="020B0604020202020204"/>
                <a:buNone/>
                <a:tabLst>
                  <a:tab pos="299085" algn="l"/>
                  <a:tab pos="299720" algn="l"/>
                </a:tabLst>
              </a:pPr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162" y="5326"/>
              <a:ext cx="10933" cy="5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/>
                <a:t>准备一个数字栈，一个字母栈，遍历每一个字符</a:t>
              </a:r>
              <a:endParaRPr lang="zh-CN" altLang="en-US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dirty="0">
                  <a:sym typeface="+mn-ea"/>
                </a:rPr>
                <a:t>如果这个字符是数字，就把数字压栈，把空字符串压栈</a:t>
              </a:r>
              <a:endParaRPr lang="en-US" altLang="zh-CN" dirty="0">
                <a:sym typeface="+mn-ea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sym typeface="+mn-ea"/>
                </a:rPr>
                <a:t>如果这个字符是字母，就把空字符串替换为字母</a:t>
              </a:r>
              <a:endParaRPr lang="zh-CN" altLang="en-US" dirty="0">
                <a:sym typeface="+mn-ea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sym typeface="+mn-ea"/>
                </a:rPr>
                <a:t>如果这个字符是</a:t>
              </a:r>
              <a:r>
                <a:rPr lang="en-US" altLang="zh-CN" dirty="0">
                  <a:sym typeface="+mn-ea"/>
                </a:rPr>
                <a:t>]</a:t>
              </a:r>
              <a:r>
                <a:rPr lang="zh-CN" altLang="en-US" dirty="0">
                  <a:sym typeface="+mn-ea"/>
                </a:rPr>
                <a:t>，就把数字弹出栈，把字母也弹栈，字母重复数字次数，替换到新的栈顶（新的栈顶是字母弹过一次之后的新栈顶）</a:t>
              </a:r>
              <a:endParaRPr lang="en-US" altLang="zh-CN" dirty="0"/>
            </a:p>
            <a:p>
              <a:pPr marL="285750" indent="-285750"/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0">
                <a:solidFill>
                  <a:srgbClr val="000000"/>
                </a:solidFill>
                <a:sym typeface="+mn-ea"/>
              </a:rPr>
              <a:t>利用“栈”的题目</a:t>
            </a:r>
            <a:endParaRPr b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13" name="object 11"/>
          <p:cNvSpPr txBox="1"/>
          <p:nvPr/>
        </p:nvSpPr>
        <p:spPr>
          <a:xfrm>
            <a:off x="1076960" y="1564640"/>
            <a:ext cx="11114405" cy="3954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68910" indent="-287020">
              <a:lnSpc>
                <a:spcPct val="15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299085" algn="l"/>
                <a:tab pos="299720" algn="l"/>
              </a:tabLst>
            </a:pPr>
            <a:r>
              <a:rPr lang="zh-CN" sz="2400" dirty="0"/>
              <a:t>题目：</a:t>
            </a:r>
            <a:r>
              <a:rPr sz="2400" dirty="0"/>
              <a:t>2[1[a]3[b]2[3[c]4[d]]]</a:t>
            </a:r>
            <a:r>
              <a:rPr lang="zh-CN" sz="2400" dirty="0"/>
              <a:t>转化为abbbcccddddcccddddabbbcccddddcccdddd</a:t>
            </a:r>
            <a:endParaRPr lang="zh-CN" sz="2400" dirty="0"/>
          </a:p>
          <a:p>
            <a:pPr marL="299085" marR="168910" indent="-287020">
              <a:lnSpc>
                <a:spcPct val="15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299085" algn="l"/>
                <a:tab pos="299720" algn="l"/>
              </a:tabLst>
            </a:pPr>
            <a:endParaRPr lang="zh-CN" sz="2400" dirty="0"/>
          </a:p>
          <a:p>
            <a:pPr marL="299085" marR="168910" indent="-287020">
              <a:lnSpc>
                <a:spcPct val="15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299085" algn="l"/>
                <a:tab pos="299720" algn="l"/>
              </a:tabLst>
            </a:pPr>
            <a:r>
              <a:rPr lang="zh-CN" sz="2400" dirty="0"/>
              <a:t>解析思路如下</a:t>
            </a:r>
            <a:r>
              <a:rPr lang="en-US" altLang="zh-CN" sz="2400" dirty="0"/>
              <a:t>:</a:t>
            </a:r>
            <a:endParaRPr lang="en-US" altLang="zh-CN" sz="2400" dirty="0"/>
          </a:p>
          <a:p>
            <a:pPr marL="299085" marR="168910" indent="-287020">
              <a:lnSpc>
                <a:spcPct val="15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299085" algn="l"/>
                <a:tab pos="299720" algn="l"/>
              </a:tabLst>
            </a:pPr>
            <a:r>
              <a:rPr lang="zh-CN" altLang="en-US" sz="2400" dirty="0"/>
              <a:t>需要注意的是遇到</a:t>
            </a:r>
            <a:r>
              <a:rPr lang="en-US" altLang="zh-CN" sz="2400" dirty="0"/>
              <a:t>]</a:t>
            </a:r>
            <a:r>
              <a:rPr lang="zh-CN" altLang="en-US" sz="2400" dirty="0"/>
              <a:t>的时候，字母栈顶也是需要出栈的，重复</a:t>
            </a:r>
            <a:r>
              <a:rPr lang="en-US" altLang="zh-CN" sz="2400" dirty="0"/>
              <a:t>n</a:t>
            </a:r>
            <a:r>
              <a:rPr lang="zh-CN" altLang="en-US" sz="2400" dirty="0"/>
              <a:t>次之后需要拼接到的是新的字母栈顶</a:t>
            </a:r>
            <a:endParaRPr lang="en-US" altLang="zh-CN" sz="2400" dirty="0"/>
          </a:p>
          <a:p>
            <a:pPr marL="12065" marR="168910" indent="0">
              <a:lnSpc>
                <a:spcPct val="150000"/>
              </a:lnSpc>
              <a:spcBef>
                <a:spcPts val="100"/>
              </a:spcBef>
              <a:buFont typeface="Arial" panose="020B0604020202020204"/>
              <a:buNone/>
              <a:tabLst>
                <a:tab pos="299085" algn="l"/>
                <a:tab pos="299720" algn="l"/>
              </a:tabLst>
            </a:pPr>
            <a:endParaRPr lang="en-US" altLang="zh-CN" sz="2400" dirty="0"/>
          </a:p>
          <a:p>
            <a:pPr marL="12065" marR="168910" indent="0">
              <a:lnSpc>
                <a:spcPct val="150000"/>
              </a:lnSpc>
              <a:spcBef>
                <a:spcPts val="100"/>
              </a:spcBef>
              <a:buFont typeface="Arial" panose="020B0604020202020204"/>
              <a:buNone/>
              <a:tabLst>
                <a:tab pos="299085" algn="l"/>
                <a:tab pos="299720" algn="l"/>
              </a:tabLst>
            </a:pPr>
            <a:endParaRPr lang="zh-CN" altLang="en-US" sz="2400" dirty="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0">
                <a:sym typeface="+mn-ea"/>
              </a:rPr>
              <a:t>准备工作</a:t>
            </a:r>
            <a:endParaRPr b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13" name="object 11"/>
          <p:cNvSpPr txBox="1"/>
          <p:nvPr/>
        </p:nvSpPr>
        <p:spPr>
          <a:xfrm>
            <a:off x="1077595" y="1553845"/>
            <a:ext cx="1111440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168910" indent="0">
              <a:lnSpc>
                <a:spcPct val="150000"/>
              </a:lnSpc>
              <a:spcBef>
                <a:spcPts val="100"/>
              </a:spcBef>
              <a:buFont typeface="Arial" panose="020B0604020202020204"/>
              <a:buNone/>
              <a:tabLst>
                <a:tab pos="299085" algn="l"/>
                <a:tab pos="299720" algn="l"/>
              </a:tabLst>
            </a:pPr>
            <a:r>
              <a:rPr sz="2400" dirty="0">
                <a:sym typeface="+mn-ea"/>
              </a:rPr>
              <a:t>2[1[a]3[b]2[3[c]4[d]]]</a:t>
            </a:r>
            <a:endParaRPr lang="zh-CN" sz="2400" dirty="0"/>
          </a:p>
        </p:txBody>
      </p:sp>
      <p:sp>
        <p:nvSpPr>
          <p:cNvPr id="3" name="矩形 2"/>
          <p:cNvSpPr/>
          <p:nvPr/>
        </p:nvSpPr>
        <p:spPr>
          <a:xfrm>
            <a:off x="537210" y="2863215"/>
            <a:ext cx="5184775" cy="1186180"/>
          </a:xfrm>
          <a:prstGeom prst="rect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数字栈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690995" y="2863215"/>
            <a:ext cx="5184775" cy="1186180"/>
          </a:xfrm>
          <a:prstGeom prst="rect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字母栈</a:t>
            </a: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37210" y="5290820"/>
            <a:ext cx="668020" cy="668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2</a:t>
            </a:r>
            <a:endParaRPr lang="en-US" altLang="zh-CN" b="1"/>
          </a:p>
        </p:txBody>
      </p:sp>
      <p:sp>
        <p:nvSpPr>
          <p:cNvPr id="6" name="椭圆 5"/>
          <p:cNvSpPr/>
          <p:nvPr/>
        </p:nvSpPr>
        <p:spPr>
          <a:xfrm>
            <a:off x="1393825" y="5290820"/>
            <a:ext cx="668020" cy="668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1</a:t>
            </a:r>
            <a:endParaRPr lang="en-US" altLang="zh-CN" b="1"/>
          </a:p>
        </p:txBody>
      </p:sp>
      <p:sp>
        <p:nvSpPr>
          <p:cNvPr id="7" name="椭圆 6"/>
          <p:cNvSpPr/>
          <p:nvPr/>
        </p:nvSpPr>
        <p:spPr>
          <a:xfrm>
            <a:off x="2250440" y="5290820"/>
            <a:ext cx="668020" cy="668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3</a:t>
            </a:r>
            <a:endParaRPr lang="en-US" altLang="zh-CN" b="1"/>
          </a:p>
        </p:txBody>
      </p:sp>
      <p:sp>
        <p:nvSpPr>
          <p:cNvPr id="8" name="椭圆 7"/>
          <p:cNvSpPr/>
          <p:nvPr/>
        </p:nvSpPr>
        <p:spPr>
          <a:xfrm>
            <a:off x="3107055" y="5290820"/>
            <a:ext cx="668020" cy="668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2</a:t>
            </a:r>
            <a:endParaRPr lang="en-US" altLang="zh-CN" b="1"/>
          </a:p>
        </p:txBody>
      </p:sp>
      <p:sp>
        <p:nvSpPr>
          <p:cNvPr id="9" name="椭圆 8"/>
          <p:cNvSpPr/>
          <p:nvPr/>
        </p:nvSpPr>
        <p:spPr>
          <a:xfrm>
            <a:off x="3963670" y="5290820"/>
            <a:ext cx="668020" cy="668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3</a:t>
            </a:r>
            <a:endParaRPr lang="en-US" altLang="zh-CN" b="1"/>
          </a:p>
        </p:txBody>
      </p:sp>
      <p:sp>
        <p:nvSpPr>
          <p:cNvPr id="10" name="椭圆 9"/>
          <p:cNvSpPr/>
          <p:nvPr/>
        </p:nvSpPr>
        <p:spPr>
          <a:xfrm>
            <a:off x="4820285" y="5290820"/>
            <a:ext cx="668020" cy="668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4</a:t>
            </a:r>
            <a:endParaRPr lang="en-US" altLang="zh-CN" b="1"/>
          </a:p>
        </p:txBody>
      </p:sp>
      <p:sp>
        <p:nvSpPr>
          <p:cNvPr id="11" name="心形 10"/>
          <p:cNvSpPr/>
          <p:nvPr/>
        </p:nvSpPr>
        <p:spPr>
          <a:xfrm>
            <a:off x="6963410" y="5290820"/>
            <a:ext cx="668020" cy="668020"/>
          </a:xfrm>
          <a:prstGeom prst="hear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a</a:t>
            </a:r>
            <a:endParaRPr lang="en-US" altLang="zh-CN" b="1"/>
          </a:p>
        </p:txBody>
      </p:sp>
      <p:sp>
        <p:nvSpPr>
          <p:cNvPr id="12" name="心形 11"/>
          <p:cNvSpPr/>
          <p:nvPr/>
        </p:nvSpPr>
        <p:spPr>
          <a:xfrm>
            <a:off x="7820025" y="5290820"/>
            <a:ext cx="668020" cy="668020"/>
          </a:xfrm>
          <a:prstGeom prst="hear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b</a:t>
            </a:r>
            <a:endParaRPr lang="en-US" altLang="zh-CN" b="1"/>
          </a:p>
        </p:txBody>
      </p:sp>
      <p:sp>
        <p:nvSpPr>
          <p:cNvPr id="15" name="心形 14"/>
          <p:cNvSpPr/>
          <p:nvPr/>
        </p:nvSpPr>
        <p:spPr>
          <a:xfrm>
            <a:off x="8676640" y="5290820"/>
            <a:ext cx="668020" cy="668020"/>
          </a:xfrm>
          <a:prstGeom prst="hear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c</a:t>
            </a:r>
            <a:endParaRPr lang="en-US" altLang="zh-CN" b="1"/>
          </a:p>
        </p:txBody>
      </p:sp>
      <p:sp>
        <p:nvSpPr>
          <p:cNvPr id="16" name="心形 15"/>
          <p:cNvSpPr/>
          <p:nvPr/>
        </p:nvSpPr>
        <p:spPr>
          <a:xfrm>
            <a:off x="9533255" y="5290820"/>
            <a:ext cx="668020" cy="668020"/>
          </a:xfrm>
          <a:prstGeom prst="hear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d</a:t>
            </a:r>
            <a:endParaRPr lang="en-US" altLang="zh-CN" b="1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0">
                <a:sym typeface="+mn-ea"/>
              </a:rPr>
              <a:t>准备工作</a:t>
            </a:r>
            <a:endParaRPr b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13" name="object 11"/>
          <p:cNvSpPr txBox="1"/>
          <p:nvPr/>
        </p:nvSpPr>
        <p:spPr>
          <a:xfrm>
            <a:off x="1012825" y="1336040"/>
            <a:ext cx="11114405" cy="226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168910" indent="0">
              <a:lnSpc>
                <a:spcPct val="150000"/>
              </a:lnSpc>
              <a:spcBef>
                <a:spcPts val="100"/>
              </a:spcBef>
              <a:buFont typeface="Arial" panose="020B0604020202020204"/>
              <a:buNone/>
              <a:tabLst>
                <a:tab pos="299085" algn="l"/>
                <a:tab pos="299720" algn="l"/>
              </a:tabLst>
            </a:pPr>
            <a:r>
              <a:rPr sz="2400" dirty="0">
                <a:sym typeface="+mn-ea"/>
              </a:rPr>
              <a:t>2[1[a]3[b]2[3[c]4[d]]]</a:t>
            </a:r>
            <a:endParaRPr sz="2400" dirty="0">
              <a:sym typeface="+mn-ea"/>
            </a:endParaRPr>
          </a:p>
          <a:p>
            <a:pPr marL="12065" marR="168910" indent="0">
              <a:lnSpc>
                <a:spcPct val="150000"/>
              </a:lnSpc>
              <a:spcBef>
                <a:spcPts val="100"/>
              </a:spcBef>
              <a:buFont typeface="Arial" panose="020B0604020202020204"/>
              <a:buNone/>
              <a:tabLst>
                <a:tab pos="299085" algn="l"/>
                <a:tab pos="299720" algn="l"/>
              </a:tabLst>
            </a:pPr>
            <a:r>
              <a:rPr lang="zh-CN" sz="2400" dirty="0">
                <a:sym typeface="+mn-ea"/>
              </a:rPr>
              <a:t>遇到数字</a:t>
            </a:r>
            <a:r>
              <a:rPr lang="zh-CN" altLang="en-US" sz="2400" dirty="0">
                <a:sym typeface="+mn-ea"/>
              </a:rPr>
              <a:t>，入数字栈，字母栈中添加空字符串</a:t>
            </a:r>
            <a:endParaRPr lang="zh-CN" altLang="en-US" sz="2400" dirty="0">
              <a:sym typeface="+mn-ea"/>
            </a:endParaRPr>
          </a:p>
          <a:p>
            <a:pPr marL="12065" marR="168910" indent="0">
              <a:lnSpc>
                <a:spcPct val="150000"/>
              </a:lnSpc>
              <a:spcBef>
                <a:spcPts val="100"/>
              </a:spcBef>
              <a:buFont typeface="Arial" panose="020B0604020202020204"/>
              <a:buNone/>
              <a:tabLst>
                <a:tab pos="299085" algn="l"/>
                <a:tab pos="299720" algn="l"/>
              </a:tabLst>
            </a:pPr>
            <a:r>
              <a:rPr lang="zh-CN" altLang="en-US" sz="2400" dirty="0">
                <a:sym typeface="+mn-ea"/>
              </a:rPr>
              <a:t>直到遇到</a:t>
            </a:r>
            <a:r>
              <a:rPr lang="en-US" altLang="zh-CN" sz="2400" dirty="0">
                <a:sym typeface="+mn-ea"/>
              </a:rPr>
              <a:t>a,</a:t>
            </a:r>
            <a:r>
              <a:rPr lang="zh-CN" altLang="en-US" sz="2400" dirty="0">
                <a:sym typeface="+mn-ea"/>
              </a:rPr>
              <a:t>替换字母顶栈的空字符串为字母</a:t>
            </a:r>
            <a:endParaRPr lang="zh-CN" altLang="en-US" sz="2400" dirty="0">
              <a:sym typeface="+mn-ea"/>
            </a:endParaRPr>
          </a:p>
          <a:p>
            <a:pPr marL="12065" marR="168910" indent="0">
              <a:lnSpc>
                <a:spcPct val="150000"/>
              </a:lnSpc>
              <a:spcBef>
                <a:spcPts val="100"/>
              </a:spcBef>
              <a:buFont typeface="Arial" panose="020B0604020202020204"/>
              <a:buNone/>
              <a:tabLst>
                <a:tab pos="299085" algn="l"/>
                <a:tab pos="299720" algn="l"/>
              </a:tabLst>
            </a:pPr>
            <a:endParaRPr lang="zh-CN" altLang="en-US" sz="2400" dirty="0"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7210" y="3371215"/>
            <a:ext cx="5184775" cy="1186180"/>
          </a:xfrm>
          <a:prstGeom prst="rect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690995" y="3343910"/>
            <a:ext cx="5184775" cy="1186180"/>
          </a:xfrm>
          <a:prstGeom prst="rect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725805" y="3630295"/>
            <a:ext cx="668020" cy="668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2</a:t>
            </a:r>
            <a:endParaRPr lang="en-US" altLang="zh-CN" b="1"/>
          </a:p>
        </p:txBody>
      </p:sp>
      <p:sp>
        <p:nvSpPr>
          <p:cNvPr id="6" name="椭圆 5"/>
          <p:cNvSpPr/>
          <p:nvPr/>
        </p:nvSpPr>
        <p:spPr>
          <a:xfrm>
            <a:off x="1479550" y="3602990"/>
            <a:ext cx="668020" cy="668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1</a:t>
            </a:r>
            <a:endParaRPr lang="en-US" altLang="zh-CN" b="1"/>
          </a:p>
        </p:txBody>
      </p:sp>
      <p:sp>
        <p:nvSpPr>
          <p:cNvPr id="7" name="椭圆 6"/>
          <p:cNvSpPr/>
          <p:nvPr/>
        </p:nvSpPr>
        <p:spPr>
          <a:xfrm>
            <a:off x="2250440" y="5290820"/>
            <a:ext cx="668020" cy="668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3</a:t>
            </a:r>
            <a:endParaRPr lang="en-US" altLang="zh-CN" b="1"/>
          </a:p>
        </p:txBody>
      </p:sp>
      <p:sp>
        <p:nvSpPr>
          <p:cNvPr id="8" name="椭圆 7"/>
          <p:cNvSpPr/>
          <p:nvPr/>
        </p:nvSpPr>
        <p:spPr>
          <a:xfrm>
            <a:off x="3107055" y="5290820"/>
            <a:ext cx="668020" cy="668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2</a:t>
            </a:r>
            <a:endParaRPr lang="en-US" altLang="zh-CN" b="1"/>
          </a:p>
        </p:txBody>
      </p:sp>
      <p:sp>
        <p:nvSpPr>
          <p:cNvPr id="9" name="椭圆 8"/>
          <p:cNvSpPr/>
          <p:nvPr/>
        </p:nvSpPr>
        <p:spPr>
          <a:xfrm>
            <a:off x="3963670" y="5290820"/>
            <a:ext cx="668020" cy="668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3</a:t>
            </a:r>
            <a:endParaRPr lang="en-US" altLang="zh-CN" b="1"/>
          </a:p>
        </p:txBody>
      </p:sp>
      <p:sp>
        <p:nvSpPr>
          <p:cNvPr id="10" name="椭圆 9"/>
          <p:cNvSpPr/>
          <p:nvPr/>
        </p:nvSpPr>
        <p:spPr>
          <a:xfrm>
            <a:off x="4820285" y="5290820"/>
            <a:ext cx="668020" cy="668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4</a:t>
            </a:r>
            <a:endParaRPr lang="en-US" altLang="zh-CN" b="1"/>
          </a:p>
        </p:txBody>
      </p:sp>
      <p:sp>
        <p:nvSpPr>
          <p:cNvPr id="12" name="心形 11"/>
          <p:cNvSpPr/>
          <p:nvPr/>
        </p:nvSpPr>
        <p:spPr>
          <a:xfrm>
            <a:off x="7820025" y="5290820"/>
            <a:ext cx="668020" cy="668020"/>
          </a:xfrm>
          <a:prstGeom prst="hear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b</a:t>
            </a:r>
            <a:endParaRPr lang="en-US" altLang="zh-CN" b="1"/>
          </a:p>
        </p:txBody>
      </p:sp>
      <p:sp>
        <p:nvSpPr>
          <p:cNvPr id="15" name="心形 14"/>
          <p:cNvSpPr/>
          <p:nvPr/>
        </p:nvSpPr>
        <p:spPr>
          <a:xfrm>
            <a:off x="8676640" y="5290820"/>
            <a:ext cx="668020" cy="668020"/>
          </a:xfrm>
          <a:prstGeom prst="hear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c</a:t>
            </a:r>
            <a:endParaRPr lang="en-US" altLang="zh-CN" b="1"/>
          </a:p>
        </p:txBody>
      </p:sp>
      <p:sp>
        <p:nvSpPr>
          <p:cNvPr id="16" name="心形 15"/>
          <p:cNvSpPr/>
          <p:nvPr/>
        </p:nvSpPr>
        <p:spPr>
          <a:xfrm>
            <a:off x="9533255" y="5290820"/>
            <a:ext cx="668020" cy="668020"/>
          </a:xfrm>
          <a:prstGeom prst="hear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d</a:t>
            </a:r>
            <a:endParaRPr lang="en-US" altLang="zh-CN" b="1"/>
          </a:p>
        </p:txBody>
      </p:sp>
      <p:sp>
        <p:nvSpPr>
          <p:cNvPr id="26" name="椭圆 25"/>
          <p:cNvSpPr/>
          <p:nvPr/>
        </p:nvSpPr>
        <p:spPr>
          <a:xfrm>
            <a:off x="6769735" y="3416935"/>
            <a:ext cx="668020" cy="6680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“”</a:t>
            </a:r>
            <a:endParaRPr lang="en-US" altLang="zh-CN" b="1"/>
          </a:p>
        </p:txBody>
      </p:sp>
      <p:sp>
        <p:nvSpPr>
          <p:cNvPr id="31" name="椭圆 30"/>
          <p:cNvSpPr/>
          <p:nvPr/>
        </p:nvSpPr>
        <p:spPr>
          <a:xfrm>
            <a:off x="7604125" y="3416935"/>
            <a:ext cx="668020" cy="6680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“”</a:t>
            </a:r>
            <a:endParaRPr lang="en-US" altLang="zh-CN" b="1"/>
          </a:p>
        </p:txBody>
      </p:sp>
      <p:sp>
        <p:nvSpPr>
          <p:cNvPr id="11" name="心形 10"/>
          <p:cNvSpPr/>
          <p:nvPr/>
        </p:nvSpPr>
        <p:spPr>
          <a:xfrm>
            <a:off x="7604125" y="3705860"/>
            <a:ext cx="668020" cy="668020"/>
          </a:xfrm>
          <a:prstGeom prst="hear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a</a:t>
            </a:r>
            <a:endParaRPr lang="en-US" altLang="zh-CN" b="1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0">
                <a:sym typeface="+mn-ea"/>
              </a:rPr>
              <a:t>准备工作</a:t>
            </a:r>
            <a:endParaRPr b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13" name="object 11"/>
          <p:cNvSpPr txBox="1"/>
          <p:nvPr/>
        </p:nvSpPr>
        <p:spPr>
          <a:xfrm>
            <a:off x="1002030" y="1313815"/>
            <a:ext cx="11114405" cy="1699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168910" indent="0">
              <a:lnSpc>
                <a:spcPct val="150000"/>
              </a:lnSpc>
              <a:spcBef>
                <a:spcPts val="100"/>
              </a:spcBef>
              <a:buFont typeface="Arial" panose="020B0604020202020204"/>
              <a:buNone/>
              <a:tabLst>
                <a:tab pos="299085" algn="l"/>
                <a:tab pos="299720" algn="l"/>
              </a:tabLst>
            </a:pPr>
            <a:r>
              <a:rPr sz="2400" dirty="0">
                <a:sym typeface="+mn-ea"/>
              </a:rPr>
              <a:t>2[1[a]3[b]2[3[c]4[d]]]</a:t>
            </a:r>
            <a:endParaRPr sz="2400" dirty="0">
              <a:sym typeface="+mn-ea"/>
            </a:endParaRPr>
          </a:p>
          <a:p>
            <a:pPr marL="12065" marR="168910" indent="0">
              <a:lnSpc>
                <a:spcPct val="150000"/>
              </a:lnSpc>
              <a:spcBef>
                <a:spcPts val="100"/>
              </a:spcBef>
              <a:buFont typeface="Arial" panose="020B0604020202020204"/>
              <a:buNone/>
              <a:tabLst>
                <a:tab pos="299085" algn="l"/>
                <a:tab pos="299720" algn="l"/>
              </a:tabLst>
            </a:pPr>
            <a:r>
              <a:rPr lang="zh-CN" altLang="en-US" sz="2400" dirty="0">
                <a:sym typeface="+mn-ea"/>
              </a:rPr>
              <a:t>遇到</a:t>
            </a:r>
            <a:r>
              <a:rPr lang="en-US" altLang="zh-CN" sz="2400" dirty="0">
                <a:sym typeface="+mn-ea"/>
              </a:rPr>
              <a:t>]</a:t>
            </a:r>
            <a:r>
              <a:rPr lang="zh-CN" altLang="en-US" sz="2400" dirty="0">
                <a:sym typeface="+mn-ea"/>
              </a:rPr>
              <a:t>，数字顶栈</a:t>
            </a:r>
            <a:r>
              <a:rPr lang="en-US" altLang="zh-CN" sz="2400" dirty="0">
                <a:sym typeface="+mn-ea"/>
              </a:rPr>
              <a:t>1</a:t>
            </a:r>
            <a:r>
              <a:rPr lang="zh-CN" altLang="en-US" sz="2400" dirty="0">
                <a:sym typeface="+mn-ea"/>
              </a:rPr>
              <a:t>出站，字母顶栈</a:t>
            </a:r>
            <a:r>
              <a:rPr lang="en-US" altLang="zh-CN" sz="2400" dirty="0">
                <a:sym typeface="+mn-ea"/>
              </a:rPr>
              <a:t>a</a:t>
            </a:r>
            <a:r>
              <a:rPr lang="zh-CN" altLang="en-US" sz="2400" dirty="0">
                <a:sym typeface="+mn-ea"/>
              </a:rPr>
              <a:t>出站，</a:t>
            </a:r>
            <a:r>
              <a:rPr lang="en-US" altLang="zh-CN" sz="2400" dirty="0">
                <a:sym typeface="+mn-ea"/>
              </a:rPr>
              <a:t>a</a:t>
            </a:r>
            <a:r>
              <a:rPr lang="zh-CN" altLang="en-US" sz="2400" dirty="0">
                <a:sym typeface="+mn-ea"/>
              </a:rPr>
              <a:t>重复</a:t>
            </a:r>
            <a:r>
              <a:rPr lang="en-US" altLang="zh-CN" sz="2400" dirty="0">
                <a:sym typeface="+mn-ea"/>
              </a:rPr>
              <a:t>1</a:t>
            </a:r>
            <a:r>
              <a:rPr lang="zh-CN" altLang="en-US" sz="2400" dirty="0">
                <a:sym typeface="+mn-ea"/>
              </a:rPr>
              <a:t>次</a:t>
            </a:r>
            <a:r>
              <a:rPr lang="en-US" altLang="zh-CN" sz="2400" dirty="0">
                <a:sym typeface="+mn-ea"/>
              </a:rPr>
              <a:t>,</a:t>
            </a:r>
            <a:r>
              <a:rPr lang="zh-CN" altLang="en-US" sz="2400" dirty="0">
                <a:sym typeface="+mn-ea"/>
              </a:rPr>
              <a:t>替换新的字母栈顶</a:t>
            </a:r>
            <a:r>
              <a:rPr lang="en-US" altLang="zh-CN" sz="2400" dirty="0">
                <a:sym typeface="+mn-ea"/>
              </a:rPr>
              <a:t>“”</a:t>
            </a:r>
            <a:endParaRPr lang="en-US" altLang="zh-CN" sz="2400" dirty="0">
              <a:sym typeface="+mn-ea"/>
            </a:endParaRPr>
          </a:p>
          <a:p>
            <a:pPr marL="12065" marR="168910" indent="0">
              <a:lnSpc>
                <a:spcPct val="150000"/>
              </a:lnSpc>
              <a:spcBef>
                <a:spcPts val="100"/>
              </a:spcBef>
              <a:buFont typeface="Arial" panose="020B0604020202020204"/>
              <a:buNone/>
              <a:tabLst>
                <a:tab pos="299085" algn="l"/>
                <a:tab pos="299720" algn="l"/>
              </a:tabLst>
            </a:pPr>
            <a:endParaRPr lang="zh-CN" altLang="en-US" sz="2400" dirty="0"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7210" y="3371215"/>
            <a:ext cx="5184775" cy="1186180"/>
          </a:xfrm>
          <a:prstGeom prst="rect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690995" y="3360420"/>
            <a:ext cx="5184775" cy="1186180"/>
          </a:xfrm>
          <a:prstGeom prst="rect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725805" y="3630295"/>
            <a:ext cx="668020" cy="668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2</a:t>
            </a:r>
            <a:endParaRPr lang="en-US" altLang="zh-CN" b="1"/>
          </a:p>
        </p:txBody>
      </p:sp>
      <p:sp>
        <p:nvSpPr>
          <p:cNvPr id="7" name="椭圆 6"/>
          <p:cNvSpPr/>
          <p:nvPr/>
        </p:nvSpPr>
        <p:spPr>
          <a:xfrm>
            <a:off x="1743710" y="3630295"/>
            <a:ext cx="668020" cy="668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3</a:t>
            </a:r>
            <a:endParaRPr lang="en-US" altLang="zh-CN" b="1"/>
          </a:p>
        </p:txBody>
      </p:sp>
      <p:sp>
        <p:nvSpPr>
          <p:cNvPr id="8" name="椭圆 7"/>
          <p:cNvSpPr/>
          <p:nvPr/>
        </p:nvSpPr>
        <p:spPr>
          <a:xfrm>
            <a:off x="3107055" y="5290820"/>
            <a:ext cx="668020" cy="668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2</a:t>
            </a:r>
            <a:endParaRPr lang="en-US" altLang="zh-CN" b="1"/>
          </a:p>
        </p:txBody>
      </p:sp>
      <p:sp>
        <p:nvSpPr>
          <p:cNvPr id="9" name="椭圆 8"/>
          <p:cNvSpPr/>
          <p:nvPr/>
        </p:nvSpPr>
        <p:spPr>
          <a:xfrm>
            <a:off x="3963670" y="5290820"/>
            <a:ext cx="668020" cy="668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3</a:t>
            </a:r>
            <a:endParaRPr lang="en-US" altLang="zh-CN" b="1"/>
          </a:p>
        </p:txBody>
      </p:sp>
      <p:sp>
        <p:nvSpPr>
          <p:cNvPr id="10" name="椭圆 9"/>
          <p:cNvSpPr/>
          <p:nvPr/>
        </p:nvSpPr>
        <p:spPr>
          <a:xfrm>
            <a:off x="4820285" y="5290820"/>
            <a:ext cx="668020" cy="668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4</a:t>
            </a:r>
            <a:endParaRPr lang="en-US" altLang="zh-CN" b="1"/>
          </a:p>
        </p:txBody>
      </p:sp>
      <p:sp>
        <p:nvSpPr>
          <p:cNvPr id="15" name="心形 14"/>
          <p:cNvSpPr/>
          <p:nvPr/>
        </p:nvSpPr>
        <p:spPr>
          <a:xfrm>
            <a:off x="8676640" y="5290820"/>
            <a:ext cx="668020" cy="668020"/>
          </a:xfrm>
          <a:prstGeom prst="hear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c</a:t>
            </a:r>
            <a:endParaRPr lang="en-US" altLang="zh-CN" b="1"/>
          </a:p>
        </p:txBody>
      </p:sp>
      <p:sp>
        <p:nvSpPr>
          <p:cNvPr id="16" name="心形 15"/>
          <p:cNvSpPr/>
          <p:nvPr/>
        </p:nvSpPr>
        <p:spPr>
          <a:xfrm>
            <a:off x="9533255" y="5290820"/>
            <a:ext cx="668020" cy="668020"/>
          </a:xfrm>
          <a:prstGeom prst="hear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d</a:t>
            </a:r>
            <a:endParaRPr lang="en-US" altLang="zh-CN" b="1"/>
          </a:p>
        </p:txBody>
      </p:sp>
      <p:sp>
        <p:nvSpPr>
          <p:cNvPr id="17" name="矩形 16"/>
          <p:cNvSpPr/>
          <p:nvPr/>
        </p:nvSpPr>
        <p:spPr>
          <a:xfrm>
            <a:off x="6917055" y="3602990"/>
            <a:ext cx="1046480" cy="647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31" name="椭圆 30"/>
          <p:cNvSpPr/>
          <p:nvPr/>
        </p:nvSpPr>
        <p:spPr>
          <a:xfrm>
            <a:off x="8186420" y="3442335"/>
            <a:ext cx="668020" cy="6680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“”</a:t>
            </a:r>
            <a:endParaRPr lang="en-US" altLang="zh-CN" b="1"/>
          </a:p>
        </p:txBody>
      </p:sp>
      <p:sp>
        <p:nvSpPr>
          <p:cNvPr id="12" name="心形 11"/>
          <p:cNvSpPr/>
          <p:nvPr/>
        </p:nvSpPr>
        <p:spPr>
          <a:xfrm>
            <a:off x="8186420" y="3630295"/>
            <a:ext cx="668020" cy="668020"/>
          </a:xfrm>
          <a:prstGeom prst="hear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b</a:t>
            </a:r>
            <a:endParaRPr lang="en-US" altLang="zh-CN" b="1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0">
                <a:sym typeface="+mn-ea"/>
              </a:rPr>
              <a:t>准备工作</a:t>
            </a:r>
            <a:endParaRPr b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13" name="object 11"/>
          <p:cNvSpPr txBox="1"/>
          <p:nvPr/>
        </p:nvSpPr>
        <p:spPr>
          <a:xfrm>
            <a:off x="1002030" y="1110615"/>
            <a:ext cx="11114405" cy="226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168910" indent="0">
              <a:lnSpc>
                <a:spcPct val="150000"/>
              </a:lnSpc>
              <a:spcBef>
                <a:spcPts val="100"/>
              </a:spcBef>
              <a:buFont typeface="Arial" panose="020B0604020202020204"/>
              <a:buNone/>
              <a:tabLst>
                <a:tab pos="299085" algn="l"/>
                <a:tab pos="299720" algn="l"/>
              </a:tabLst>
            </a:pPr>
            <a:r>
              <a:rPr sz="2400" dirty="0">
                <a:sym typeface="+mn-ea"/>
              </a:rPr>
              <a:t>2[1[a]3[b]2[3[c]4[d]]]</a:t>
            </a:r>
            <a:endParaRPr sz="2400" dirty="0">
              <a:sym typeface="+mn-ea"/>
            </a:endParaRPr>
          </a:p>
          <a:p>
            <a:pPr marL="12065" marR="168910" indent="0">
              <a:lnSpc>
                <a:spcPct val="150000"/>
              </a:lnSpc>
              <a:spcBef>
                <a:spcPts val="100"/>
              </a:spcBef>
              <a:buFont typeface="Arial" panose="020B0604020202020204"/>
              <a:buNone/>
              <a:tabLst>
                <a:tab pos="299085" algn="l"/>
                <a:tab pos="299720" algn="l"/>
              </a:tabLst>
            </a:pPr>
            <a:r>
              <a:rPr lang="zh-CN" altLang="en-US" sz="2400" dirty="0">
                <a:sym typeface="+mn-ea"/>
              </a:rPr>
              <a:t>继续后面的，直到遇到</a:t>
            </a:r>
            <a:r>
              <a:rPr lang="en-US" altLang="zh-CN" sz="2400" dirty="0">
                <a:sym typeface="+mn-ea"/>
              </a:rPr>
              <a:t>],b</a:t>
            </a:r>
            <a:r>
              <a:rPr lang="zh-CN" altLang="en-US" sz="2400" dirty="0">
                <a:sym typeface="+mn-ea"/>
              </a:rPr>
              <a:t>重复</a:t>
            </a:r>
            <a:r>
              <a:rPr lang="en-US" altLang="zh-CN" sz="2400" dirty="0">
                <a:sym typeface="+mn-ea"/>
              </a:rPr>
              <a:t>3</a:t>
            </a:r>
            <a:r>
              <a:rPr lang="zh-CN" altLang="en-US" sz="2400" dirty="0">
                <a:sym typeface="+mn-ea"/>
              </a:rPr>
              <a:t>次，</a:t>
            </a:r>
            <a:r>
              <a:rPr lang="en-US" altLang="zh-CN" sz="2400" dirty="0">
                <a:sym typeface="+mn-ea"/>
              </a:rPr>
              <a:t>bbb</a:t>
            </a:r>
            <a:r>
              <a:rPr lang="zh-CN" altLang="en-US" sz="2400" dirty="0">
                <a:sym typeface="+mn-ea"/>
              </a:rPr>
              <a:t>替换顶栈</a:t>
            </a:r>
            <a:endParaRPr lang="zh-CN" altLang="en-US" sz="2400" dirty="0">
              <a:sym typeface="+mn-ea"/>
            </a:endParaRPr>
          </a:p>
          <a:p>
            <a:pPr marL="12065" marR="168910" indent="0">
              <a:lnSpc>
                <a:spcPct val="150000"/>
              </a:lnSpc>
              <a:spcBef>
                <a:spcPts val="100"/>
              </a:spcBef>
              <a:buFont typeface="Arial" panose="020B0604020202020204"/>
              <a:buNone/>
              <a:tabLst>
                <a:tab pos="299085" algn="l"/>
                <a:tab pos="299720" algn="l"/>
              </a:tabLst>
            </a:pPr>
            <a:r>
              <a:rPr lang="en-US" altLang="zh-CN" sz="2400" dirty="0">
                <a:sym typeface="+mn-ea"/>
              </a:rPr>
              <a:t>2</a:t>
            </a:r>
            <a:r>
              <a:rPr lang="zh-CN" altLang="en-US" sz="2400" dirty="0">
                <a:sym typeface="+mn-ea"/>
              </a:rPr>
              <a:t>入数字栈，空字符串入字母栈，</a:t>
            </a:r>
            <a:r>
              <a:rPr lang="en-US" altLang="zh-CN" sz="2400" dirty="0">
                <a:sym typeface="+mn-ea"/>
              </a:rPr>
              <a:t>3</a:t>
            </a:r>
            <a:r>
              <a:rPr lang="zh-CN" altLang="en-US" sz="2400" dirty="0">
                <a:sym typeface="+mn-ea"/>
              </a:rPr>
              <a:t>入数字栈，空字符串入字母栈，</a:t>
            </a:r>
            <a:endParaRPr lang="zh-CN" altLang="en-US" sz="2400" dirty="0">
              <a:sym typeface="+mn-ea"/>
            </a:endParaRPr>
          </a:p>
          <a:p>
            <a:pPr marL="12065" marR="168910" indent="0">
              <a:lnSpc>
                <a:spcPct val="150000"/>
              </a:lnSpc>
              <a:spcBef>
                <a:spcPts val="100"/>
              </a:spcBef>
              <a:buFont typeface="Arial" panose="020B0604020202020204"/>
              <a:buNone/>
              <a:tabLst>
                <a:tab pos="299085" algn="l"/>
                <a:tab pos="299720" algn="l"/>
              </a:tabLst>
            </a:pPr>
            <a:endParaRPr lang="zh-CN" altLang="en-US" sz="2400" dirty="0"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7210" y="3858895"/>
            <a:ext cx="5184775" cy="1186180"/>
          </a:xfrm>
          <a:prstGeom prst="rect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680200" y="3858895"/>
            <a:ext cx="5184775" cy="1186180"/>
          </a:xfrm>
          <a:prstGeom prst="rect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725805" y="4117975"/>
            <a:ext cx="668020" cy="668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2</a:t>
            </a:r>
            <a:endParaRPr lang="en-US" altLang="zh-CN" b="1"/>
          </a:p>
        </p:txBody>
      </p:sp>
      <p:sp>
        <p:nvSpPr>
          <p:cNvPr id="8" name="椭圆 7"/>
          <p:cNvSpPr/>
          <p:nvPr/>
        </p:nvSpPr>
        <p:spPr>
          <a:xfrm>
            <a:off x="1684020" y="4117975"/>
            <a:ext cx="668020" cy="668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2</a:t>
            </a:r>
            <a:endParaRPr lang="en-US" altLang="zh-CN" b="1"/>
          </a:p>
        </p:txBody>
      </p:sp>
      <p:sp>
        <p:nvSpPr>
          <p:cNvPr id="9" name="椭圆 8"/>
          <p:cNvSpPr/>
          <p:nvPr/>
        </p:nvSpPr>
        <p:spPr>
          <a:xfrm>
            <a:off x="2642235" y="4117975"/>
            <a:ext cx="668020" cy="668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3</a:t>
            </a:r>
            <a:endParaRPr lang="en-US" altLang="zh-CN" b="1"/>
          </a:p>
        </p:txBody>
      </p:sp>
      <p:sp>
        <p:nvSpPr>
          <p:cNvPr id="10" name="椭圆 9"/>
          <p:cNvSpPr/>
          <p:nvPr/>
        </p:nvSpPr>
        <p:spPr>
          <a:xfrm>
            <a:off x="4820285" y="5778500"/>
            <a:ext cx="668020" cy="668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4</a:t>
            </a:r>
            <a:endParaRPr lang="en-US" altLang="zh-CN" b="1"/>
          </a:p>
        </p:txBody>
      </p:sp>
      <p:sp>
        <p:nvSpPr>
          <p:cNvPr id="15" name="心形 14"/>
          <p:cNvSpPr/>
          <p:nvPr/>
        </p:nvSpPr>
        <p:spPr>
          <a:xfrm>
            <a:off x="8676640" y="5778500"/>
            <a:ext cx="668020" cy="668020"/>
          </a:xfrm>
          <a:prstGeom prst="hear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c</a:t>
            </a:r>
            <a:endParaRPr lang="en-US" altLang="zh-CN" b="1"/>
          </a:p>
        </p:txBody>
      </p:sp>
      <p:sp>
        <p:nvSpPr>
          <p:cNvPr id="16" name="心形 15"/>
          <p:cNvSpPr/>
          <p:nvPr/>
        </p:nvSpPr>
        <p:spPr>
          <a:xfrm>
            <a:off x="9533255" y="5778500"/>
            <a:ext cx="668020" cy="668020"/>
          </a:xfrm>
          <a:prstGeom prst="hear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d</a:t>
            </a:r>
            <a:endParaRPr lang="en-US" altLang="zh-CN" b="1"/>
          </a:p>
        </p:txBody>
      </p:sp>
      <p:sp>
        <p:nvSpPr>
          <p:cNvPr id="17" name="矩形 16"/>
          <p:cNvSpPr/>
          <p:nvPr/>
        </p:nvSpPr>
        <p:spPr>
          <a:xfrm>
            <a:off x="6917055" y="4090670"/>
            <a:ext cx="1046480" cy="647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r>
              <a:rPr lang="en-US" altLang="zh-CN">
                <a:sym typeface="+mn-ea"/>
              </a:rPr>
              <a:t>bbb</a:t>
            </a:r>
            <a:endParaRPr lang="en-US" altLang="zh-CN"/>
          </a:p>
        </p:txBody>
      </p:sp>
      <p:sp>
        <p:nvSpPr>
          <p:cNvPr id="19" name="椭圆 18"/>
          <p:cNvSpPr/>
          <p:nvPr/>
        </p:nvSpPr>
        <p:spPr>
          <a:xfrm>
            <a:off x="8514080" y="4069715"/>
            <a:ext cx="668020" cy="6680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“”</a:t>
            </a:r>
            <a:endParaRPr lang="en-US" altLang="zh-CN" b="1"/>
          </a:p>
        </p:txBody>
      </p:sp>
      <p:sp>
        <p:nvSpPr>
          <p:cNvPr id="20" name="椭圆 19"/>
          <p:cNvSpPr/>
          <p:nvPr/>
        </p:nvSpPr>
        <p:spPr>
          <a:xfrm>
            <a:off x="9388475" y="4090670"/>
            <a:ext cx="668020" cy="6680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“”</a:t>
            </a:r>
            <a:endParaRPr lang="en-US" altLang="zh-CN" b="1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0">
                <a:sym typeface="+mn-ea"/>
              </a:rPr>
              <a:t>准备工作</a:t>
            </a:r>
            <a:endParaRPr b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13" name="object 11"/>
          <p:cNvSpPr txBox="1"/>
          <p:nvPr/>
        </p:nvSpPr>
        <p:spPr>
          <a:xfrm>
            <a:off x="1002030" y="1110615"/>
            <a:ext cx="11114405" cy="1699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168910" indent="0">
              <a:lnSpc>
                <a:spcPct val="150000"/>
              </a:lnSpc>
              <a:spcBef>
                <a:spcPts val="100"/>
              </a:spcBef>
              <a:buFont typeface="Arial" panose="020B0604020202020204"/>
              <a:buNone/>
              <a:tabLst>
                <a:tab pos="299085" algn="l"/>
                <a:tab pos="299720" algn="l"/>
              </a:tabLst>
            </a:pPr>
            <a:r>
              <a:rPr sz="2400" dirty="0">
                <a:sym typeface="+mn-ea"/>
              </a:rPr>
              <a:t>2[1[a]3[b]2[3[c]4[d]]]</a:t>
            </a:r>
            <a:endParaRPr sz="2400" dirty="0">
              <a:sym typeface="+mn-ea"/>
            </a:endParaRPr>
          </a:p>
          <a:p>
            <a:pPr marL="12065" marR="168910" indent="0">
              <a:lnSpc>
                <a:spcPct val="150000"/>
              </a:lnSpc>
              <a:spcBef>
                <a:spcPts val="100"/>
              </a:spcBef>
              <a:buFont typeface="Arial" panose="020B0604020202020204"/>
              <a:buNone/>
              <a:tabLst>
                <a:tab pos="299085" algn="l"/>
                <a:tab pos="299720" algn="l"/>
              </a:tabLst>
            </a:pPr>
            <a:r>
              <a:rPr lang="zh-CN" altLang="en-US" sz="2400" dirty="0">
                <a:sym typeface="+mn-ea"/>
              </a:rPr>
              <a:t>遇到</a:t>
            </a:r>
            <a:r>
              <a:rPr lang="en-US" altLang="zh-CN" sz="2400" dirty="0">
                <a:sym typeface="+mn-ea"/>
              </a:rPr>
              <a:t>c</a:t>
            </a:r>
            <a:r>
              <a:rPr lang="zh-CN" altLang="en-US" sz="2400" dirty="0">
                <a:sym typeface="+mn-ea"/>
              </a:rPr>
              <a:t>替换顶栈空字符为</a:t>
            </a:r>
            <a:r>
              <a:rPr lang="en-US" altLang="zh-CN" sz="2400" dirty="0">
                <a:sym typeface="+mn-ea"/>
              </a:rPr>
              <a:t>c</a:t>
            </a:r>
            <a:r>
              <a:rPr lang="zh-CN" altLang="en-US" sz="2400" dirty="0">
                <a:sym typeface="+mn-ea"/>
              </a:rPr>
              <a:t>，</a:t>
            </a:r>
            <a:endParaRPr lang="zh-CN" altLang="en-US" sz="2400" dirty="0">
              <a:sym typeface="+mn-ea"/>
            </a:endParaRPr>
          </a:p>
          <a:p>
            <a:pPr marL="12065" marR="168910" indent="0">
              <a:lnSpc>
                <a:spcPct val="150000"/>
              </a:lnSpc>
              <a:spcBef>
                <a:spcPts val="100"/>
              </a:spcBef>
              <a:buFont typeface="Arial" panose="020B0604020202020204"/>
              <a:buNone/>
              <a:tabLst>
                <a:tab pos="299085" algn="l"/>
                <a:tab pos="299720" algn="l"/>
              </a:tabLst>
            </a:pPr>
            <a:endParaRPr lang="zh-CN" altLang="en-US" sz="2400" dirty="0"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7210" y="3858895"/>
            <a:ext cx="5184775" cy="1186180"/>
          </a:xfrm>
          <a:prstGeom prst="rect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680200" y="3858895"/>
            <a:ext cx="5184775" cy="1186180"/>
          </a:xfrm>
          <a:prstGeom prst="rect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725805" y="4117975"/>
            <a:ext cx="668020" cy="668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2</a:t>
            </a:r>
            <a:endParaRPr lang="en-US" altLang="zh-CN" b="1"/>
          </a:p>
        </p:txBody>
      </p:sp>
      <p:sp>
        <p:nvSpPr>
          <p:cNvPr id="8" name="椭圆 7"/>
          <p:cNvSpPr/>
          <p:nvPr/>
        </p:nvSpPr>
        <p:spPr>
          <a:xfrm>
            <a:off x="1684020" y="4117975"/>
            <a:ext cx="668020" cy="668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2</a:t>
            </a:r>
            <a:endParaRPr lang="en-US" altLang="zh-CN" b="1"/>
          </a:p>
        </p:txBody>
      </p:sp>
      <p:sp>
        <p:nvSpPr>
          <p:cNvPr id="9" name="椭圆 8"/>
          <p:cNvSpPr/>
          <p:nvPr/>
        </p:nvSpPr>
        <p:spPr>
          <a:xfrm>
            <a:off x="2642235" y="4117975"/>
            <a:ext cx="668020" cy="668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3</a:t>
            </a:r>
            <a:endParaRPr lang="en-US" altLang="zh-CN" b="1"/>
          </a:p>
        </p:txBody>
      </p:sp>
      <p:sp>
        <p:nvSpPr>
          <p:cNvPr id="10" name="椭圆 9"/>
          <p:cNvSpPr/>
          <p:nvPr/>
        </p:nvSpPr>
        <p:spPr>
          <a:xfrm>
            <a:off x="4820285" y="5778500"/>
            <a:ext cx="668020" cy="668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4</a:t>
            </a:r>
            <a:endParaRPr lang="en-US" altLang="zh-CN" b="1"/>
          </a:p>
        </p:txBody>
      </p:sp>
      <p:sp>
        <p:nvSpPr>
          <p:cNvPr id="16" name="心形 15"/>
          <p:cNvSpPr/>
          <p:nvPr/>
        </p:nvSpPr>
        <p:spPr>
          <a:xfrm>
            <a:off x="9533255" y="5778500"/>
            <a:ext cx="668020" cy="668020"/>
          </a:xfrm>
          <a:prstGeom prst="hear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d</a:t>
            </a:r>
            <a:endParaRPr lang="en-US" altLang="zh-CN" b="1"/>
          </a:p>
        </p:txBody>
      </p:sp>
      <p:sp>
        <p:nvSpPr>
          <p:cNvPr id="19" name="椭圆 18"/>
          <p:cNvSpPr/>
          <p:nvPr/>
        </p:nvSpPr>
        <p:spPr>
          <a:xfrm>
            <a:off x="9344660" y="4069715"/>
            <a:ext cx="668020" cy="6680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“”</a:t>
            </a:r>
            <a:endParaRPr lang="en-US" altLang="zh-CN" b="1"/>
          </a:p>
        </p:txBody>
      </p:sp>
      <p:sp>
        <p:nvSpPr>
          <p:cNvPr id="20" name="椭圆 19"/>
          <p:cNvSpPr/>
          <p:nvPr/>
        </p:nvSpPr>
        <p:spPr>
          <a:xfrm>
            <a:off x="10201275" y="4117975"/>
            <a:ext cx="668020" cy="6680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“”</a:t>
            </a:r>
            <a:endParaRPr lang="en-US" altLang="zh-CN" b="1"/>
          </a:p>
        </p:txBody>
      </p:sp>
      <p:sp>
        <p:nvSpPr>
          <p:cNvPr id="15" name="心形 14"/>
          <p:cNvSpPr/>
          <p:nvPr/>
        </p:nvSpPr>
        <p:spPr>
          <a:xfrm>
            <a:off x="10221595" y="4248150"/>
            <a:ext cx="668020" cy="668020"/>
          </a:xfrm>
          <a:prstGeom prst="hear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c</a:t>
            </a:r>
            <a:endParaRPr lang="en-US" altLang="zh-CN" b="1"/>
          </a:p>
        </p:txBody>
      </p:sp>
      <p:sp>
        <p:nvSpPr>
          <p:cNvPr id="6" name="矩形 5"/>
          <p:cNvSpPr/>
          <p:nvPr/>
        </p:nvSpPr>
        <p:spPr>
          <a:xfrm>
            <a:off x="6917055" y="4090670"/>
            <a:ext cx="1046480" cy="647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r>
              <a:rPr lang="en-US" altLang="zh-CN">
                <a:sym typeface="+mn-ea"/>
              </a:rPr>
              <a:t>bbb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2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2*i*5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3*i*3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3*i*5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4*i*2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4*i*3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5*i*1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5*i*2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5*i*3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6*i*3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8*i*5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3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3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SHOW_EDIT_AREA_INDICATION" val="0"/>
  <p:tag name="KSO_WM_TEMPLATE_THUMBS_INDEX" val="1、4、7、8、10、11、12、13、15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2543"/>
</p:tagLst>
</file>

<file path=ppt/tags/tag19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2543_1*b*2"/>
  <p:tag name="KSO_WM_TEMPLATE_CATEGORY" val="custom"/>
  <p:tag name="KSO_WM_TEMPLATE_INDEX" val="20202543"/>
  <p:tag name="KSO_WM_UNIT_LAYERLEVEL" val="1"/>
  <p:tag name="KSO_WM_TAG_VERSION" val="1.0"/>
  <p:tag name="KSO_WM_BEAUTIFY_FLAG" val="#wm#"/>
  <p:tag name="KSO_WM_UNIT_PRESET_TEXT" val="汇报人姓名"/>
</p:tagLst>
</file>

<file path=ppt/tags/tag1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3"/>
  <p:tag name="KSO_WM_UNIT_ID" val="custom20202543_1*b*3"/>
  <p:tag name="KSO_WM_TEMPLATE_CATEGORY" val="custom"/>
  <p:tag name="KSO_WM_TEMPLATE_INDEX" val="20202543"/>
  <p:tag name="KSO_WM_UNIT_LAYERLEVEL" val="1"/>
  <p:tag name="KSO_WM_TAG_VERSION" val="1.0"/>
  <p:tag name="KSO_WM_BEAUTIFY_FLAG" val="#wm#"/>
  <p:tag name="KSO_WM_UNIT_PRESET_TEXT" val="汇报人日期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3_1*a*1"/>
  <p:tag name="KSO_WM_TEMPLATE_CATEGORY" val="custom"/>
  <p:tag name="KSO_WM_TEMPLATE_INDEX" val="20202543"/>
  <p:tag name="KSO_WM_UNIT_LAYERLEVEL" val="1"/>
  <p:tag name="KSO_WM_TAG_VERSION" val="1.0"/>
  <p:tag name="KSO_WM_BEAUTIFY_FLAG" val="#wm#"/>
  <p:tag name="KSO_WM_UNIT_PRESET_TEXT" val="简约工作汇报模板"/>
</p:tagLst>
</file>

<file path=ppt/tags/tag201.xml><?xml version="1.0" encoding="utf-8"?>
<p:tagLst xmlns:p="http://schemas.openxmlformats.org/presentationml/2006/main">
  <p:tag name="KSO_WM_TEMPLATE_THUMBS_INDEX" val="1、4、7、8、10、11、12、13、15"/>
  <p:tag name="KSO_WM_SLIDE_ID" val="custom20202543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43"/>
  <p:tag name="KSO_WM_SLIDE_LAYOUT" val="a_b"/>
  <p:tag name="KSO_WM_SLIDE_LAYOUT_CNT" val="1_3"/>
  <p:tag name="KSO_WM_SPECIAL_SOURCE" val="bdnull"/>
</p:tagLst>
</file>

<file path=ppt/tags/tag202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3"/>
  <p:tag name="KSO_WM_SPECIAL_SOURCE" val="bdnull"/>
</p:tagLst>
</file>

<file path=ppt/tags/tag203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3"/>
  <p:tag name="KSO_WM_SPECIAL_SOURCE" val="bdnull"/>
</p:tagLst>
</file>

<file path=ppt/tags/tag204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3"/>
  <p:tag name="KSO_WM_SPECIAL_SOURCE" val="bdnull"/>
</p:tagLst>
</file>

<file path=ppt/tags/tag205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3"/>
  <p:tag name="KSO_WM_SPECIAL_SOURCE" val="bdnull"/>
</p:tagLst>
</file>

<file path=ppt/tags/tag206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3"/>
  <p:tag name="KSO_WM_SPECIAL_SOURCE" val="bdnull"/>
</p:tagLst>
</file>

<file path=ppt/tags/tag207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3"/>
  <p:tag name="KSO_WM_SPECIAL_SOURCE" val="bdnull"/>
</p:tagLst>
</file>

<file path=ppt/tags/tag208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3"/>
  <p:tag name="KSO_WM_SPECIAL_SOURCE" val="bdnull"/>
</p:tagLst>
</file>

<file path=ppt/tags/tag209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3"/>
  <p:tag name="KSO_WM_SPECIAL_SOURCE" val="bdnull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3"/>
  <p:tag name="KSO_WM_SPECIAL_SOURCE" val="bdnull"/>
</p:tagLst>
</file>

<file path=ppt/tags/tag211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3"/>
  <p:tag name="KSO_WM_SPECIAL_SOURCE" val="bdnull"/>
</p:tagLst>
</file>

<file path=ppt/tags/tag212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3"/>
  <p:tag name="KSO_WM_SPECIAL_SOURCE" val="bdnull"/>
</p:tagLst>
</file>

<file path=ppt/tags/tag213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3"/>
  <p:tag name="KSO_WM_SPECIAL_SOURCE" val="bdnull"/>
</p:tagLst>
</file>

<file path=ppt/tags/tag214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3"/>
  <p:tag name="KSO_WM_SPECIAL_SOURCE" val="bdnull"/>
</p:tagLst>
</file>

<file path=ppt/tags/tag215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3"/>
  <p:tag name="KSO_WM_SPECIAL_SOURCE" val="bdnull"/>
</p:tagLst>
</file>

<file path=ppt/tags/tag216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3"/>
  <p:tag name="KSO_WM_SPECIAL_SOURCE" val="bdnull"/>
</p:tagLst>
</file>

<file path=ppt/tags/tag217.xml><?xml version="1.0" encoding="utf-8"?>
<p:tagLst xmlns:p="http://schemas.openxmlformats.org/presentationml/2006/main">
  <p:tag name="KSO_DOCER_TEMPLATE_OPEN_ONCE_MARK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自定义 15">
      <a:dk1>
        <a:srgbClr val="000000"/>
      </a:dk1>
      <a:lt1>
        <a:srgbClr val="FFFFFF"/>
      </a:lt1>
      <a:dk2>
        <a:srgbClr val="F2F2F2"/>
      </a:dk2>
      <a:lt2>
        <a:srgbClr val="FFFFFF"/>
      </a:lt2>
      <a:accent1>
        <a:srgbClr val="FFD865"/>
      </a:accent1>
      <a:accent2>
        <a:srgbClr val="DBE782"/>
      </a:accent2>
      <a:accent3>
        <a:srgbClr val="C2E3A3"/>
      </a:accent3>
      <a:accent4>
        <a:srgbClr val="A3E8C2"/>
      </a:accent4>
      <a:accent5>
        <a:srgbClr val="84ECE0"/>
      </a:accent5>
      <a:accent6>
        <a:srgbClr val="65F2FF"/>
      </a:accent6>
      <a:hlink>
        <a:srgbClr val="658BD5"/>
      </a:hlink>
      <a:folHlink>
        <a:srgbClr val="9F69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1169</Words>
  <Application>WPS 演示</Application>
  <PresentationFormat>宽屏</PresentationFormat>
  <Paragraphs>250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汉仪旗黑-85S</vt:lpstr>
      <vt:lpstr>黑体</vt:lpstr>
      <vt:lpstr>Viner Hand ITC</vt:lpstr>
      <vt:lpstr>Arial</vt:lpstr>
      <vt:lpstr>Arial Unicode MS</vt:lpstr>
      <vt:lpstr>Calibri</vt:lpstr>
      <vt:lpstr>1_Office 主题​​</vt:lpstr>
      <vt:lpstr>AST抽象语法树</vt:lpstr>
      <vt:lpstr>一、算法知识</vt:lpstr>
      <vt:lpstr>利用“栈”的题目</vt:lpstr>
      <vt:lpstr>利用“栈”的题目</vt:lpstr>
      <vt:lpstr>准备工作</vt:lpstr>
      <vt:lpstr>准备工作</vt:lpstr>
      <vt:lpstr>准备工作</vt:lpstr>
      <vt:lpstr>准备工作</vt:lpstr>
      <vt:lpstr>准备工作</vt:lpstr>
      <vt:lpstr>准备工作</vt:lpstr>
      <vt:lpstr>准备工作</vt:lpstr>
      <vt:lpstr>准备工作</vt:lpstr>
      <vt:lpstr>准备工作</vt:lpstr>
      <vt:lpstr>准备工作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康 康</dc:creator>
  <cp:lastModifiedBy>王金玉</cp:lastModifiedBy>
  <cp:revision>46</cp:revision>
  <dcterms:created xsi:type="dcterms:W3CDTF">2021-04-15T02:58:00Z</dcterms:created>
  <dcterms:modified xsi:type="dcterms:W3CDTF">2022-04-06T03:16:23Z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1A2FDC7B2EAA4B9190649518240C4742</vt:lpwstr>
  </property>
  <property fmtid="{D5CDD505-2E9C-101B-9397-08002B2CF9AE}" pid="3" name="KSOProductBuildVer">
    <vt:lpwstr>2052-11.1.0.11365</vt:lpwstr>
  </property>
</Properties>
</file>