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326" r:id="rId4"/>
    <p:sldId id="350" r:id="rId6"/>
    <p:sldId id="349" r:id="rId7"/>
    <p:sldId id="348" r:id="rId8"/>
    <p:sldId id="351" r:id="rId9"/>
    <p:sldId id="352" r:id="rId10"/>
    <p:sldId id="353" r:id="rId11"/>
    <p:sldId id="279" r:id="rId12"/>
    <p:sldId id="280" r:id="rId13"/>
    <p:sldId id="281" r:id="rId14"/>
    <p:sldId id="282" r:id="rId15"/>
    <p:sldId id="283" r:id="rId16"/>
    <p:sldId id="293" r:id="rId17"/>
    <p:sldId id="294" r:id="rId18"/>
    <p:sldId id="295" r:id="rId19"/>
    <p:sldId id="304" r:id="rId20"/>
    <p:sldId id="320" r:id="rId21"/>
    <p:sldId id="285" r:id="rId22"/>
    <p:sldId id="300" r:id="rId23"/>
    <p:sldId id="302" r:id="rId24"/>
    <p:sldId id="303" r:id="rId25"/>
    <p:sldId id="286" r:id="rId26"/>
    <p:sldId id="321" r:id="rId27"/>
    <p:sldId id="322" r:id="rId28"/>
    <p:sldId id="323" r:id="rId29"/>
    <p:sldId id="324" r:id="rId30"/>
    <p:sldId id="325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A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92" autoAdjust="0"/>
    <p:restoredTop sz="94660"/>
  </p:normalViewPr>
  <p:slideViewPr>
    <p:cSldViewPr snapToGrid="0">
      <p:cViewPr varScale="1">
        <p:scale>
          <a:sx n="97" d="100"/>
          <a:sy n="97" d="100"/>
        </p:scale>
        <p:origin x="136" y="72"/>
      </p:cViewPr>
      <p:guideLst>
        <p:guide orient="horz" pos="2102"/>
        <p:guide pos="37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004B6-1546-429D-A762-A94F05B4BB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004B6-1546-429D-A762-A94F05B4BB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image" Target="../media/image1.emf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8" Type="http://schemas.openxmlformats.org/officeDocument/2006/relationships/tags" Target="../tags/tag16.xml"/><Relationship Id="rId17" Type="http://schemas.openxmlformats.org/officeDocument/2006/relationships/tags" Target="../tags/tag15.xml"/><Relationship Id="rId16" Type="http://schemas.openxmlformats.org/officeDocument/2006/relationships/tags" Target="../tags/tag14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image" Target="../media/image1.emf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0" Type="http://schemas.openxmlformats.org/officeDocument/2006/relationships/tags" Target="../tags/tag24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32.xml"/><Relationship Id="rId8" Type="http://schemas.openxmlformats.org/officeDocument/2006/relationships/tags" Target="../tags/tag31.xml"/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4" Type="http://schemas.openxmlformats.org/officeDocument/2006/relationships/tags" Target="../tags/tag36.xml"/><Relationship Id="rId13" Type="http://schemas.openxmlformats.org/officeDocument/2006/relationships/image" Target="../media/image2.png"/><Relationship Id="rId12" Type="http://schemas.openxmlformats.org/officeDocument/2006/relationships/tags" Target="../tags/tag35.xml"/><Relationship Id="rId11" Type="http://schemas.openxmlformats.org/officeDocument/2006/relationships/tags" Target="../tags/tag34.xml"/><Relationship Id="rId10" Type="http://schemas.openxmlformats.org/officeDocument/2006/relationships/tags" Target="../tags/tag33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emf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5" Type="http://schemas.openxmlformats.org/officeDocument/2006/relationships/tags" Target="../tags/tag49.xml"/><Relationship Id="rId14" Type="http://schemas.openxmlformats.org/officeDocument/2006/relationships/tags" Target="../tags/tag48.xml"/><Relationship Id="rId13" Type="http://schemas.openxmlformats.org/officeDocument/2006/relationships/tags" Target="../tags/tag47.xml"/><Relationship Id="rId12" Type="http://schemas.openxmlformats.org/officeDocument/2006/relationships/tags" Target="../tags/tag46.xml"/><Relationship Id="rId11" Type="http://schemas.openxmlformats.org/officeDocument/2006/relationships/tags" Target="../tags/tag45.xml"/><Relationship Id="rId10" Type="http://schemas.openxmlformats.org/officeDocument/2006/relationships/tags" Target="../tags/tag44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56.xml"/><Relationship Id="rId8" Type="http://schemas.openxmlformats.org/officeDocument/2006/relationships/tags" Target="../tags/tag55.xml"/><Relationship Id="rId7" Type="http://schemas.openxmlformats.org/officeDocument/2006/relationships/tags" Target="../tags/tag54.xml"/><Relationship Id="rId6" Type="http://schemas.openxmlformats.org/officeDocument/2006/relationships/image" Target="../media/image1.emf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7" Type="http://schemas.openxmlformats.org/officeDocument/2006/relationships/tags" Target="../tags/tag64.xml"/><Relationship Id="rId16" Type="http://schemas.openxmlformats.org/officeDocument/2006/relationships/tags" Target="../tags/tag63.xml"/><Relationship Id="rId15" Type="http://schemas.openxmlformats.org/officeDocument/2006/relationships/tags" Target="../tags/tag62.xml"/><Relationship Id="rId14" Type="http://schemas.openxmlformats.org/officeDocument/2006/relationships/tags" Target="../tags/tag61.xml"/><Relationship Id="rId13" Type="http://schemas.openxmlformats.org/officeDocument/2006/relationships/tags" Target="../tags/tag60.xml"/><Relationship Id="rId12" Type="http://schemas.openxmlformats.org/officeDocument/2006/relationships/tags" Target="../tags/tag59.xml"/><Relationship Id="rId11" Type="http://schemas.openxmlformats.org/officeDocument/2006/relationships/tags" Target="../tags/tag58.xml"/><Relationship Id="rId10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image" Target="../media/image3.jpeg"/><Relationship Id="rId4" Type="http://schemas.openxmlformats.org/officeDocument/2006/relationships/tags" Target="../tags/tag67.xml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image" Target="../media/image1.emf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94.xml"/><Relationship Id="rId8" Type="http://schemas.openxmlformats.org/officeDocument/2006/relationships/tags" Target="../tags/tag93.xml"/><Relationship Id="rId7" Type="http://schemas.openxmlformats.org/officeDocument/2006/relationships/tags" Target="../tags/tag92.xml"/><Relationship Id="rId6" Type="http://schemas.openxmlformats.org/officeDocument/2006/relationships/image" Target="../media/image1.emf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4" Type="http://schemas.openxmlformats.org/officeDocument/2006/relationships/tags" Target="../tags/tag99.xml"/><Relationship Id="rId13" Type="http://schemas.openxmlformats.org/officeDocument/2006/relationships/tags" Target="../tags/tag98.xml"/><Relationship Id="rId12" Type="http://schemas.openxmlformats.org/officeDocument/2006/relationships/tags" Target="../tags/tag97.xml"/><Relationship Id="rId11" Type="http://schemas.openxmlformats.org/officeDocument/2006/relationships/tags" Target="../tags/tag96.xml"/><Relationship Id="rId10" Type="http://schemas.openxmlformats.org/officeDocument/2006/relationships/tags" Target="../tags/tag95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106.xml"/><Relationship Id="rId8" Type="http://schemas.openxmlformats.org/officeDocument/2006/relationships/tags" Target="../tags/tag105.xml"/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image" Target="../media/image1.emf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13.xml"/><Relationship Id="rId8" Type="http://schemas.openxmlformats.org/officeDocument/2006/relationships/image" Target="../media/image1.emf"/><Relationship Id="rId7" Type="http://schemas.openxmlformats.org/officeDocument/2006/relationships/tags" Target="../tags/tag112.xml"/><Relationship Id="rId6" Type="http://schemas.openxmlformats.org/officeDocument/2006/relationships/tags" Target="../tags/tag111.xml"/><Relationship Id="rId5" Type="http://schemas.openxmlformats.org/officeDocument/2006/relationships/tags" Target="../tags/tag110.xml"/><Relationship Id="rId4" Type="http://schemas.openxmlformats.org/officeDocument/2006/relationships/tags" Target="../tags/tag109.xml"/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4" Type="http://schemas.openxmlformats.org/officeDocument/2006/relationships/tags" Target="../tags/tag118.xml"/><Relationship Id="rId13" Type="http://schemas.openxmlformats.org/officeDocument/2006/relationships/tags" Target="../tags/tag117.xml"/><Relationship Id="rId12" Type="http://schemas.openxmlformats.org/officeDocument/2006/relationships/tags" Target="../tags/tag116.xml"/><Relationship Id="rId11" Type="http://schemas.openxmlformats.org/officeDocument/2006/relationships/tags" Target="../tags/tag115.xml"/><Relationship Id="rId10" Type="http://schemas.openxmlformats.org/officeDocument/2006/relationships/tags" Target="../tags/tag114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26.xml"/><Relationship Id="rId8" Type="http://schemas.openxmlformats.org/officeDocument/2006/relationships/tags" Target="../tags/tag125.xml"/><Relationship Id="rId7" Type="http://schemas.openxmlformats.org/officeDocument/2006/relationships/tags" Target="../tags/tag124.xml"/><Relationship Id="rId6" Type="http://schemas.openxmlformats.org/officeDocument/2006/relationships/tags" Target="../tags/tag123.xml"/><Relationship Id="rId5" Type="http://schemas.openxmlformats.org/officeDocument/2006/relationships/tags" Target="../tags/tag122.xml"/><Relationship Id="rId4" Type="http://schemas.openxmlformats.org/officeDocument/2006/relationships/tags" Target="../tags/tag121.xml"/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1" Type="http://schemas.openxmlformats.org/officeDocument/2006/relationships/image" Target="../media/image1.emf"/><Relationship Id="rId10" Type="http://schemas.openxmlformats.org/officeDocument/2006/relationships/tags" Target="../tags/tag127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35.xml"/><Relationship Id="rId8" Type="http://schemas.openxmlformats.org/officeDocument/2006/relationships/tags" Target="../tags/tag134.xml"/><Relationship Id="rId7" Type="http://schemas.openxmlformats.org/officeDocument/2006/relationships/tags" Target="../tags/tag133.xml"/><Relationship Id="rId6" Type="http://schemas.openxmlformats.org/officeDocument/2006/relationships/tags" Target="../tags/tag132.xml"/><Relationship Id="rId5" Type="http://schemas.openxmlformats.org/officeDocument/2006/relationships/tags" Target="../tags/tag131.xml"/><Relationship Id="rId4" Type="http://schemas.openxmlformats.org/officeDocument/2006/relationships/tags" Target="../tags/tag130.xml"/><Relationship Id="rId3" Type="http://schemas.openxmlformats.org/officeDocument/2006/relationships/tags" Target="../tags/tag129.xml"/><Relationship Id="rId2" Type="http://schemas.openxmlformats.org/officeDocument/2006/relationships/tags" Target="../tags/tag128.xml"/><Relationship Id="rId12" Type="http://schemas.openxmlformats.org/officeDocument/2006/relationships/tags" Target="../tags/tag137.xml"/><Relationship Id="rId11" Type="http://schemas.openxmlformats.org/officeDocument/2006/relationships/tags" Target="../tags/tag136.xml"/><Relationship Id="rId10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45.xml"/><Relationship Id="rId8" Type="http://schemas.openxmlformats.org/officeDocument/2006/relationships/tags" Target="../tags/tag144.xml"/><Relationship Id="rId7" Type="http://schemas.openxmlformats.org/officeDocument/2006/relationships/tags" Target="../tags/tag143.xml"/><Relationship Id="rId6" Type="http://schemas.openxmlformats.org/officeDocument/2006/relationships/tags" Target="../tags/tag142.xml"/><Relationship Id="rId5" Type="http://schemas.openxmlformats.org/officeDocument/2006/relationships/tags" Target="../tags/tag141.xml"/><Relationship Id="rId4" Type="http://schemas.openxmlformats.org/officeDocument/2006/relationships/tags" Target="../tags/tag140.xml"/><Relationship Id="rId3" Type="http://schemas.openxmlformats.org/officeDocument/2006/relationships/tags" Target="../tags/tag139.xml"/><Relationship Id="rId2" Type="http://schemas.openxmlformats.org/officeDocument/2006/relationships/tags" Target="../tags/tag138.xml"/><Relationship Id="rId11" Type="http://schemas.openxmlformats.org/officeDocument/2006/relationships/tags" Target="../tags/tag147.xml"/><Relationship Id="rId10" Type="http://schemas.openxmlformats.org/officeDocument/2006/relationships/tags" Target="../tags/tag146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54.xml"/><Relationship Id="rId8" Type="http://schemas.openxmlformats.org/officeDocument/2006/relationships/tags" Target="../tags/tag153.xml"/><Relationship Id="rId7" Type="http://schemas.openxmlformats.org/officeDocument/2006/relationships/tags" Target="../tags/tag152.xml"/><Relationship Id="rId6" Type="http://schemas.openxmlformats.org/officeDocument/2006/relationships/image" Target="../media/image1.emf"/><Relationship Id="rId5" Type="http://schemas.openxmlformats.org/officeDocument/2006/relationships/tags" Target="../tags/tag151.xml"/><Relationship Id="rId4" Type="http://schemas.openxmlformats.org/officeDocument/2006/relationships/tags" Target="../tags/tag150.xml"/><Relationship Id="rId3" Type="http://schemas.openxmlformats.org/officeDocument/2006/relationships/tags" Target="../tags/tag149.xml"/><Relationship Id="rId2" Type="http://schemas.openxmlformats.org/officeDocument/2006/relationships/tags" Target="../tags/tag148.xml"/><Relationship Id="rId12" Type="http://schemas.openxmlformats.org/officeDocument/2006/relationships/tags" Target="../tags/tag157.xml"/><Relationship Id="rId11" Type="http://schemas.openxmlformats.org/officeDocument/2006/relationships/tags" Target="../tags/tag156.xml"/><Relationship Id="rId10" Type="http://schemas.openxmlformats.org/officeDocument/2006/relationships/tags" Target="../tags/tag155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64.xml"/><Relationship Id="rId8" Type="http://schemas.openxmlformats.org/officeDocument/2006/relationships/tags" Target="../tags/tag163.xml"/><Relationship Id="rId7" Type="http://schemas.openxmlformats.org/officeDocument/2006/relationships/tags" Target="../tags/tag162.xml"/><Relationship Id="rId6" Type="http://schemas.openxmlformats.org/officeDocument/2006/relationships/tags" Target="../tags/tag161.xml"/><Relationship Id="rId5" Type="http://schemas.openxmlformats.org/officeDocument/2006/relationships/image" Target="../media/image1.emf"/><Relationship Id="rId4" Type="http://schemas.openxmlformats.org/officeDocument/2006/relationships/tags" Target="../tags/tag160.xml"/><Relationship Id="rId3" Type="http://schemas.openxmlformats.org/officeDocument/2006/relationships/tags" Target="../tags/tag159.xml"/><Relationship Id="rId2" Type="http://schemas.openxmlformats.org/officeDocument/2006/relationships/tags" Target="../tags/tag158.xml"/><Relationship Id="rId12" Type="http://schemas.openxmlformats.org/officeDocument/2006/relationships/tags" Target="../tags/tag167.xml"/><Relationship Id="rId11" Type="http://schemas.openxmlformats.org/officeDocument/2006/relationships/tags" Target="../tags/tag166.xml"/><Relationship Id="rId10" Type="http://schemas.openxmlformats.org/officeDocument/2006/relationships/tags" Target="../tags/tag165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74.xml"/><Relationship Id="rId8" Type="http://schemas.openxmlformats.org/officeDocument/2006/relationships/tags" Target="../tags/tag173.xml"/><Relationship Id="rId7" Type="http://schemas.openxmlformats.org/officeDocument/2006/relationships/tags" Target="../tags/tag172.xml"/><Relationship Id="rId6" Type="http://schemas.openxmlformats.org/officeDocument/2006/relationships/tags" Target="../tags/tag171.xml"/><Relationship Id="rId5" Type="http://schemas.openxmlformats.org/officeDocument/2006/relationships/image" Target="../media/image1.emf"/><Relationship Id="rId4" Type="http://schemas.openxmlformats.org/officeDocument/2006/relationships/tags" Target="../tags/tag170.xml"/><Relationship Id="rId3" Type="http://schemas.openxmlformats.org/officeDocument/2006/relationships/tags" Target="../tags/tag169.xml"/><Relationship Id="rId2" Type="http://schemas.openxmlformats.org/officeDocument/2006/relationships/tags" Target="../tags/tag168.xml"/><Relationship Id="rId14" Type="http://schemas.openxmlformats.org/officeDocument/2006/relationships/tags" Target="../tags/tag179.xml"/><Relationship Id="rId13" Type="http://schemas.openxmlformats.org/officeDocument/2006/relationships/tags" Target="../tags/tag178.xml"/><Relationship Id="rId12" Type="http://schemas.openxmlformats.org/officeDocument/2006/relationships/tags" Target="../tags/tag177.xml"/><Relationship Id="rId11" Type="http://schemas.openxmlformats.org/officeDocument/2006/relationships/tags" Target="../tags/tag176.xml"/><Relationship Id="rId10" Type="http://schemas.openxmlformats.org/officeDocument/2006/relationships/tags" Target="../tags/tag175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86.xml"/><Relationship Id="rId8" Type="http://schemas.openxmlformats.org/officeDocument/2006/relationships/tags" Target="../tags/tag185.xml"/><Relationship Id="rId7" Type="http://schemas.openxmlformats.org/officeDocument/2006/relationships/tags" Target="../tags/tag184.xml"/><Relationship Id="rId6" Type="http://schemas.openxmlformats.org/officeDocument/2006/relationships/image" Target="../media/image1.emf"/><Relationship Id="rId5" Type="http://schemas.openxmlformats.org/officeDocument/2006/relationships/tags" Target="../tags/tag183.xml"/><Relationship Id="rId4" Type="http://schemas.openxmlformats.org/officeDocument/2006/relationships/tags" Target="../tags/tag182.xml"/><Relationship Id="rId3" Type="http://schemas.openxmlformats.org/officeDocument/2006/relationships/tags" Target="../tags/tag181.xml"/><Relationship Id="rId2" Type="http://schemas.openxmlformats.org/officeDocument/2006/relationships/tags" Target="../tags/tag180.xml"/><Relationship Id="rId14" Type="http://schemas.openxmlformats.org/officeDocument/2006/relationships/tags" Target="../tags/tag191.xml"/><Relationship Id="rId13" Type="http://schemas.openxmlformats.org/officeDocument/2006/relationships/tags" Target="../tags/tag190.xml"/><Relationship Id="rId12" Type="http://schemas.openxmlformats.org/officeDocument/2006/relationships/tags" Target="../tags/tag189.xml"/><Relationship Id="rId11" Type="http://schemas.openxmlformats.org/officeDocument/2006/relationships/tags" Target="../tags/tag188.xml"/><Relationship Id="rId10" Type="http://schemas.openxmlformats.org/officeDocument/2006/relationships/tags" Target="../tags/tag18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3BEE-0D73-42A2-A366-533FADED84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B4CF-0EE8-429A-9510-B993235BF6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3BEE-0D73-42A2-A366-533FADED84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B4CF-0EE8-429A-9510-B993235BF6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3BEE-0D73-42A2-A366-533FADED84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B4CF-0EE8-429A-9510-B993235BF6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>
            <p:custDataLst>
              <p:tags r:id="rId2"/>
            </p:custDataLst>
          </p:nvPr>
        </p:nvCxnSpPr>
        <p:spPr>
          <a:xfrm>
            <a:off x="3169227" y="4337260"/>
            <a:ext cx="5839691" cy="0"/>
          </a:xfrm>
          <a:prstGeom prst="line">
            <a:avLst/>
          </a:prstGeom>
          <a:ln w="127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 cstate="screen"/>
          <a:stretch>
            <a:fillRect/>
          </a:stretch>
        </p:blipFill>
        <p:spPr>
          <a:xfrm>
            <a:off x="5555385" y="736265"/>
            <a:ext cx="1081230" cy="54061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 cstate="screen"/>
          <a:stretch>
            <a:fillRect/>
          </a:stretch>
        </p:blipFill>
        <p:spPr>
          <a:xfrm>
            <a:off x="5637523" y="6064338"/>
            <a:ext cx="969576" cy="484788"/>
          </a:xfrm>
          <a:prstGeom prst="rect">
            <a:avLst/>
          </a:prstGeom>
        </p:spPr>
      </p:pic>
      <p:sp>
        <p:nvSpPr>
          <p:cNvPr id="13" name="矩形 12"/>
          <p:cNvSpPr/>
          <p:nvPr userDrawn="1">
            <p:custDataLst>
              <p:tags r:id="rId6"/>
            </p:custDataLst>
          </p:nvPr>
        </p:nvSpPr>
        <p:spPr>
          <a:xfrm>
            <a:off x="1495762" y="2134304"/>
            <a:ext cx="666076" cy="666076"/>
          </a:xfrm>
          <a:prstGeom prst="rect">
            <a:avLst/>
          </a:prstGeom>
          <a:solidFill>
            <a:schemeClr val="accent1">
              <a:lumMod val="40000"/>
              <a:lumOff val="6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4" name="任意多边形: 形状 23"/>
          <p:cNvSpPr/>
          <p:nvPr userDrawn="1">
            <p:custDataLst>
              <p:tags r:id="rId10"/>
            </p:custDataLst>
          </p:nvPr>
        </p:nvSpPr>
        <p:spPr>
          <a:xfrm rot="18900000">
            <a:off x="4900844" y="-1113414"/>
            <a:ext cx="2416626" cy="2453839"/>
          </a:xfrm>
          <a:custGeom>
            <a:avLst/>
            <a:gdLst>
              <a:gd name="connsiteX0" fmla="*/ 0 w 2595753"/>
              <a:gd name="connsiteY0" fmla="*/ 0 h 2595753"/>
              <a:gd name="connsiteX1" fmla="*/ 2595753 w 2595753"/>
              <a:gd name="connsiteY1" fmla="*/ 2595753 h 2595753"/>
              <a:gd name="connsiteX2" fmla="*/ 0 w 2595753"/>
              <a:gd name="connsiteY2" fmla="*/ 2595753 h 2595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5753" h="2595753">
                <a:moveTo>
                  <a:pt x="0" y="0"/>
                </a:moveTo>
                <a:lnTo>
                  <a:pt x="2595753" y="2595753"/>
                </a:lnTo>
                <a:lnTo>
                  <a:pt x="0" y="2595753"/>
                </a:lnTo>
                <a:close/>
              </a:path>
            </a:pathLst>
          </a:custGeom>
          <a:noFill/>
          <a:ln w="254000" cap="rnd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9" name="组合 8"/>
          <p:cNvGrpSpPr/>
          <p:nvPr userDrawn="1">
            <p:custDataLst>
              <p:tags r:id="rId11"/>
            </p:custDataLst>
          </p:nvPr>
        </p:nvGrpSpPr>
        <p:grpSpPr>
          <a:xfrm>
            <a:off x="10197219" y="3517776"/>
            <a:ext cx="1076601" cy="1057221"/>
            <a:chOff x="10197219" y="3517776"/>
            <a:chExt cx="1076601" cy="1057221"/>
          </a:xfrm>
          <a:solidFill>
            <a:schemeClr val="accent2"/>
          </a:solidFill>
        </p:grpSpPr>
        <p:sp>
          <p:nvSpPr>
            <p:cNvPr id="10" name="矩形 9"/>
            <p:cNvSpPr/>
            <p:nvPr>
              <p:custDataLst>
                <p:tags r:id="rId12"/>
              </p:custDataLst>
            </p:nvPr>
          </p:nvSpPr>
          <p:spPr>
            <a:xfrm>
              <a:off x="10607744" y="3517776"/>
              <a:ext cx="666076" cy="66607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" name="矩形 10"/>
            <p:cNvSpPr/>
            <p:nvPr>
              <p:custDataLst>
                <p:tags r:id="rId13"/>
              </p:custDataLst>
            </p:nvPr>
          </p:nvSpPr>
          <p:spPr>
            <a:xfrm>
              <a:off x="10197219" y="4157579"/>
              <a:ext cx="417418" cy="41741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4" name="矩形 13"/>
          <p:cNvSpPr/>
          <p:nvPr userDrawn="1">
            <p:custDataLst>
              <p:tags r:id="rId14"/>
            </p:custDataLst>
          </p:nvPr>
        </p:nvSpPr>
        <p:spPr>
          <a:xfrm>
            <a:off x="1828800" y="2486660"/>
            <a:ext cx="8599170" cy="124206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5"/>
            </p:custDataLst>
          </p:nvPr>
        </p:nvSpPr>
        <p:spPr>
          <a:xfrm>
            <a:off x="3053498" y="4427560"/>
            <a:ext cx="1458380" cy="430246"/>
          </a:xfrm>
        </p:spPr>
        <p:txBody>
          <a:bodyPr lIns="90000" tIns="46800" rIns="90000" bIns="46800" anchor="ctr">
            <a:normAutofit/>
          </a:bodyPr>
          <a:lstStyle>
            <a:lvl1pPr marL="0" indent="0" algn="l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4" hasCustomPrompt="1"/>
            <p:custDataLst>
              <p:tags r:id="rId16"/>
            </p:custDataLst>
          </p:nvPr>
        </p:nvSpPr>
        <p:spPr>
          <a:xfrm>
            <a:off x="7680124" y="4427560"/>
            <a:ext cx="1458380" cy="430246"/>
          </a:xfrm>
        </p:spPr>
        <p:txBody>
          <a:bodyPr lIns="90000" tIns="46800" rIns="90000" bIns="46800" anchor="ctr">
            <a:normAutofit/>
          </a:bodyPr>
          <a:lstStyle>
            <a:lvl1pPr marL="0" indent="0" algn="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7"/>
            </p:custDataLst>
          </p:nvPr>
        </p:nvSpPr>
        <p:spPr>
          <a:xfrm>
            <a:off x="2047404" y="2419564"/>
            <a:ext cx="8097191" cy="1240214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54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8"/>
            </p:custDataLst>
          </p:nvPr>
        </p:nvSpPr>
        <p:spPr>
          <a:xfrm>
            <a:off x="2047404" y="3775744"/>
            <a:ext cx="8097191" cy="497945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0504763" y="-564702"/>
            <a:ext cx="1201704" cy="1201704"/>
            <a:chOff x="10504763" y="-597753"/>
            <a:chExt cx="1201704" cy="1201704"/>
          </a:xfrm>
        </p:grpSpPr>
        <p:sp>
          <p:nvSpPr>
            <p:cNvPr id="14" name="任意多边形: 形状 13"/>
            <p:cNvSpPr/>
            <p:nvPr>
              <p:custDataLst>
                <p:tags r:id="rId3"/>
              </p:custDataLst>
            </p:nvPr>
          </p:nvSpPr>
          <p:spPr>
            <a:xfrm rot="18900000">
              <a:off x="10504763" y="-597753"/>
              <a:ext cx="1201704" cy="1201704"/>
            </a:xfrm>
            <a:custGeom>
              <a:avLst/>
              <a:gdLst>
                <a:gd name="connsiteX0" fmla="*/ 0 w 1201704"/>
                <a:gd name="connsiteY0" fmla="*/ 0 h 1201704"/>
                <a:gd name="connsiteX1" fmla="*/ 1201704 w 1201704"/>
                <a:gd name="connsiteY1" fmla="*/ 1201704 h 1201704"/>
                <a:gd name="connsiteX2" fmla="*/ 0 w 1201704"/>
                <a:gd name="connsiteY2" fmla="*/ 1201703 h 120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1704" h="1201704">
                  <a:moveTo>
                    <a:pt x="0" y="0"/>
                  </a:moveTo>
                  <a:lnTo>
                    <a:pt x="1201704" y="1201704"/>
                  </a:lnTo>
                  <a:lnTo>
                    <a:pt x="0" y="1201703"/>
                  </a:lnTo>
                  <a:close/>
                </a:path>
              </a:pathLst>
            </a:custGeom>
            <a:noFill/>
            <a:ln w="76200" cap="rnd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17" name="图片 16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5" cstate="screen"/>
            <a:stretch>
              <a:fillRect/>
            </a:stretch>
          </p:blipFill>
          <p:spPr>
            <a:xfrm>
              <a:off x="10564998" y="3099"/>
              <a:ext cx="1081230" cy="540615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7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2174132"/>
            <a:ext cx="12192000" cy="25097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矩形 10"/>
          <p:cNvSpPr/>
          <p:nvPr userDrawn="1">
            <p:custDataLst>
              <p:tags r:id="rId3"/>
            </p:custDataLst>
          </p:nvPr>
        </p:nvSpPr>
        <p:spPr>
          <a:xfrm>
            <a:off x="11103090" y="5019807"/>
            <a:ext cx="495809" cy="4958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矩形 11"/>
          <p:cNvSpPr/>
          <p:nvPr userDrawn="1">
            <p:custDataLst>
              <p:tags r:id="rId4"/>
            </p:custDataLst>
          </p:nvPr>
        </p:nvSpPr>
        <p:spPr>
          <a:xfrm>
            <a:off x="10787765" y="5515616"/>
            <a:ext cx="310715" cy="310715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1284052" y="1654256"/>
            <a:ext cx="9533105" cy="3520859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矩形 7"/>
          <p:cNvSpPr/>
          <p:nvPr userDrawn="1">
            <p:custDataLst>
              <p:tags r:id="rId6"/>
            </p:custDataLst>
          </p:nvPr>
        </p:nvSpPr>
        <p:spPr>
          <a:xfrm>
            <a:off x="1036147" y="1015123"/>
            <a:ext cx="495809" cy="4958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矩形 8"/>
          <p:cNvSpPr/>
          <p:nvPr userDrawn="1">
            <p:custDataLst>
              <p:tags r:id="rId7"/>
            </p:custDataLst>
          </p:nvPr>
        </p:nvSpPr>
        <p:spPr>
          <a:xfrm>
            <a:off x="720822" y="1510932"/>
            <a:ext cx="310715" cy="310715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8"/>
            </p:custDataLst>
          </p:nvPr>
        </p:nvSpPr>
        <p:spPr>
          <a:xfrm>
            <a:off x="3886677" y="3920188"/>
            <a:ext cx="4723923" cy="459319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>
            <p:custDataLst>
              <p:tags r:id="rId12"/>
            </p:custDataLst>
          </p:nvPr>
        </p:nvPicPr>
        <p:blipFill rotWithShape="1">
          <a:blip r:embed="rId13" cstate="screen">
            <a:alphaModFix amt="50000"/>
          </a:blip>
          <a:srcRect/>
          <a:stretch>
            <a:fillRect/>
          </a:stretch>
        </p:blipFill>
        <p:spPr>
          <a:xfrm>
            <a:off x="-1" y="2177041"/>
            <a:ext cx="3495889" cy="25097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4"/>
            </p:custDataLst>
          </p:nvPr>
        </p:nvSpPr>
        <p:spPr>
          <a:xfrm>
            <a:off x="3886676" y="2969064"/>
            <a:ext cx="4723923" cy="863945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0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-5715" y="0"/>
            <a:ext cx="13202920" cy="6671945"/>
            <a:chOff x="-9" y="0"/>
            <a:chExt cx="20792" cy="10507"/>
          </a:xfrm>
        </p:grpSpPr>
        <p:grpSp>
          <p:nvGrpSpPr>
            <p:cNvPr id="9" name="组合 8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-9" y="0"/>
              <a:ext cx="1987" cy="1505"/>
              <a:chOff x="-5475" y="-61"/>
              <a:chExt cx="1261620" cy="955805"/>
            </a:xfrm>
          </p:grpSpPr>
          <p:sp>
            <p:nvSpPr>
              <p:cNvPr id="10" name="直角三角形 9"/>
              <p:cNvSpPr/>
              <p:nvPr>
                <p:custDataLst>
                  <p:tags r:id="rId4"/>
                </p:custDataLst>
              </p:nvPr>
            </p:nvSpPr>
            <p:spPr>
              <a:xfrm flipV="1">
                <a:off x="-5475" y="-1"/>
                <a:ext cx="1261620" cy="955745"/>
              </a:xfrm>
              <a:prstGeom prst="rtTriangle">
                <a:avLst/>
              </a:prstGeom>
              <a:solidFill>
                <a:schemeClr val="accent1">
                  <a:alpha val="4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1" name="直角三角形 10"/>
              <p:cNvSpPr/>
              <p:nvPr>
                <p:custDataLst>
                  <p:tags r:id="rId5"/>
                </p:custDataLst>
              </p:nvPr>
            </p:nvSpPr>
            <p:spPr>
              <a:xfrm flipV="1">
                <a:off x="-5475" y="-61"/>
                <a:ext cx="1103411" cy="835893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12" name="组合 11"/>
            <p:cNvGrpSpPr/>
            <p:nvPr userDrawn="1">
              <p:custDataLst>
                <p:tags r:id="rId6"/>
              </p:custDataLst>
            </p:nvPr>
          </p:nvGrpSpPr>
          <p:grpSpPr>
            <a:xfrm>
              <a:off x="18349" y="8087"/>
              <a:ext cx="2434" cy="2420"/>
              <a:chOff x="11651622" y="5135282"/>
              <a:chExt cx="1545463" cy="1536385"/>
            </a:xfrm>
          </p:grpSpPr>
          <p:sp>
            <p:nvSpPr>
              <p:cNvPr id="13" name="任意多边形: 形状 12"/>
              <p:cNvSpPr/>
              <p:nvPr>
                <p:custDataLst>
                  <p:tags r:id="rId7"/>
                </p:custDataLst>
              </p:nvPr>
            </p:nvSpPr>
            <p:spPr>
              <a:xfrm rot="2700000">
                <a:off x="11660700" y="5135282"/>
                <a:ext cx="1536385" cy="1536385"/>
              </a:xfrm>
              <a:custGeom>
                <a:avLst/>
                <a:gdLst>
                  <a:gd name="connsiteX0" fmla="*/ 0 w 1536385"/>
                  <a:gd name="connsiteY0" fmla="*/ 0 h 1536385"/>
                  <a:gd name="connsiteX1" fmla="*/ 1536385 w 1536385"/>
                  <a:gd name="connsiteY1" fmla="*/ 1536385 h 1536385"/>
                  <a:gd name="connsiteX2" fmla="*/ 0 w 1536385"/>
                  <a:gd name="connsiteY2" fmla="*/ 1536385 h 1536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36385" h="1536385">
                    <a:moveTo>
                      <a:pt x="0" y="0"/>
                    </a:moveTo>
                    <a:lnTo>
                      <a:pt x="1536385" y="1536385"/>
                    </a:lnTo>
                    <a:lnTo>
                      <a:pt x="0" y="1536385"/>
                    </a:lnTo>
                    <a:close/>
                  </a:path>
                </a:pathLst>
              </a:custGeom>
              <a:noFill/>
              <a:ln w="76200" cap="rnd">
                <a:solidFill>
                  <a:schemeClr val="accent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pic>
            <p:nvPicPr>
              <p:cNvPr id="14" name="图片 13"/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9" cstate="screen"/>
              <a:stretch>
                <a:fillRect/>
              </a:stretch>
            </p:blipFill>
            <p:spPr>
              <a:xfrm rot="5400000">
                <a:off x="11381315" y="5633166"/>
                <a:ext cx="1081230" cy="540615"/>
              </a:xfrm>
              <a:prstGeom prst="rect">
                <a:avLst/>
              </a:prstGeom>
            </p:spPr>
          </p:pic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1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2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marL="0" indent="0"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-563245" y="518795"/>
            <a:ext cx="13335635" cy="5774055"/>
            <a:chOff x="-887" y="817"/>
            <a:chExt cx="21001" cy="9093"/>
          </a:xfrm>
        </p:grpSpPr>
        <p:grpSp>
          <p:nvGrpSpPr>
            <p:cNvPr id="11" name="组合 10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-887" y="817"/>
              <a:ext cx="1886" cy="1886"/>
              <a:chOff x="-607130" y="518771"/>
              <a:chExt cx="1197505" cy="1197505"/>
            </a:xfrm>
          </p:grpSpPr>
          <p:sp>
            <p:nvSpPr>
              <p:cNvPr id="20" name="任意多边形: 形状 19"/>
              <p:cNvSpPr/>
              <p:nvPr>
                <p:custDataLst>
                  <p:tags r:id="rId4"/>
                </p:custDataLst>
              </p:nvPr>
            </p:nvSpPr>
            <p:spPr>
              <a:xfrm rot="13500000">
                <a:off x="-607130" y="518771"/>
                <a:ext cx="1197505" cy="1197505"/>
              </a:xfrm>
              <a:custGeom>
                <a:avLst/>
                <a:gdLst>
                  <a:gd name="connsiteX0" fmla="*/ 1197505 w 1197505"/>
                  <a:gd name="connsiteY0" fmla="*/ 1197505 h 1197505"/>
                  <a:gd name="connsiteX1" fmla="*/ 0 w 1197505"/>
                  <a:gd name="connsiteY1" fmla="*/ 1197505 h 1197505"/>
                  <a:gd name="connsiteX2" fmla="*/ 0 w 1197505"/>
                  <a:gd name="connsiteY2" fmla="*/ 0 h 1197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97505" h="1197505">
                    <a:moveTo>
                      <a:pt x="1197505" y="1197505"/>
                    </a:moveTo>
                    <a:lnTo>
                      <a:pt x="0" y="119750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76200" cap="rnd">
                <a:solidFill>
                  <a:schemeClr val="accent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pic>
            <p:nvPicPr>
              <p:cNvPr id="19" name="图片 18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6" cstate="screen"/>
              <a:stretch>
                <a:fillRect/>
              </a:stretch>
            </p:blipFill>
            <p:spPr>
              <a:xfrm rot="16200000">
                <a:off x="-281654" y="847217"/>
                <a:ext cx="1081230" cy="540615"/>
              </a:xfrm>
              <a:prstGeom prst="rect">
                <a:avLst/>
              </a:prstGeom>
            </p:spPr>
          </p:pic>
        </p:grpSp>
        <p:grpSp>
          <p:nvGrpSpPr>
            <p:cNvPr id="12" name="组合 11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8216" y="8012"/>
              <a:ext cx="1899" cy="1899"/>
              <a:chOff x="11567189" y="5087518"/>
              <a:chExt cx="1205553" cy="1205553"/>
            </a:xfrm>
          </p:grpSpPr>
          <p:sp>
            <p:nvSpPr>
              <p:cNvPr id="22" name="任意多边形: 形状 21"/>
              <p:cNvSpPr/>
              <p:nvPr>
                <p:custDataLst>
                  <p:tags r:id="rId8"/>
                </p:custDataLst>
              </p:nvPr>
            </p:nvSpPr>
            <p:spPr>
              <a:xfrm rot="2700000">
                <a:off x="11567189" y="5087518"/>
                <a:ext cx="1205553" cy="1205553"/>
              </a:xfrm>
              <a:custGeom>
                <a:avLst/>
                <a:gdLst>
                  <a:gd name="connsiteX0" fmla="*/ 0 w 1205553"/>
                  <a:gd name="connsiteY0" fmla="*/ 0 h 1205553"/>
                  <a:gd name="connsiteX1" fmla="*/ 1205553 w 1205553"/>
                  <a:gd name="connsiteY1" fmla="*/ 1205553 h 1205553"/>
                  <a:gd name="connsiteX2" fmla="*/ 1 w 1205553"/>
                  <a:gd name="connsiteY2" fmla="*/ 1205552 h 1205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05553" h="1205553">
                    <a:moveTo>
                      <a:pt x="0" y="0"/>
                    </a:moveTo>
                    <a:lnTo>
                      <a:pt x="1205553" y="1205553"/>
                    </a:lnTo>
                    <a:lnTo>
                      <a:pt x="1" y="1205552"/>
                    </a:lnTo>
                    <a:close/>
                  </a:path>
                </a:pathLst>
              </a:custGeom>
              <a:noFill/>
              <a:ln w="76200" cap="rnd">
                <a:solidFill>
                  <a:schemeClr val="accent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pic>
            <p:nvPicPr>
              <p:cNvPr id="16" name="图片 15"/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6" cstate="screen"/>
              <a:stretch>
                <a:fillRect/>
              </a:stretch>
            </p:blipFill>
            <p:spPr>
              <a:xfrm rot="5400000">
                <a:off x="11378357" y="5419986"/>
                <a:ext cx="1081230" cy="540615"/>
              </a:xfrm>
              <a:prstGeom prst="rect">
                <a:avLst/>
              </a:prstGeom>
            </p:spPr>
          </p:pic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2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3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4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391051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642026" y="544749"/>
            <a:ext cx="3910519" cy="63132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 rotWithShape="1">
          <a:blip r:embed="rId5">
            <a:alphaModFix amt="50000"/>
          </a:blip>
          <a:srcRect/>
          <a:stretch>
            <a:fillRect/>
          </a:stretch>
        </p:blipFill>
        <p:spPr>
          <a:xfrm>
            <a:off x="638504" y="544749"/>
            <a:ext cx="3910519" cy="63132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4760259" y="443230"/>
            <a:ext cx="6761860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-563245" y="518795"/>
            <a:ext cx="13335635" cy="5774055"/>
            <a:chOff x="-887" y="817"/>
            <a:chExt cx="21001" cy="9093"/>
          </a:xfrm>
        </p:grpSpPr>
        <p:grpSp>
          <p:nvGrpSpPr>
            <p:cNvPr id="9" name="组合 8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-887" y="817"/>
              <a:ext cx="1886" cy="1886"/>
              <a:chOff x="-607130" y="518771"/>
              <a:chExt cx="1197505" cy="1197505"/>
            </a:xfrm>
          </p:grpSpPr>
          <p:sp>
            <p:nvSpPr>
              <p:cNvPr id="20" name="任意多边形: 形状 19"/>
              <p:cNvSpPr/>
              <p:nvPr>
                <p:custDataLst>
                  <p:tags r:id="rId4"/>
                </p:custDataLst>
              </p:nvPr>
            </p:nvSpPr>
            <p:spPr>
              <a:xfrm rot="13500000">
                <a:off x="-607130" y="518771"/>
                <a:ext cx="1197505" cy="1197505"/>
              </a:xfrm>
              <a:custGeom>
                <a:avLst/>
                <a:gdLst>
                  <a:gd name="connsiteX0" fmla="*/ 1197505 w 1197505"/>
                  <a:gd name="connsiteY0" fmla="*/ 1197505 h 1197505"/>
                  <a:gd name="connsiteX1" fmla="*/ 0 w 1197505"/>
                  <a:gd name="connsiteY1" fmla="*/ 1197505 h 1197505"/>
                  <a:gd name="connsiteX2" fmla="*/ 0 w 1197505"/>
                  <a:gd name="connsiteY2" fmla="*/ 0 h 1197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97505" h="1197505">
                    <a:moveTo>
                      <a:pt x="1197505" y="1197505"/>
                    </a:moveTo>
                    <a:lnTo>
                      <a:pt x="0" y="119750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76200" cap="rnd">
                <a:solidFill>
                  <a:schemeClr val="accent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pic>
            <p:nvPicPr>
              <p:cNvPr id="19" name="图片 18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6" cstate="screen"/>
              <a:stretch>
                <a:fillRect/>
              </a:stretch>
            </p:blipFill>
            <p:spPr>
              <a:xfrm rot="16200000">
                <a:off x="-281654" y="847217"/>
                <a:ext cx="1081230" cy="540615"/>
              </a:xfrm>
              <a:prstGeom prst="rect">
                <a:avLst/>
              </a:prstGeom>
            </p:spPr>
          </p:pic>
        </p:grpSp>
        <p:grpSp>
          <p:nvGrpSpPr>
            <p:cNvPr id="10" name="组合 9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8216" y="8012"/>
              <a:ext cx="1899" cy="1899"/>
              <a:chOff x="11567189" y="5087518"/>
              <a:chExt cx="1205553" cy="1205553"/>
            </a:xfrm>
          </p:grpSpPr>
          <p:sp>
            <p:nvSpPr>
              <p:cNvPr id="22" name="任意多边形: 形状 21"/>
              <p:cNvSpPr/>
              <p:nvPr>
                <p:custDataLst>
                  <p:tags r:id="rId8"/>
                </p:custDataLst>
              </p:nvPr>
            </p:nvSpPr>
            <p:spPr>
              <a:xfrm rot="2700000">
                <a:off x="11567189" y="5087518"/>
                <a:ext cx="1205553" cy="1205553"/>
              </a:xfrm>
              <a:custGeom>
                <a:avLst/>
                <a:gdLst>
                  <a:gd name="connsiteX0" fmla="*/ 0 w 1205553"/>
                  <a:gd name="connsiteY0" fmla="*/ 0 h 1205553"/>
                  <a:gd name="connsiteX1" fmla="*/ 1205553 w 1205553"/>
                  <a:gd name="connsiteY1" fmla="*/ 1205553 h 1205553"/>
                  <a:gd name="connsiteX2" fmla="*/ 1 w 1205553"/>
                  <a:gd name="connsiteY2" fmla="*/ 1205552 h 1205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05553" h="1205553">
                    <a:moveTo>
                      <a:pt x="0" y="0"/>
                    </a:moveTo>
                    <a:lnTo>
                      <a:pt x="1205553" y="1205553"/>
                    </a:lnTo>
                    <a:lnTo>
                      <a:pt x="1" y="1205552"/>
                    </a:lnTo>
                    <a:close/>
                  </a:path>
                </a:pathLst>
              </a:custGeom>
              <a:noFill/>
              <a:ln w="76200" cap="rnd">
                <a:solidFill>
                  <a:schemeClr val="accent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pic>
            <p:nvPicPr>
              <p:cNvPr id="16" name="图片 15"/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6" cstate="screen"/>
              <a:stretch>
                <a:fillRect/>
              </a:stretch>
            </p:blipFill>
            <p:spPr>
              <a:xfrm rot="5400000">
                <a:off x="11378357" y="5419986"/>
                <a:ext cx="1081230" cy="540615"/>
              </a:xfrm>
              <a:prstGeom prst="rect">
                <a:avLst/>
              </a:prstGeom>
            </p:spPr>
          </p:pic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1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2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3BEE-0D73-42A2-A366-533FADED84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B4CF-0EE8-429A-9510-B993235BF6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-563245" y="518795"/>
            <a:ext cx="13335635" cy="5774055"/>
            <a:chOff x="-887" y="817"/>
            <a:chExt cx="21001" cy="9093"/>
          </a:xfrm>
        </p:grpSpPr>
        <p:grpSp>
          <p:nvGrpSpPr>
            <p:cNvPr id="8" name="组合 7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-887" y="817"/>
              <a:ext cx="1886" cy="1886"/>
              <a:chOff x="-607130" y="518771"/>
              <a:chExt cx="1197505" cy="1197505"/>
            </a:xfrm>
          </p:grpSpPr>
          <p:sp>
            <p:nvSpPr>
              <p:cNvPr id="20" name="任意多边形: 形状 19"/>
              <p:cNvSpPr/>
              <p:nvPr>
                <p:custDataLst>
                  <p:tags r:id="rId4"/>
                </p:custDataLst>
              </p:nvPr>
            </p:nvSpPr>
            <p:spPr>
              <a:xfrm rot="13500000">
                <a:off x="-607130" y="518771"/>
                <a:ext cx="1197505" cy="1197505"/>
              </a:xfrm>
              <a:custGeom>
                <a:avLst/>
                <a:gdLst>
                  <a:gd name="connsiteX0" fmla="*/ 1197505 w 1197505"/>
                  <a:gd name="connsiteY0" fmla="*/ 1197505 h 1197505"/>
                  <a:gd name="connsiteX1" fmla="*/ 0 w 1197505"/>
                  <a:gd name="connsiteY1" fmla="*/ 1197505 h 1197505"/>
                  <a:gd name="connsiteX2" fmla="*/ 0 w 1197505"/>
                  <a:gd name="connsiteY2" fmla="*/ 0 h 1197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97505" h="1197505">
                    <a:moveTo>
                      <a:pt x="1197505" y="1197505"/>
                    </a:moveTo>
                    <a:lnTo>
                      <a:pt x="0" y="119750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76200" cap="rnd">
                <a:solidFill>
                  <a:schemeClr val="accent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pic>
            <p:nvPicPr>
              <p:cNvPr id="19" name="图片 18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6" cstate="screen"/>
              <a:stretch>
                <a:fillRect/>
              </a:stretch>
            </p:blipFill>
            <p:spPr>
              <a:xfrm rot="16200000">
                <a:off x="-281654" y="847217"/>
                <a:ext cx="1081230" cy="540615"/>
              </a:xfrm>
              <a:prstGeom prst="rect">
                <a:avLst/>
              </a:prstGeom>
            </p:spPr>
          </p:pic>
        </p:grpSp>
        <p:grpSp>
          <p:nvGrpSpPr>
            <p:cNvPr id="9" name="组合 8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8216" y="8012"/>
              <a:ext cx="1899" cy="1899"/>
              <a:chOff x="11567189" y="5087518"/>
              <a:chExt cx="1205553" cy="1205553"/>
            </a:xfrm>
          </p:grpSpPr>
          <p:sp>
            <p:nvSpPr>
              <p:cNvPr id="22" name="任意多边形: 形状 21"/>
              <p:cNvSpPr/>
              <p:nvPr>
                <p:custDataLst>
                  <p:tags r:id="rId8"/>
                </p:custDataLst>
              </p:nvPr>
            </p:nvSpPr>
            <p:spPr>
              <a:xfrm rot="2700000">
                <a:off x="11567189" y="5087518"/>
                <a:ext cx="1205553" cy="1205553"/>
              </a:xfrm>
              <a:custGeom>
                <a:avLst/>
                <a:gdLst>
                  <a:gd name="connsiteX0" fmla="*/ 0 w 1205553"/>
                  <a:gd name="connsiteY0" fmla="*/ 0 h 1205553"/>
                  <a:gd name="connsiteX1" fmla="*/ 1205553 w 1205553"/>
                  <a:gd name="connsiteY1" fmla="*/ 1205553 h 1205553"/>
                  <a:gd name="connsiteX2" fmla="*/ 1 w 1205553"/>
                  <a:gd name="connsiteY2" fmla="*/ 1205552 h 1205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05553" h="1205553">
                    <a:moveTo>
                      <a:pt x="0" y="0"/>
                    </a:moveTo>
                    <a:lnTo>
                      <a:pt x="1205553" y="1205553"/>
                    </a:lnTo>
                    <a:lnTo>
                      <a:pt x="1" y="1205552"/>
                    </a:lnTo>
                    <a:close/>
                  </a:path>
                </a:pathLst>
              </a:custGeom>
              <a:noFill/>
              <a:ln w="76200" cap="rnd">
                <a:solidFill>
                  <a:schemeClr val="accent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pic>
            <p:nvPicPr>
              <p:cNvPr id="16" name="图片 15"/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6" cstate="screen"/>
              <a:stretch>
                <a:fillRect/>
              </a:stretch>
            </p:blipFill>
            <p:spPr>
              <a:xfrm rot="5400000">
                <a:off x="11378357" y="5419986"/>
                <a:ext cx="1081230" cy="540615"/>
              </a:xfrm>
              <a:prstGeom prst="rect">
                <a:avLst/>
              </a:prstGeom>
            </p:spPr>
          </p:pic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0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1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0504763" y="-564702"/>
            <a:ext cx="1201704" cy="1201704"/>
            <a:chOff x="10504763" y="-597753"/>
            <a:chExt cx="1201704" cy="1201704"/>
          </a:xfrm>
        </p:grpSpPr>
        <p:sp>
          <p:nvSpPr>
            <p:cNvPr id="14" name="任意多边形: 形状 13"/>
            <p:cNvSpPr/>
            <p:nvPr>
              <p:custDataLst>
                <p:tags r:id="rId3"/>
              </p:custDataLst>
            </p:nvPr>
          </p:nvSpPr>
          <p:spPr>
            <a:xfrm rot="18900000">
              <a:off x="10504763" y="-597753"/>
              <a:ext cx="1201704" cy="1201704"/>
            </a:xfrm>
            <a:custGeom>
              <a:avLst/>
              <a:gdLst>
                <a:gd name="connsiteX0" fmla="*/ 0 w 1201704"/>
                <a:gd name="connsiteY0" fmla="*/ 0 h 1201704"/>
                <a:gd name="connsiteX1" fmla="*/ 1201704 w 1201704"/>
                <a:gd name="connsiteY1" fmla="*/ 1201704 h 1201704"/>
                <a:gd name="connsiteX2" fmla="*/ 0 w 1201704"/>
                <a:gd name="connsiteY2" fmla="*/ 1201703 h 120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1704" h="1201704">
                  <a:moveTo>
                    <a:pt x="0" y="0"/>
                  </a:moveTo>
                  <a:lnTo>
                    <a:pt x="1201704" y="1201704"/>
                  </a:lnTo>
                  <a:lnTo>
                    <a:pt x="0" y="1201703"/>
                  </a:lnTo>
                  <a:close/>
                </a:path>
              </a:pathLst>
            </a:custGeom>
            <a:noFill/>
            <a:ln w="76200" cap="rnd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17" name="图片 16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5" cstate="screen"/>
            <a:stretch>
              <a:fillRect/>
            </a:stretch>
          </p:blipFill>
          <p:spPr>
            <a:xfrm>
              <a:off x="10564998" y="3099"/>
              <a:ext cx="1081230" cy="540615"/>
            </a:xfrm>
            <a:prstGeom prst="rect">
              <a:avLst/>
            </a:prstGeom>
          </p:spPr>
        </p:pic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5"/>
            </p:custDataLst>
          </p:nvPr>
        </p:nvGrpSpPr>
        <p:grpSpPr>
          <a:xfrm>
            <a:off x="5269393" y="5915716"/>
            <a:ext cx="1653212" cy="1653213"/>
            <a:chOff x="5269393" y="5915716"/>
            <a:chExt cx="1653212" cy="1653213"/>
          </a:xfrm>
        </p:grpSpPr>
        <p:sp>
          <p:nvSpPr>
            <p:cNvPr id="7" name="任意多边形: 形状 6"/>
            <p:cNvSpPr/>
            <p:nvPr>
              <p:custDataLst>
                <p:tags r:id="rId6"/>
              </p:custDataLst>
            </p:nvPr>
          </p:nvSpPr>
          <p:spPr>
            <a:xfrm rot="8100000">
              <a:off x="5269393" y="5915716"/>
              <a:ext cx="1653212" cy="1653213"/>
            </a:xfrm>
            <a:custGeom>
              <a:avLst/>
              <a:gdLst>
                <a:gd name="connsiteX0" fmla="*/ 0 w 1653212"/>
                <a:gd name="connsiteY0" fmla="*/ 1653213 h 1653213"/>
                <a:gd name="connsiteX1" fmla="*/ 0 w 1653212"/>
                <a:gd name="connsiteY1" fmla="*/ 0 h 1653213"/>
                <a:gd name="connsiteX2" fmla="*/ 1653212 w 1653212"/>
                <a:gd name="connsiteY2" fmla="*/ 1653213 h 1653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3212" h="1653213">
                  <a:moveTo>
                    <a:pt x="0" y="1653213"/>
                  </a:moveTo>
                  <a:lnTo>
                    <a:pt x="0" y="0"/>
                  </a:lnTo>
                  <a:lnTo>
                    <a:pt x="1653212" y="1653213"/>
                  </a:lnTo>
                  <a:close/>
                </a:path>
              </a:pathLst>
            </a:custGeom>
            <a:noFill/>
            <a:ln w="254000" cap="rnd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8" name="图片 7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8" cstate="screen"/>
            <a:stretch>
              <a:fillRect/>
            </a:stretch>
          </p:blipFill>
          <p:spPr>
            <a:xfrm rot="10800000">
              <a:off x="5555385" y="6317385"/>
              <a:ext cx="1081230" cy="540615"/>
            </a:xfrm>
            <a:prstGeom prst="rect">
              <a:avLst/>
            </a:prstGeom>
          </p:spPr>
        </p:pic>
      </p:grpSp>
      <p:grpSp>
        <p:nvGrpSpPr>
          <p:cNvPr id="9" name="组合 8"/>
          <p:cNvGrpSpPr/>
          <p:nvPr userDrawn="1">
            <p:custDataLst>
              <p:tags r:id="rId9"/>
            </p:custDataLst>
          </p:nvPr>
        </p:nvGrpSpPr>
        <p:grpSpPr>
          <a:xfrm>
            <a:off x="2750213" y="2016254"/>
            <a:ext cx="811134" cy="806524"/>
            <a:chOff x="2750213" y="2016254"/>
            <a:chExt cx="811134" cy="806524"/>
          </a:xfrm>
        </p:grpSpPr>
        <p:sp>
          <p:nvSpPr>
            <p:cNvPr id="10" name="矩形 9"/>
            <p:cNvSpPr/>
            <p:nvPr>
              <p:custDataLst>
                <p:tags r:id="rId10"/>
              </p:custDataLst>
            </p:nvPr>
          </p:nvSpPr>
          <p:spPr>
            <a:xfrm>
              <a:off x="3065538" y="2016254"/>
              <a:ext cx="495809" cy="495809"/>
            </a:xfrm>
            <a:prstGeom prst="rect">
              <a:avLst/>
            </a:prstGeom>
            <a:solidFill>
              <a:schemeClr val="accent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" name="矩形 10"/>
            <p:cNvSpPr/>
            <p:nvPr>
              <p:custDataLst>
                <p:tags r:id="rId11"/>
              </p:custDataLst>
            </p:nvPr>
          </p:nvSpPr>
          <p:spPr>
            <a:xfrm>
              <a:off x="2750213" y="2512063"/>
              <a:ext cx="310715" cy="310715"/>
            </a:xfrm>
            <a:prstGeom prst="rect">
              <a:avLst/>
            </a:prstGeom>
            <a:solidFill>
              <a:schemeClr val="accent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2" name="矩形 11"/>
          <p:cNvSpPr/>
          <p:nvPr userDrawn="1">
            <p:custDataLst>
              <p:tags r:id="rId12"/>
            </p:custDataLst>
          </p:nvPr>
        </p:nvSpPr>
        <p:spPr>
          <a:xfrm>
            <a:off x="8688548" y="3912111"/>
            <a:ext cx="310715" cy="310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3"/>
            </p:custDataLst>
          </p:nvPr>
        </p:nvSpPr>
        <p:spPr>
          <a:xfrm>
            <a:off x="3428169" y="2258626"/>
            <a:ext cx="5335659" cy="1200329"/>
          </a:xfrm>
        </p:spPr>
        <p:txBody>
          <a:bodyPr vert="horz" lIns="90000" tIns="46800" rIns="90000" bIns="468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78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3428169" y="3638559"/>
            <a:ext cx="5354637" cy="495810"/>
          </a:xfrm>
        </p:spPr>
        <p:txBody>
          <a:bodyPr>
            <a:normAutofit/>
          </a:bodyPr>
          <a:lstStyle>
            <a:lvl1pPr marL="0" indent="0" algn="ctr">
              <a:buNone/>
              <a:defRPr sz="2000" spc="2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单击此处编辑副标题内容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2"/>
            </p:custDataLst>
          </p:nvPr>
        </p:nvSpPr>
        <p:spPr>
          <a:xfrm>
            <a:off x="838200" y="794326"/>
            <a:ext cx="10515600" cy="540484"/>
          </a:xfrm>
        </p:spPr>
        <p:txBody>
          <a:bodyPr>
            <a:normAutofit/>
          </a:bodyPr>
          <a:lstStyle>
            <a:lvl1pPr>
              <a:defRPr sz="22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单击此处添加标题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6" name="组合 5"/>
          <p:cNvGrpSpPr/>
          <p:nvPr userDrawn="1">
            <p:custDataLst>
              <p:tags r:id="rId6"/>
            </p:custDataLst>
          </p:nvPr>
        </p:nvGrpSpPr>
        <p:grpSpPr>
          <a:xfrm>
            <a:off x="-5715" y="0"/>
            <a:ext cx="1261745" cy="955675"/>
            <a:chOff x="-5475" y="-1"/>
            <a:chExt cx="1261620" cy="955745"/>
          </a:xfrm>
        </p:grpSpPr>
        <p:sp>
          <p:nvSpPr>
            <p:cNvPr id="9" name="直角三角形 8"/>
            <p:cNvSpPr/>
            <p:nvPr>
              <p:custDataLst>
                <p:tags r:id="rId7"/>
              </p:custDataLst>
            </p:nvPr>
          </p:nvSpPr>
          <p:spPr>
            <a:xfrm flipV="1">
              <a:off x="-5475" y="-1"/>
              <a:ext cx="1261620" cy="955745"/>
            </a:xfrm>
            <a:prstGeom prst="rtTriangle">
              <a:avLst/>
            </a:prstGeom>
            <a:solidFill>
              <a:schemeClr val="accent1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" name="直角三角形 9"/>
            <p:cNvSpPr/>
            <p:nvPr>
              <p:custDataLst>
                <p:tags r:id="rId8"/>
              </p:custDataLst>
            </p:nvPr>
          </p:nvSpPr>
          <p:spPr>
            <a:xfrm flipV="1">
              <a:off x="-5475" y="-1"/>
              <a:ext cx="1103411" cy="835893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5" name="Freeform 9"/>
          <p:cNvSpPr/>
          <p:nvPr userDrawn="1">
            <p:custDataLst>
              <p:tags r:id="rId9"/>
            </p:custDataLst>
          </p:nvPr>
        </p:nvSpPr>
        <p:spPr>
          <a:xfrm>
            <a:off x="11043138" y="4289310"/>
            <a:ext cx="1126957" cy="2253919"/>
          </a:xfrm>
          <a:custGeom>
            <a:avLst/>
            <a:gdLst>
              <a:gd name="connsiteX0" fmla="*/ 852673 w 852673"/>
              <a:gd name="connsiteY0" fmla="*/ 0 h 1705350"/>
              <a:gd name="connsiteX1" fmla="*/ 852671 w 852673"/>
              <a:gd name="connsiteY1" fmla="*/ 1705350 h 1705350"/>
              <a:gd name="connsiteX2" fmla="*/ 0 w 852673"/>
              <a:gd name="connsiteY2" fmla="*/ 852676 h 170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2673" h="1705350">
                <a:moveTo>
                  <a:pt x="852673" y="0"/>
                </a:moveTo>
                <a:lnTo>
                  <a:pt x="852671" y="1705350"/>
                </a:lnTo>
                <a:lnTo>
                  <a:pt x="0" y="852676"/>
                </a:lnTo>
                <a:close/>
              </a:path>
            </a:pathLst>
          </a:custGeom>
          <a:noFill/>
          <a:ln w="76200" cap="rnd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1" cstate="screen"/>
          <a:stretch>
            <a:fillRect/>
          </a:stretch>
        </p:blipFill>
        <p:spPr>
          <a:xfrm rot="5400000">
            <a:off x="11117357" y="5159252"/>
            <a:ext cx="1429406" cy="7147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200" b="1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  <p:custDataLst>
              <p:tags r:id="rId7"/>
            </p:custDataLst>
          </p:nvPr>
        </p:nvSpPr>
        <p:spPr>
          <a:xfrm>
            <a:off x="1281113" y="2163600"/>
            <a:ext cx="9626600" cy="34452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单击此处添加文本</a:t>
            </a:r>
            <a:endParaRPr lang="zh-CN" altLang="en-US" dirty="0"/>
          </a:p>
        </p:txBody>
      </p:sp>
      <p:sp>
        <p:nvSpPr>
          <p:cNvPr id="15" name="Freeform 7"/>
          <p:cNvSpPr/>
          <p:nvPr userDrawn="1">
            <p:custDataLst>
              <p:tags r:id="rId8"/>
            </p:custDataLst>
          </p:nvPr>
        </p:nvSpPr>
        <p:spPr>
          <a:xfrm>
            <a:off x="35561" y="270756"/>
            <a:ext cx="846836" cy="1693676"/>
          </a:xfrm>
          <a:custGeom>
            <a:avLst/>
            <a:gdLst>
              <a:gd name="connsiteX0" fmla="*/ 0 w 846836"/>
              <a:gd name="connsiteY0" fmla="*/ 0 h 1693676"/>
              <a:gd name="connsiteX1" fmla="*/ 846836 w 846836"/>
              <a:gd name="connsiteY1" fmla="*/ 846840 h 1693676"/>
              <a:gd name="connsiteX2" fmla="*/ 0 w 846836"/>
              <a:gd name="connsiteY2" fmla="*/ 1693676 h 1693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6836" h="1693676">
                <a:moveTo>
                  <a:pt x="0" y="0"/>
                </a:moveTo>
                <a:lnTo>
                  <a:pt x="846836" y="846840"/>
                </a:lnTo>
                <a:lnTo>
                  <a:pt x="0" y="1693676"/>
                </a:lnTo>
                <a:close/>
              </a:path>
            </a:pathLst>
          </a:custGeom>
          <a:noFill/>
          <a:ln w="76200" cap="rnd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0" cstate="screen"/>
          <a:stretch>
            <a:fillRect/>
          </a:stretch>
        </p:blipFill>
        <p:spPr>
          <a:xfrm rot="16200000">
            <a:off x="-237740" y="847270"/>
            <a:ext cx="1081325" cy="540662"/>
          </a:xfrm>
          <a:prstGeom prst="rect">
            <a:avLst/>
          </a:prstGeom>
        </p:spPr>
      </p:pic>
      <p:sp>
        <p:nvSpPr>
          <p:cNvPr id="18" name="Freeform 9"/>
          <p:cNvSpPr/>
          <p:nvPr userDrawn="1">
            <p:custDataLst>
              <p:tags r:id="rId11"/>
            </p:custDataLst>
          </p:nvPr>
        </p:nvSpPr>
        <p:spPr>
          <a:xfrm>
            <a:off x="11317422" y="4837879"/>
            <a:ext cx="852673" cy="1705350"/>
          </a:xfrm>
          <a:custGeom>
            <a:avLst/>
            <a:gdLst>
              <a:gd name="connsiteX0" fmla="*/ 852673 w 852673"/>
              <a:gd name="connsiteY0" fmla="*/ 0 h 1705350"/>
              <a:gd name="connsiteX1" fmla="*/ 852671 w 852673"/>
              <a:gd name="connsiteY1" fmla="*/ 1705350 h 1705350"/>
              <a:gd name="connsiteX2" fmla="*/ 0 w 852673"/>
              <a:gd name="connsiteY2" fmla="*/ 852676 h 170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2673" h="1705350">
                <a:moveTo>
                  <a:pt x="852673" y="0"/>
                </a:moveTo>
                <a:lnTo>
                  <a:pt x="852671" y="1705350"/>
                </a:lnTo>
                <a:lnTo>
                  <a:pt x="0" y="852676"/>
                </a:lnTo>
                <a:close/>
              </a:path>
            </a:pathLst>
          </a:custGeom>
          <a:noFill/>
          <a:ln w="76200" cap="rnd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1" name="图片 20"/>
          <p:cNvPicPr>
            <a:picLocks noChangeAspect="1"/>
          </p:cNvPicPr>
          <p:nvPr userDrawn="1">
            <p:custDataLst>
              <p:tags r:id="rId12"/>
            </p:custDataLst>
          </p:nvPr>
        </p:nvPicPr>
        <p:blipFill>
          <a:blip r:embed="rId10" cstate="screen"/>
          <a:stretch>
            <a:fillRect/>
          </a:stretch>
        </p:blipFill>
        <p:spPr>
          <a:xfrm rot="5400000">
            <a:off x="11378279" y="5420174"/>
            <a:ext cx="1081510" cy="5407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5863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 flipH="1">
            <a:off x="206661" y="5620233"/>
            <a:ext cx="1013606" cy="1007845"/>
            <a:chOff x="267875" y="162991"/>
            <a:chExt cx="811134" cy="806524"/>
          </a:xfrm>
        </p:grpSpPr>
        <p:sp>
          <p:nvSpPr>
            <p:cNvPr id="14" name="矩形 13"/>
            <p:cNvSpPr/>
            <p:nvPr>
              <p:custDataLst>
                <p:tags r:id="rId4"/>
              </p:custDataLst>
            </p:nvPr>
          </p:nvSpPr>
          <p:spPr>
            <a:xfrm>
              <a:off x="583200" y="162991"/>
              <a:ext cx="495809" cy="495809"/>
            </a:xfrm>
            <a:prstGeom prst="rect">
              <a:avLst/>
            </a:prstGeom>
            <a:solidFill>
              <a:schemeClr val="accent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" name="矩形 14"/>
            <p:cNvSpPr/>
            <p:nvPr>
              <p:custDataLst>
                <p:tags r:id="rId5"/>
              </p:custDataLst>
            </p:nvPr>
          </p:nvSpPr>
          <p:spPr>
            <a:xfrm>
              <a:off x="267875" y="658800"/>
              <a:ext cx="310715" cy="310715"/>
            </a:xfrm>
            <a:prstGeom prst="rect">
              <a:avLst/>
            </a:prstGeom>
            <a:solidFill>
              <a:schemeClr val="accent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6"/>
            </p:custDataLst>
          </p:nvPr>
        </p:nvSpPr>
        <p:spPr>
          <a:xfrm>
            <a:off x="582930" y="770255"/>
            <a:ext cx="3959860" cy="882015"/>
          </a:xfrm>
        </p:spPr>
        <p:txBody>
          <a:bodyPr anchor="ctr">
            <a:normAutofit/>
          </a:bodyPr>
          <a:lstStyle>
            <a:lvl1pPr>
              <a:defRPr sz="3200" b="1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0"/>
            </p:custDataLst>
          </p:nvPr>
        </p:nvSpPr>
        <p:spPr>
          <a:xfrm>
            <a:off x="586740" y="1764030"/>
            <a:ext cx="3956685" cy="409321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grpSp>
        <p:nvGrpSpPr>
          <p:cNvPr id="8" name="组合 7"/>
          <p:cNvGrpSpPr/>
          <p:nvPr userDrawn="1">
            <p:custDataLst>
              <p:tags r:id="rId3"/>
            </p:custDataLst>
          </p:nvPr>
        </p:nvGrpSpPr>
        <p:grpSpPr>
          <a:xfrm>
            <a:off x="10504763" y="-575719"/>
            <a:ext cx="1201704" cy="1201704"/>
            <a:chOff x="10504763" y="-597753"/>
            <a:chExt cx="1201704" cy="1201704"/>
          </a:xfrm>
        </p:grpSpPr>
        <p:sp>
          <p:nvSpPr>
            <p:cNvPr id="17" name="任意多边形: 形状 16"/>
            <p:cNvSpPr/>
            <p:nvPr>
              <p:custDataLst>
                <p:tags r:id="rId4"/>
              </p:custDataLst>
            </p:nvPr>
          </p:nvSpPr>
          <p:spPr>
            <a:xfrm rot="18900000">
              <a:off x="10504763" y="-597753"/>
              <a:ext cx="1201704" cy="1201704"/>
            </a:xfrm>
            <a:custGeom>
              <a:avLst/>
              <a:gdLst>
                <a:gd name="connsiteX0" fmla="*/ 0 w 1201704"/>
                <a:gd name="connsiteY0" fmla="*/ 0 h 1201704"/>
                <a:gd name="connsiteX1" fmla="*/ 1201704 w 1201704"/>
                <a:gd name="connsiteY1" fmla="*/ 1201704 h 1201704"/>
                <a:gd name="connsiteX2" fmla="*/ 0 w 1201704"/>
                <a:gd name="connsiteY2" fmla="*/ 1201703 h 120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1704" h="1201704">
                  <a:moveTo>
                    <a:pt x="0" y="0"/>
                  </a:moveTo>
                  <a:lnTo>
                    <a:pt x="1201704" y="1201704"/>
                  </a:lnTo>
                  <a:lnTo>
                    <a:pt x="0" y="1201703"/>
                  </a:lnTo>
                  <a:close/>
                </a:path>
              </a:pathLst>
            </a:custGeom>
            <a:noFill/>
            <a:ln w="76200" cap="rnd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16" name="图片 15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 cstate="screen"/>
            <a:stretch>
              <a:fillRect/>
            </a:stretch>
          </p:blipFill>
          <p:spPr>
            <a:xfrm>
              <a:off x="10564998" y="3099"/>
              <a:ext cx="1081230" cy="540615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7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="1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1"/>
            </p:custDataLst>
          </p:nvPr>
        </p:nvSpPr>
        <p:spPr>
          <a:xfrm>
            <a:off x="612000" y="1659600"/>
            <a:ext cx="10975975" cy="828000"/>
          </a:xfrm>
        </p:spPr>
        <p:txBody>
          <a:bodyPr>
            <a:norm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12"/>
            </p:custDataLst>
          </p:nvPr>
        </p:nvSpPr>
        <p:spPr>
          <a:xfrm>
            <a:off x="612775" y="2808000"/>
            <a:ext cx="10965600" cy="3430800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0504763" y="-564702"/>
            <a:ext cx="1201704" cy="1201704"/>
            <a:chOff x="10504763" y="-597753"/>
            <a:chExt cx="1201704" cy="1201704"/>
          </a:xfrm>
        </p:grpSpPr>
        <p:sp>
          <p:nvSpPr>
            <p:cNvPr id="14" name="任意多边形: 形状 13"/>
            <p:cNvSpPr/>
            <p:nvPr>
              <p:custDataLst>
                <p:tags r:id="rId3"/>
              </p:custDataLst>
            </p:nvPr>
          </p:nvSpPr>
          <p:spPr>
            <a:xfrm rot="18900000">
              <a:off x="10504763" y="-597753"/>
              <a:ext cx="1201704" cy="1201704"/>
            </a:xfrm>
            <a:custGeom>
              <a:avLst/>
              <a:gdLst>
                <a:gd name="connsiteX0" fmla="*/ 0 w 1201704"/>
                <a:gd name="connsiteY0" fmla="*/ 0 h 1201704"/>
                <a:gd name="connsiteX1" fmla="*/ 1201704 w 1201704"/>
                <a:gd name="connsiteY1" fmla="*/ 1201704 h 1201704"/>
                <a:gd name="connsiteX2" fmla="*/ 0 w 1201704"/>
                <a:gd name="connsiteY2" fmla="*/ 1201703 h 120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1704" h="1201704">
                  <a:moveTo>
                    <a:pt x="0" y="0"/>
                  </a:moveTo>
                  <a:lnTo>
                    <a:pt x="1201704" y="1201704"/>
                  </a:lnTo>
                  <a:lnTo>
                    <a:pt x="0" y="1201703"/>
                  </a:lnTo>
                  <a:close/>
                </a:path>
              </a:pathLst>
            </a:custGeom>
            <a:noFill/>
            <a:ln w="76200" cap="rnd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17" name="图片 16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5" cstate="screen"/>
            <a:stretch>
              <a:fillRect/>
            </a:stretch>
          </p:blipFill>
          <p:spPr>
            <a:xfrm>
              <a:off x="10564998" y="3099"/>
              <a:ext cx="1081230" cy="540615"/>
            </a:xfrm>
            <a:prstGeom prst="rect">
              <a:avLst/>
            </a:prstGeom>
          </p:spPr>
        </p:pic>
      </p:grpSp>
      <p:sp>
        <p:nvSpPr>
          <p:cNvPr id="13" name="矩形 12"/>
          <p:cNvSpPr/>
          <p:nvPr userDrawn="1">
            <p:custDataLst>
              <p:tags r:id="rId6"/>
            </p:custDataLst>
          </p:nvPr>
        </p:nvSpPr>
        <p:spPr>
          <a:xfrm>
            <a:off x="0" y="50419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3200" b="1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11"/>
            </p:custDataLst>
          </p:nvPr>
        </p:nvSpPr>
        <p:spPr>
          <a:xfrm>
            <a:off x="604837" y="1681200"/>
            <a:ext cx="10990800" cy="3211200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 userDrawn="1">
            <p:ph type="body" sz="quarter" idx="14"/>
            <p:custDataLst>
              <p:tags r:id="rId12"/>
            </p:custDataLst>
          </p:nvPr>
        </p:nvSpPr>
        <p:spPr>
          <a:xfrm>
            <a:off x="594000" y="5180400"/>
            <a:ext cx="11001600" cy="10116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11556007" y="5087916"/>
            <a:ext cx="1204758" cy="1204758"/>
            <a:chOff x="11567024" y="5087916"/>
            <a:chExt cx="1204758" cy="1204758"/>
          </a:xfrm>
        </p:grpSpPr>
        <p:sp>
          <p:nvSpPr>
            <p:cNvPr id="19" name="任意多边形: 形状 18"/>
            <p:cNvSpPr/>
            <p:nvPr>
              <p:custDataLst>
                <p:tags r:id="rId3"/>
              </p:custDataLst>
            </p:nvPr>
          </p:nvSpPr>
          <p:spPr>
            <a:xfrm rot="2700000">
              <a:off x="11567024" y="5087916"/>
              <a:ext cx="1204758" cy="1204758"/>
            </a:xfrm>
            <a:custGeom>
              <a:avLst/>
              <a:gdLst>
                <a:gd name="connsiteX0" fmla="*/ 0 w 1204758"/>
                <a:gd name="connsiteY0" fmla="*/ 0 h 1204758"/>
                <a:gd name="connsiteX1" fmla="*/ 1204758 w 1204758"/>
                <a:gd name="connsiteY1" fmla="*/ 1204758 h 1204758"/>
                <a:gd name="connsiteX2" fmla="*/ 1 w 1204758"/>
                <a:gd name="connsiteY2" fmla="*/ 1204757 h 1204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4758" h="1204758">
                  <a:moveTo>
                    <a:pt x="0" y="0"/>
                  </a:moveTo>
                  <a:lnTo>
                    <a:pt x="1204758" y="1204758"/>
                  </a:lnTo>
                  <a:lnTo>
                    <a:pt x="1" y="1204757"/>
                  </a:lnTo>
                  <a:close/>
                </a:path>
              </a:pathLst>
            </a:custGeom>
            <a:noFill/>
            <a:ln w="76200" cap="rnd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5" cstate="screen"/>
            <a:stretch>
              <a:fillRect/>
            </a:stretch>
          </p:blipFill>
          <p:spPr>
            <a:xfrm rot="5400000">
              <a:off x="11367340" y="5419986"/>
              <a:ext cx="1081230" cy="540615"/>
            </a:xfrm>
            <a:prstGeom prst="rect">
              <a:avLst/>
            </a:prstGeom>
          </p:spPr>
        </p:pic>
      </p:grpSp>
      <p:sp>
        <p:nvSpPr>
          <p:cNvPr id="15" name="矩形 14"/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12192000" cy="91440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Viner Hand ITC" panose="03070502030502020203" charset="0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7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1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12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 userDrawn="1">
            <p:ph type="body" sz="quarter" idx="15"/>
            <p:custDataLst>
              <p:tags r:id="rId13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 userDrawn="1">
            <p:ph type="body" sz="quarter" idx="16"/>
            <p:custDataLst>
              <p:tags r:id="rId14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grpSp>
        <p:nvGrpSpPr>
          <p:cNvPr id="8" name="组合 7"/>
          <p:cNvGrpSpPr/>
          <p:nvPr userDrawn="1">
            <p:custDataLst>
              <p:tags r:id="rId3"/>
            </p:custDataLst>
          </p:nvPr>
        </p:nvGrpSpPr>
        <p:grpSpPr>
          <a:xfrm rot="0">
            <a:off x="-734060" y="2665730"/>
            <a:ext cx="1526540" cy="1526540"/>
            <a:chOff x="-777867" y="2665679"/>
            <a:chExt cx="1526642" cy="1526642"/>
          </a:xfrm>
        </p:grpSpPr>
        <p:sp>
          <p:nvSpPr>
            <p:cNvPr id="22" name="任意多边形: 形状 21"/>
            <p:cNvSpPr/>
            <p:nvPr>
              <p:custDataLst>
                <p:tags r:id="rId4"/>
              </p:custDataLst>
            </p:nvPr>
          </p:nvSpPr>
          <p:spPr>
            <a:xfrm rot="13500000">
              <a:off x="-777867" y="2665679"/>
              <a:ext cx="1526642" cy="1526642"/>
            </a:xfrm>
            <a:custGeom>
              <a:avLst/>
              <a:gdLst>
                <a:gd name="connsiteX0" fmla="*/ 1526642 w 1526642"/>
                <a:gd name="connsiteY0" fmla="*/ 1526642 h 1526642"/>
                <a:gd name="connsiteX1" fmla="*/ 0 w 1526642"/>
                <a:gd name="connsiteY1" fmla="*/ 1526642 h 1526642"/>
                <a:gd name="connsiteX2" fmla="*/ 0 w 1526642"/>
                <a:gd name="connsiteY2" fmla="*/ 0 h 1526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6642" h="1526642">
                  <a:moveTo>
                    <a:pt x="1526642" y="1526642"/>
                  </a:moveTo>
                  <a:lnTo>
                    <a:pt x="0" y="152664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76200" cap="rnd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15" name="图片 14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 cstate="screen"/>
            <a:stretch>
              <a:fillRect/>
            </a:stretch>
          </p:blipFill>
          <p:spPr>
            <a:xfrm rot="16200000">
              <a:off x="-357944" y="3085603"/>
              <a:ext cx="1373592" cy="686796"/>
            </a:xfrm>
            <a:prstGeom prst="rect">
              <a:avLst/>
            </a:prstGeom>
          </p:spPr>
        </p:pic>
      </p:grpSp>
      <p:grpSp>
        <p:nvGrpSpPr>
          <p:cNvPr id="6" name="组合 5"/>
          <p:cNvGrpSpPr/>
          <p:nvPr userDrawn="1">
            <p:custDataLst>
              <p:tags r:id="rId7"/>
            </p:custDataLst>
          </p:nvPr>
        </p:nvGrpSpPr>
        <p:grpSpPr>
          <a:xfrm rot="0">
            <a:off x="11392535" y="2659380"/>
            <a:ext cx="1539875" cy="1539875"/>
            <a:chOff x="11425666" y="2659138"/>
            <a:chExt cx="1539725" cy="1539725"/>
          </a:xfrm>
        </p:grpSpPr>
        <p:sp>
          <p:nvSpPr>
            <p:cNvPr id="20" name="任意多边形: 形状 19"/>
            <p:cNvSpPr/>
            <p:nvPr>
              <p:custDataLst>
                <p:tags r:id="rId8"/>
              </p:custDataLst>
            </p:nvPr>
          </p:nvSpPr>
          <p:spPr>
            <a:xfrm rot="8100000" flipH="1">
              <a:off x="11425666" y="2659138"/>
              <a:ext cx="1539725" cy="1539725"/>
            </a:xfrm>
            <a:custGeom>
              <a:avLst/>
              <a:gdLst>
                <a:gd name="connsiteX0" fmla="*/ 1539725 w 1539725"/>
                <a:gd name="connsiteY0" fmla="*/ 1539725 h 1539725"/>
                <a:gd name="connsiteX1" fmla="*/ 0 w 1539725"/>
                <a:gd name="connsiteY1" fmla="*/ 0 h 1539725"/>
                <a:gd name="connsiteX2" fmla="*/ 0 w 1539725"/>
                <a:gd name="connsiteY2" fmla="*/ 1539725 h 153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39725" h="1539725">
                  <a:moveTo>
                    <a:pt x="1539725" y="1539725"/>
                  </a:moveTo>
                  <a:lnTo>
                    <a:pt x="0" y="0"/>
                  </a:lnTo>
                  <a:lnTo>
                    <a:pt x="0" y="1539725"/>
                  </a:lnTo>
                  <a:close/>
                </a:path>
              </a:pathLst>
            </a:custGeom>
            <a:noFill/>
            <a:ln w="76200" cap="rnd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6" cstate="screen"/>
            <a:stretch>
              <a:fillRect/>
            </a:stretch>
          </p:blipFill>
          <p:spPr>
            <a:xfrm rot="5400000" flipH="1">
              <a:off x="11167101" y="3085603"/>
              <a:ext cx="1373592" cy="686796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10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="1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4"/>
            </p:custDataLst>
          </p:nvPr>
        </p:nvSpPr>
        <p:spPr>
          <a:xfrm>
            <a:off x="1522730" y="3862705"/>
            <a:ext cx="9144000" cy="1656080"/>
          </a:xfrm>
        </p:spPr>
        <p:txBody>
          <a:bodyPr>
            <a:normAutofit/>
          </a:bodyPr>
          <a:lstStyle>
            <a:lvl1pPr marL="285750" indent="-28575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3BEE-0D73-42A2-A366-533FADED84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B4CF-0EE8-429A-9510-B993235BF6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3BEE-0D73-42A2-A366-533FADED84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B4CF-0EE8-429A-9510-B993235BF6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3BEE-0D73-42A2-A366-533FADED84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B4CF-0EE8-429A-9510-B993235BF6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3BEE-0D73-42A2-A366-533FADED84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B4CF-0EE8-429A-9510-B993235BF6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3BEE-0D73-42A2-A366-533FADED84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B4CF-0EE8-429A-9510-B993235BF6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3BEE-0D73-42A2-A366-533FADED84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B4CF-0EE8-429A-9510-B993235BF6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3BEE-0D73-42A2-A366-533FADED84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B4CF-0EE8-429A-9510-B993235BF6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97.xml"/><Relationship Id="rId23" Type="http://schemas.openxmlformats.org/officeDocument/2006/relationships/tags" Target="../tags/tag196.xml"/><Relationship Id="rId22" Type="http://schemas.openxmlformats.org/officeDocument/2006/relationships/tags" Target="../tags/tag195.xml"/><Relationship Id="rId21" Type="http://schemas.openxmlformats.org/officeDocument/2006/relationships/tags" Target="../tags/tag194.xml"/><Relationship Id="rId20" Type="http://schemas.openxmlformats.org/officeDocument/2006/relationships/tags" Target="../tags/tag193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92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A3BEE-0D73-42A2-A366-533FADED84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6B4CF-0EE8-429A-9510-B993235BF6A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201.xml"/><Relationship Id="rId3" Type="http://schemas.openxmlformats.org/officeDocument/2006/relationships/tags" Target="../tags/tag200.xml"/><Relationship Id="rId2" Type="http://schemas.openxmlformats.org/officeDocument/2006/relationships/tags" Target="../tags/tag199.xml"/><Relationship Id="rId1" Type="http://schemas.openxmlformats.org/officeDocument/2006/relationships/tags" Target="../tags/tag19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10.xml"/><Relationship Id="rId8" Type="http://schemas.openxmlformats.org/officeDocument/2006/relationships/tags" Target="../tags/tag209.xml"/><Relationship Id="rId7" Type="http://schemas.openxmlformats.org/officeDocument/2006/relationships/tags" Target="../tags/tag208.xml"/><Relationship Id="rId6" Type="http://schemas.openxmlformats.org/officeDocument/2006/relationships/tags" Target="../tags/tag207.xml"/><Relationship Id="rId5" Type="http://schemas.openxmlformats.org/officeDocument/2006/relationships/tags" Target="../tags/tag206.xml"/><Relationship Id="rId4" Type="http://schemas.openxmlformats.org/officeDocument/2006/relationships/tags" Target="../tags/tag205.xml"/><Relationship Id="rId3" Type="http://schemas.openxmlformats.org/officeDocument/2006/relationships/tags" Target="../tags/tag204.xml"/><Relationship Id="rId2" Type="http://schemas.openxmlformats.org/officeDocument/2006/relationships/tags" Target="../tags/tag203.xml"/><Relationship Id="rId18" Type="http://schemas.openxmlformats.org/officeDocument/2006/relationships/notesSlide" Target="../notesSlides/notesSlide2.xml"/><Relationship Id="rId17" Type="http://schemas.openxmlformats.org/officeDocument/2006/relationships/slideLayout" Target="../slideLayouts/slideLayout17.xml"/><Relationship Id="rId16" Type="http://schemas.openxmlformats.org/officeDocument/2006/relationships/themeOverride" Target="../theme/themeOverride1.xml"/><Relationship Id="rId15" Type="http://schemas.openxmlformats.org/officeDocument/2006/relationships/tags" Target="../tags/tag216.xml"/><Relationship Id="rId14" Type="http://schemas.openxmlformats.org/officeDocument/2006/relationships/tags" Target="../tags/tag215.xml"/><Relationship Id="rId13" Type="http://schemas.openxmlformats.org/officeDocument/2006/relationships/tags" Target="../tags/tag214.xml"/><Relationship Id="rId12" Type="http://schemas.openxmlformats.org/officeDocument/2006/relationships/tags" Target="../tags/tag213.xml"/><Relationship Id="rId11" Type="http://schemas.openxmlformats.org/officeDocument/2006/relationships/tags" Target="../tags/tag212.xml"/><Relationship Id="rId10" Type="http://schemas.openxmlformats.org/officeDocument/2006/relationships/tags" Target="../tags/tag211.xml"/><Relationship Id="rId1" Type="http://schemas.openxmlformats.org/officeDocument/2006/relationships/tags" Target="../tags/tag20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19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221.xml"/><Relationship Id="rId2" Type="http://schemas.openxmlformats.org/officeDocument/2006/relationships/image" Target="../media/image5.png"/><Relationship Id="rId1" Type="http://schemas.openxmlformats.org/officeDocument/2006/relationships/tags" Target="../tags/tag2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汇报人姓名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4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汇报人日期</a:t>
            </a:r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2048039" y="2292564"/>
            <a:ext cx="8097191" cy="1240214"/>
          </a:xfrm>
        </p:spPr>
        <p:txBody>
          <a:bodyPr>
            <a:normAutofit/>
          </a:bodyPr>
          <a:lstStyle/>
          <a:p>
            <a:r>
              <a:rPr lang="en-US" altLang="zh-CN" dirty="0"/>
              <a:t>diff</a:t>
            </a:r>
            <a:r>
              <a:rPr lang="zh-CN" altLang="en-US" dirty="0"/>
              <a:t>算法</a:t>
            </a:r>
            <a:endParaRPr lang="en-US" altLang="zh-CN" dirty="0"/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667934" y="1271510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57139" y="2131497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667934" y="2950887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807940" y="1264737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807940" y="2104426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807940" y="2944114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807940" y="3807717"/>
            <a:ext cx="3413760" cy="369332"/>
          </a:xfrm>
          <a:prstGeom prst="rect">
            <a:avLst/>
          </a:prstGeom>
          <a:solidFill>
            <a:schemeClr val="tx1"/>
          </a:solidFill>
          <a:ln w="57150">
            <a:noFill/>
          </a:ln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825067" y="0"/>
            <a:ext cx="0" cy="68580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7807940" y="4623692"/>
            <a:ext cx="3413760" cy="369332"/>
          </a:xfrm>
          <a:prstGeom prst="rect">
            <a:avLst/>
          </a:prstGeom>
          <a:solidFill>
            <a:schemeClr val="tx1"/>
          </a:solidFill>
          <a:ln w="57150">
            <a:noFill/>
          </a:ln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“E”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“E”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597033" y="308209"/>
            <a:ext cx="2219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newVnode</a:t>
            </a:r>
            <a:endParaRPr lang="zh-CN" altLang="en-US" sz="2800" dirty="0"/>
          </a:p>
        </p:txBody>
      </p:sp>
      <p:sp>
        <p:nvSpPr>
          <p:cNvPr id="24" name="文本框 23"/>
          <p:cNvSpPr txBox="1"/>
          <p:nvPr/>
        </p:nvSpPr>
        <p:spPr>
          <a:xfrm>
            <a:off x="2042160" y="230784"/>
            <a:ext cx="2553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oldVnode</a:t>
            </a:r>
            <a:endParaRPr lang="zh-CN" altLang="en-US" sz="3200" dirty="0"/>
          </a:p>
        </p:txBody>
      </p:sp>
      <p:sp>
        <p:nvSpPr>
          <p:cNvPr id="42" name="文本框 41"/>
          <p:cNvSpPr txBox="1"/>
          <p:nvPr/>
        </p:nvSpPr>
        <p:spPr>
          <a:xfrm>
            <a:off x="1012825" y="4401820"/>
            <a:ext cx="28289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命中①就移动两个头指针</a:t>
            </a:r>
            <a:endParaRPr lang="en-US" altLang="zh-CN" dirty="0"/>
          </a:p>
          <a:p>
            <a:r>
              <a:rPr lang="en-US" altLang="zh-CN" dirty="0" err="1"/>
              <a:t>oldStart</a:t>
            </a:r>
            <a:r>
              <a:rPr lang="en-US" altLang="zh-CN" dirty="0"/>
              <a:t>++</a:t>
            </a:r>
            <a:endParaRPr lang="en-US" altLang="zh-CN" dirty="0"/>
          </a:p>
          <a:p>
            <a:r>
              <a:rPr lang="en-US" altLang="zh-CN" dirty="0" err="1"/>
              <a:t>newStart</a:t>
            </a:r>
            <a:r>
              <a:rPr lang="en-US" altLang="zh-CN" dirty="0"/>
              <a:t>++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5297957" y="156371"/>
            <a:ext cx="1275396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命中①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2" name="箭头: 右 21"/>
          <p:cNvSpPr/>
          <p:nvPr/>
        </p:nvSpPr>
        <p:spPr>
          <a:xfrm>
            <a:off x="6752590" y="2847340"/>
            <a:ext cx="921385" cy="5760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新前</a:t>
            </a:r>
            <a:endParaRPr lang="zh-CN" altLang="en-US" dirty="0"/>
          </a:p>
        </p:txBody>
      </p:sp>
      <p:sp>
        <p:nvSpPr>
          <p:cNvPr id="6" name="箭头: 右 18"/>
          <p:cNvSpPr/>
          <p:nvPr/>
        </p:nvSpPr>
        <p:spPr>
          <a:xfrm>
            <a:off x="534035" y="2858770"/>
            <a:ext cx="921385" cy="59118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旧前</a:t>
            </a:r>
            <a:endParaRPr lang="zh-CN" altLang="en-US" dirty="0"/>
          </a:p>
        </p:txBody>
      </p:sp>
      <p:sp>
        <p:nvSpPr>
          <p:cNvPr id="9" name="箭头: 右 19"/>
          <p:cNvSpPr/>
          <p:nvPr/>
        </p:nvSpPr>
        <p:spPr>
          <a:xfrm>
            <a:off x="534035" y="3074911"/>
            <a:ext cx="921385" cy="553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旧后</a:t>
            </a:r>
            <a:endParaRPr lang="zh-CN" altLang="en-US" dirty="0"/>
          </a:p>
        </p:txBody>
      </p:sp>
      <p:sp>
        <p:nvSpPr>
          <p:cNvPr id="10" name="箭头: 右 20"/>
          <p:cNvSpPr/>
          <p:nvPr/>
        </p:nvSpPr>
        <p:spPr>
          <a:xfrm>
            <a:off x="6752590" y="4592320"/>
            <a:ext cx="921385" cy="540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新后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667934" y="1271510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57139" y="2131497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667934" y="2950887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807940" y="1264737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807940" y="2104426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807940" y="2944114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807940" y="3807717"/>
            <a:ext cx="3413760" cy="369332"/>
          </a:xfrm>
          <a:prstGeom prst="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825067" y="0"/>
            <a:ext cx="0" cy="68580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7807940" y="4610357"/>
            <a:ext cx="3413760" cy="369332"/>
          </a:xfrm>
          <a:prstGeom prst="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“E”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“E”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597033" y="308209"/>
            <a:ext cx="2219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newVnode</a:t>
            </a:r>
            <a:endParaRPr lang="zh-CN" altLang="en-US" sz="2800" dirty="0"/>
          </a:p>
        </p:txBody>
      </p:sp>
      <p:sp>
        <p:nvSpPr>
          <p:cNvPr id="24" name="文本框 23"/>
          <p:cNvSpPr txBox="1"/>
          <p:nvPr/>
        </p:nvSpPr>
        <p:spPr>
          <a:xfrm>
            <a:off x="2042160" y="230784"/>
            <a:ext cx="2553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oldVnode</a:t>
            </a:r>
            <a:endParaRPr lang="zh-CN" altLang="en-US" sz="3200" dirty="0"/>
          </a:p>
        </p:txBody>
      </p:sp>
      <p:sp>
        <p:nvSpPr>
          <p:cNvPr id="42" name="文本框 41"/>
          <p:cNvSpPr txBox="1"/>
          <p:nvPr/>
        </p:nvSpPr>
        <p:spPr>
          <a:xfrm>
            <a:off x="1012825" y="4818380"/>
            <a:ext cx="428498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不满足循环的条件</a:t>
            </a:r>
            <a:endParaRPr lang="zh-CN" altLang="en-US" sz="2000" dirty="0"/>
          </a:p>
          <a:p>
            <a:r>
              <a:rPr lang="zh-CN" altLang="en-US" sz="2000" dirty="0"/>
              <a:t>旧的先结束，说明新的剩下的节点是新增，执行</a:t>
            </a:r>
            <a:r>
              <a:rPr lang="en-US" altLang="zh-CN" sz="2000" dirty="0"/>
              <a:t>addVnodes</a:t>
            </a:r>
            <a:endParaRPr lang="en-US" altLang="zh-CN" sz="2000" dirty="0"/>
          </a:p>
        </p:txBody>
      </p:sp>
      <p:sp>
        <p:nvSpPr>
          <p:cNvPr id="39" name="文本框 38"/>
          <p:cNvSpPr txBox="1"/>
          <p:nvPr/>
        </p:nvSpPr>
        <p:spPr>
          <a:xfrm>
            <a:off x="5187369" y="156371"/>
            <a:ext cx="1275396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命中①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2" name="箭头: 右 21"/>
          <p:cNvSpPr/>
          <p:nvPr/>
        </p:nvSpPr>
        <p:spPr>
          <a:xfrm>
            <a:off x="6752590" y="3719195"/>
            <a:ext cx="921385" cy="5760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新前</a:t>
            </a:r>
            <a:endParaRPr lang="zh-CN" altLang="en-US" dirty="0"/>
          </a:p>
        </p:txBody>
      </p:sp>
      <p:sp>
        <p:nvSpPr>
          <p:cNvPr id="6" name="箭头: 右 18"/>
          <p:cNvSpPr/>
          <p:nvPr/>
        </p:nvSpPr>
        <p:spPr>
          <a:xfrm>
            <a:off x="534035" y="3719195"/>
            <a:ext cx="921385" cy="59118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旧前</a:t>
            </a:r>
            <a:endParaRPr lang="zh-CN" altLang="en-US" dirty="0"/>
          </a:p>
        </p:txBody>
      </p:sp>
      <p:sp>
        <p:nvSpPr>
          <p:cNvPr id="9" name="箭头: 右 19"/>
          <p:cNvSpPr/>
          <p:nvPr/>
        </p:nvSpPr>
        <p:spPr>
          <a:xfrm>
            <a:off x="534035" y="3074911"/>
            <a:ext cx="921385" cy="553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旧后</a:t>
            </a:r>
            <a:endParaRPr lang="zh-CN" altLang="en-US" dirty="0"/>
          </a:p>
        </p:txBody>
      </p:sp>
      <p:sp>
        <p:nvSpPr>
          <p:cNvPr id="10" name="箭头: 右 20"/>
          <p:cNvSpPr/>
          <p:nvPr/>
        </p:nvSpPr>
        <p:spPr>
          <a:xfrm>
            <a:off x="6752590" y="4592320"/>
            <a:ext cx="921385" cy="540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新后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667934" y="1863569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67934" y="2703258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667934" y="3542946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865535" y="3542946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865535" y="4382635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865535" y="5222323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865535" y="1853409"/>
            <a:ext cx="3413760" cy="369332"/>
          </a:xfrm>
          <a:prstGeom prst="rect">
            <a:avLst/>
          </a:prstGeom>
          <a:solidFill>
            <a:schemeClr val="tx1"/>
          </a:solidFill>
          <a:ln w="57150">
            <a:noFill/>
          </a:ln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825067" y="0"/>
            <a:ext cx="0" cy="68580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7865535" y="2656049"/>
            <a:ext cx="3413760" cy="369332"/>
          </a:xfrm>
          <a:prstGeom prst="rect">
            <a:avLst/>
          </a:prstGeom>
          <a:solidFill>
            <a:schemeClr val="tx1"/>
          </a:solidFill>
          <a:ln w="57150">
            <a:noFill/>
          </a:ln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“E”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“E”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616769" y="896881"/>
            <a:ext cx="2219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newVnode</a:t>
            </a:r>
            <a:endParaRPr lang="zh-CN" altLang="en-US" sz="2800" dirty="0"/>
          </a:p>
        </p:txBody>
      </p:sp>
      <p:sp>
        <p:nvSpPr>
          <p:cNvPr id="24" name="文本框 23"/>
          <p:cNvSpPr txBox="1"/>
          <p:nvPr/>
        </p:nvSpPr>
        <p:spPr>
          <a:xfrm>
            <a:off x="2098041" y="943558"/>
            <a:ext cx="2553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oldVnode</a:t>
            </a:r>
            <a:endParaRPr lang="zh-CN" altLang="en-US" sz="3200" dirty="0"/>
          </a:p>
        </p:txBody>
      </p:sp>
      <p:sp>
        <p:nvSpPr>
          <p:cNvPr id="43" name="文本框 42"/>
          <p:cNvSpPr txBox="1"/>
          <p:nvPr/>
        </p:nvSpPr>
        <p:spPr>
          <a:xfrm>
            <a:off x="532470" y="4522519"/>
            <a:ext cx="38563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命中②就移动两个尾指针</a:t>
            </a:r>
            <a:endParaRPr lang="en-US" altLang="zh-CN" dirty="0"/>
          </a:p>
          <a:p>
            <a:r>
              <a:rPr lang="en-US" altLang="zh-CN" dirty="0" err="1"/>
              <a:t>oldEnd</a:t>
            </a:r>
            <a:r>
              <a:rPr lang="en-US" altLang="zh-CN" dirty="0"/>
              <a:t>--</a:t>
            </a:r>
            <a:endParaRPr lang="en-US" altLang="zh-CN" dirty="0"/>
          </a:p>
          <a:p>
            <a:r>
              <a:rPr lang="en-US" altLang="zh-CN" dirty="0" err="1"/>
              <a:t>newEnd</a:t>
            </a:r>
            <a:r>
              <a:rPr lang="en-US" altLang="zh-CN" dirty="0"/>
              <a:t>--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5081905" y="585470"/>
            <a:ext cx="1301115" cy="52197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命中②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6" name="箭头: 右 18"/>
          <p:cNvSpPr/>
          <p:nvPr/>
        </p:nvSpPr>
        <p:spPr>
          <a:xfrm>
            <a:off x="598805" y="1742440"/>
            <a:ext cx="921385" cy="59118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旧前</a:t>
            </a:r>
            <a:endParaRPr lang="zh-CN" altLang="en-US" dirty="0"/>
          </a:p>
        </p:txBody>
      </p:sp>
      <p:sp>
        <p:nvSpPr>
          <p:cNvPr id="9" name="箭头: 右 19"/>
          <p:cNvSpPr/>
          <p:nvPr/>
        </p:nvSpPr>
        <p:spPr>
          <a:xfrm>
            <a:off x="598805" y="3443211"/>
            <a:ext cx="921385" cy="553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旧后</a:t>
            </a:r>
            <a:endParaRPr lang="zh-CN" altLang="en-US" dirty="0"/>
          </a:p>
        </p:txBody>
      </p:sp>
      <p:sp>
        <p:nvSpPr>
          <p:cNvPr id="10" name="箭头: 右 20"/>
          <p:cNvSpPr/>
          <p:nvPr/>
        </p:nvSpPr>
        <p:spPr>
          <a:xfrm>
            <a:off x="6741795" y="5181600"/>
            <a:ext cx="921385" cy="540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新后</a:t>
            </a:r>
            <a:endParaRPr lang="zh-CN" altLang="en-US" dirty="0"/>
          </a:p>
        </p:txBody>
      </p:sp>
      <p:sp>
        <p:nvSpPr>
          <p:cNvPr id="2" name="箭头: 右 21"/>
          <p:cNvSpPr/>
          <p:nvPr/>
        </p:nvSpPr>
        <p:spPr>
          <a:xfrm>
            <a:off x="6741795" y="1760220"/>
            <a:ext cx="921385" cy="5760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新前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667934" y="1863569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67934" y="2703258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667934" y="3542946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865535" y="3542946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865535" y="4382635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865535" y="5222323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865535" y="1853409"/>
            <a:ext cx="3413760" cy="369332"/>
          </a:xfrm>
          <a:prstGeom prst="rect">
            <a:avLst/>
          </a:prstGeom>
          <a:solidFill>
            <a:schemeClr val="tx1"/>
          </a:solidFill>
          <a:ln w="57150">
            <a:noFill/>
          </a:ln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825067" y="0"/>
            <a:ext cx="0" cy="68580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7865535" y="2656049"/>
            <a:ext cx="3413760" cy="369332"/>
          </a:xfrm>
          <a:prstGeom prst="rect">
            <a:avLst/>
          </a:prstGeom>
          <a:solidFill>
            <a:schemeClr val="tx1"/>
          </a:solidFill>
          <a:ln w="57150">
            <a:noFill/>
          </a:ln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“E”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“E”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616769" y="896881"/>
            <a:ext cx="2219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newVnode</a:t>
            </a:r>
            <a:endParaRPr lang="zh-CN" altLang="en-US" sz="2800" dirty="0"/>
          </a:p>
        </p:txBody>
      </p:sp>
      <p:sp>
        <p:nvSpPr>
          <p:cNvPr id="24" name="文本框 23"/>
          <p:cNvSpPr txBox="1"/>
          <p:nvPr/>
        </p:nvSpPr>
        <p:spPr>
          <a:xfrm>
            <a:off x="2098041" y="943558"/>
            <a:ext cx="2553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oldVnode</a:t>
            </a:r>
            <a:endParaRPr lang="zh-CN" altLang="en-US" sz="3200" dirty="0"/>
          </a:p>
        </p:txBody>
      </p:sp>
      <p:sp>
        <p:nvSpPr>
          <p:cNvPr id="43" name="文本框 42"/>
          <p:cNvSpPr txBox="1"/>
          <p:nvPr/>
        </p:nvSpPr>
        <p:spPr>
          <a:xfrm>
            <a:off x="532470" y="4522519"/>
            <a:ext cx="38563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命中②就移动两个尾指针</a:t>
            </a:r>
            <a:endParaRPr lang="en-US" altLang="zh-CN" dirty="0"/>
          </a:p>
          <a:p>
            <a:r>
              <a:rPr lang="en-US" altLang="zh-CN" dirty="0" err="1"/>
              <a:t>oldEnd</a:t>
            </a:r>
            <a:r>
              <a:rPr lang="en-US" altLang="zh-CN" dirty="0"/>
              <a:t>--</a:t>
            </a:r>
            <a:endParaRPr lang="en-US" altLang="zh-CN" dirty="0"/>
          </a:p>
          <a:p>
            <a:r>
              <a:rPr lang="en-US" altLang="zh-CN" dirty="0" err="1"/>
              <a:t>newEnd</a:t>
            </a:r>
            <a:r>
              <a:rPr lang="en-US" altLang="zh-CN" dirty="0"/>
              <a:t>--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5081905" y="585470"/>
            <a:ext cx="1301115" cy="52197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命中②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6" name="箭头: 右 18"/>
          <p:cNvSpPr/>
          <p:nvPr/>
        </p:nvSpPr>
        <p:spPr>
          <a:xfrm>
            <a:off x="598805" y="1742440"/>
            <a:ext cx="921385" cy="59118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旧前</a:t>
            </a:r>
            <a:endParaRPr lang="zh-CN" altLang="en-US" dirty="0"/>
          </a:p>
        </p:txBody>
      </p:sp>
      <p:sp>
        <p:nvSpPr>
          <p:cNvPr id="9" name="箭头: 右 19"/>
          <p:cNvSpPr/>
          <p:nvPr/>
        </p:nvSpPr>
        <p:spPr>
          <a:xfrm>
            <a:off x="532765" y="2703436"/>
            <a:ext cx="921385" cy="553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旧后</a:t>
            </a:r>
            <a:endParaRPr lang="zh-CN" altLang="en-US" dirty="0"/>
          </a:p>
        </p:txBody>
      </p:sp>
      <p:sp>
        <p:nvSpPr>
          <p:cNvPr id="10" name="箭头: 右 20"/>
          <p:cNvSpPr/>
          <p:nvPr/>
        </p:nvSpPr>
        <p:spPr>
          <a:xfrm>
            <a:off x="6741795" y="4382770"/>
            <a:ext cx="921385" cy="540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新后</a:t>
            </a:r>
            <a:endParaRPr lang="zh-CN" altLang="en-US" dirty="0"/>
          </a:p>
        </p:txBody>
      </p:sp>
      <p:sp>
        <p:nvSpPr>
          <p:cNvPr id="2" name="箭头: 右 21"/>
          <p:cNvSpPr/>
          <p:nvPr/>
        </p:nvSpPr>
        <p:spPr>
          <a:xfrm>
            <a:off x="6741795" y="1760220"/>
            <a:ext cx="921385" cy="5760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新前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667934" y="1863569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67934" y="2703258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667934" y="3542946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865535" y="3542946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865535" y="4382635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865535" y="5222323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865535" y="1853409"/>
            <a:ext cx="3413760" cy="369332"/>
          </a:xfrm>
          <a:prstGeom prst="rect">
            <a:avLst/>
          </a:prstGeom>
          <a:solidFill>
            <a:schemeClr val="tx1"/>
          </a:solidFill>
          <a:ln w="57150">
            <a:noFill/>
          </a:ln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825067" y="0"/>
            <a:ext cx="0" cy="68580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7865535" y="2656049"/>
            <a:ext cx="3413760" cy="369332"/>
          </a:xfrm>
          <a:prstGeom prst="rect">
            <a:avLst/>
          </a:prstGeom>
          <a:solidFill>
            <a:schemeClr val="tx1"/>
          </a:solidFill>
          <a:ln w="57150">
            <a:noFill/>
          </a:ln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“E”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“E”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616769" y="896881"/>
            <a:ext cx="2219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newVnode</a:t>
            </a:r>
            <a:endParaRPr lang="zh-CN" altLang="en-US" sz="2800" dirty="0"/>
          </a:p>
        </p:txBody>
      </p:sp>
      <p:sp>
        <p:nvSpPr>
          <p:cNvPr id="24" name="文本框 23"/>
          <p:cNvSpPr txBox="1"/>
          <p:nvPr/>
        </p:nvSpPr>
        <p:spPr>
          <a:xfrm>
            <a:off x="2098041" y="943558"/>
            <a:ext cx="2553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oldVnode</a:t>
            </a:r>
            <a:endParaRPr lang="zh-CN" altLang="en-US" sz="3200" dirty="0"/>
          </a:p>
        </p:txBody>
      </p:sp>
      <p:sp>
        <p:nvSpPr>
          <p:cNvPr id="43" name="文本框 42"/>
          <p:cNvSpPr txBox="1"/>
          <p:nvPr/>
        </p:nvSpPr>
        <p:spPr>
          <a:xfrm>
            <a:off x="532470" y="4522519"/>
            <a:ext cx="38563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命中②就移动两个尾指针</a:t>
            </a:r>
            <a:endParaRPr lang="en-US" altLang="zh-CN" dirty="0"/>
          </a:p>
          <a:p>
            <a:r>
              <a:rPr lang="en-US" altLang="zh-CN" dirty="0" err="1"/>
              <a:t>oldEnd</a:t>
            </a:r>
            <a:r>
              <a:rPr lang="en-US" altLang="zh-CN" dirty="0"/>
              <a:t>--</a:t>
            </a:r>
            <a:endParaRPr lang="en-US" altLang="zh-CN" dirty="0"/>
          </a:p>
          <a:p>
            <a:r>
              <a:rPr lang="en-US" altLang="zh-CN" dirty="0" err="1"/>
              <a:t>newEnd</a:t>
            </a:r>
            <a:r>
              <a:rPr lang="en-US" altLang="zh-CN" dirty="0"/>
              <a:t>--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5081905" y="585470"/>
            <a:ext cx="1301115" cy="52197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命中②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6" name="箭头: 右 18"/>
          <p:cNvSpPr/>
          <p:nvPr/>
        </p:nvSpPr>
        <p:spPr>
          <a:xfrm>
            <a:off x="598805" y="1742440"/>
            <a:ext cx="921385" cy="59118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旧前</a:t>
            </a:r>
            <a:endParaRPr lang="zh-CN" altLang="en-US" dirty="0"/>
          </a:p>
        </p:txBody>
      </p:sp>
      <p:sp>
        <p:nvSpPr>
          <p:cNvPr id="9" name="箭头: 右 19"/>
          <p:cNvSpPr/>
          <p:nvPr/>
        </p:nvSpPr>
        <p:spPr>
          <a:xfrm>
            <a:off x="598805" y="1863966"/>
            <a:ext cx="921385" cy="553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旧后</a:t>
            </a:r>
            <a:endParaRPr lang="zh-CN" altLang="en-US" dirty="0"/>
          </a:p>
        </p:txBody>
      </p:sp>
      <p:sp>
        <p:nvSpPr>
          <p:cNvPr id="10" name="箭头: 右 20"/>
          <p:cNvSpPr/>
          <p:nvPr/>
        </p:nvSpPr>
        <p:spPr>
          <a:xfrm>
            <a:off x="6741795" y="3457575"/>
            <a:ext cx="921385" cy="540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新后</a:t>
            </a:r>
            <a:endParaRPr lang="zh-CN" altLang="en-US" dirty="0"/>
          </a:p>
        </p:txBody>
      </p:sp>
      <p:sp>
        <p:nvSpPr>
          <p:cNvPr id="2" name="箭头: 右 21"/>
          <p:cNvSpPr/>
          <p:nvPr/>
        </p:nvSpPr>
        <p:spPr>
          <a:xfrm>
            <a:off x="6741795" y="1760220"/>
            <a:ext cx="921385" cy="5760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新前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667934" y="1863569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67934" y="2703258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667934" y="3542946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865535" y="3542946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865535" y="4382635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865535" y="5222323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865535" y="1853409"/>
            <a:ext cx="3413760" cy="369332"/>
          </a:xfrm>
          <a:prstGeom prst="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825067" y="0"/>
            <a:ext cx="0" cy="68580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7865535" y="2656049"/>
            <a:ext cx="3413760" cy="369332"/>
          </a:xfrm>
          <a:prstGeom prst="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“E”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“E”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616769" y="896881"/>
            <a:ext cx="2219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newVnode</a:t>
            </a:r>
            <a:endParaRPr lang="zh-CN" altLang="en-US" sz="2800" dirty="0"/>
          </a:p>
        </p:txBody>
      </p:sp>
      <p:sp>
        <p:nvSpPr>
          <p:cNvPr id="24" name="文本框 23"/>
          <p:cNvSpPr txBox="1"/>
          <p:nvPr/>
        </p:nvSpPr>
        <p:spPr>
          <a:xfrm>
            <a:off x="2098041" y="943558"/>
            <a:ext cx="2553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oldVnode</a:t>
            </a:r>
            <a:endParaRPr lang="zh-CN" altLang="en-US" sz="3200" dirty="0"/>
          </a:p>
        </p:txBody>
      </p:sp>
      <p:sp>
        <p:nvSpPr>
          <p:cNvPr id="43" name="文本框 42"/>
          <p:cNvSpPr txBox="1"/>
          <p:nvPr/>
        </p:nvSpPr>
        <p:spPr>
          <a:xfrm>
            <a:off x="532470" y="4522519"/>
            <a:ext cx="3856308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不符合循环的规则，旧的先结束，说明剩余的几点是新增的节点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5081905" y="585470"/>
            <a:ext cx="1301115" cy="52197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命中②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6" name="箭头: 右 18"/>
          <p:cNvSpPr/>
          <p:nvPr/>
        </p:nvSpPr>
        <p:spPr>
          <a:xfrm>
            <a:off x="598805" y="1774825"/>
            <a:ext cx="921385" cy="59118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旧前</a:t>
            </a:r>
            <a:endParaRPr lang="zh-CN" altLang="en-US" dirty="0"/>
          </a:p>
        </p:txBody>
      </p:sp>
      <p:sp>
        <p:nvSpPr>
          <p:cNvPr id="9" name="箭头: 右 19"/>
          <p:cNvSpPr/>
          <p:nvPr/>
        </p:nvSpPr>
        <p:spPr>
          <a:xfrm>
            <a:off x="598805" y="896861"/>
            <a:ext cx="921385" cy="553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旧后</a:t>
            </a:r>
            <a:endParaRPr lang="zh-CN" altLang="en-US" dirty="0"/>
          </a:p>
        </p:txBody>
      </p:sp>
      <p:sp>
        <p:nvSpPr>
          <p:cNvPr id="10" name="箭头: 右 20"/>
          <p:cNvSpPr/>
          <p:nvPr/>
        </p:nvSpPr>
        <p:spPr>
          <a:xfrm>
            <a:off x="6741795" y="2617470"/>
            <a:ext cx="921385" cy="540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新后</a:t>
            </a:r>
            <a:endParaRPr lang="zh-CN" altLang="en-US" dirty="0"/>
          </a:p>
        </p:txBody>
      </p:sp>
      <p:sp>
        <p:nvSpPr>
          <p:cNvPr id="2" name="箭头: 右 21"/>
          <p:cNvSpPr/>
          <p:nvPr/>
        </p:nvSpPr>
        <p:spPr>
          <a:xfrm>
            <a:off x="6741795" y="1760220"/>
            <a:ext cx="921385" cy="5760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新前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667934" y="1896802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67934" y="2736491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667934" y="3576179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865535" y="4332763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865535" y="3563635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865535" y="2690678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825067" y="0"/>
            <a:ext cx="0" cy="68580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8623927" y="464620"/>
            <a:ext cx="2219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newVnode</a:t>
            </a:r>
            <a:endParaRPr lang="zh-CN" altLang="en-US" sz="2800" dirty="0"/>
          </a:p>
        </p:txBody>
      </p:sp>
      <p:sp>
        <p:nvSpPr>
          <p:cNvPr id="24" name="文本框 23"/>
          <p:cNvSpPr txBox="1"/>
          <p:nvPr/>
        </p:nvSpPr>
        <p:spPr>
          <a:xfrm>
            <a:off x="1996126" y="441826"/>
            <a:ext cx="2553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oldVnode</a:t>
            </a:r>
            <a:endParaRPr lang="zh-CN" altLang="en-US" sz="3200" dirty="0"/>
          </a:p>
        </p:txBody>
      </p:sp>
      <p:sp>
        <p:nvSpPr>
          <p:cNvPr id="26" name="文本框 25"/>
          <p:cNvSpPr txBox="1"/>
          <p:nvPr/>
        </p:nvSpPr>
        <p:spPr>
          <a:xfrm>
            <a:off x="1667934" y="4415867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865535" y="1817727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187369" y="210994"/>
            <a:ext cx="1275396" cy="52197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命中③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057332" y="5167632"/>
            <a:ext cx="5771028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0"/>
              </a:spcBef>
            </a:pPr>
            <a:r>
              <a:rPr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当③新后与旧前命中的时候，此时要移动节点。移动</a:t>
            </a:r>
            <a:r>
              <a:rPr lang="zh-CN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旧前（新后）</a:t>
            </a:r>
            <a:r>
              <a:rPr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节点到</a:t>
            </a:r>
            <a:r>
              <a:rPr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旧后的后面</a:t>
            </a:r>
            <a:endParaRPr lang="zh-CN" altLang="en-US" dirty="0"/>
          </a:p>
        </p:txBody>
      </p:sp>
      <p:sp>
        <p:nvSpPr>
          <p:cNvPr id="2" name="箭头: 右 18"/>
          <p:cNvSpPr/>
          <p:nvPr/>
        </p:nvSpPr>
        <p:spPr>
          <a:xfrm>
            <a:off x="383540" y="1785620"/>
            <a:ext cx="921385" cy="59118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旧前</a:t>
            </a:r>
            <a:endParaRPr lang="zh-CN" altLang="en-US" dirty="0"/>
          </a:p>
        </p:txBody>
      </p:sp>
      <p:sp>
        <p:nvSpPr>
          <p:cNvPr id="9" name="箭头: 右 19"/>
          <p:cNvSpPr/>
          <p:nvPr/>
        </p:nvSpPr>
        <p:spPr>
          <a:xfrm>
            <a:off x="469265" y="4416031"/>
            <a:ext cx="921385" cy="553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旧后</a:t>
            </a:r>
            <a:endParaRPr lang="zh-CN" altLang="en-US" dirty="0"/>
          </a:p>
        </p:txBody>
      </p:sp>
      <p:sp>
        <p:nvSpPr>
          <p:cNvPr id="10" name="箭头: 右 20"/>
          <p:cNvSpPr/>
          <p:nvPr/>
        </p:nvSpPr>
        <p:spPr>
          <a:xfrm>
            <a:off x="6750050" y="4247515"/>
            <a:ext cx="921385" cy="540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新后</a:t>
            </a:r>
            <a:endParaRPr lang="zh-CN" altLang="en-US" dirty="0"/>
          </a:p>
        </p:txBody>
      </p:sp>
      <p:sp>
        <p:nvSpPr>
          <p:cNvPr id="5" name="箭头: 右 21"/>
          <p:cNvSpPr/>
          <p:nvPr/>
        </p:nvSpPr>
        <p:spPr>
          <a:xfrm>
            <a:off x="6750050" y="1818005"/>
            <a:ext cx="921385" cy="5760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新前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874520" y="1942465"/>
            <a:ext cx="2501265" cy="2800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undefined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1798955" y="5066665"/>
            <a:ext cx="2576830" cy="327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667934" y="1896802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67934" y="2736491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667934" y="3576179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865535" y="4332763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865535" y="3563635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865535" y="2690678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825067" y="0"/>
            <a:ext cx="0" cy="68580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8623927" y="464620"/>
            <a:ext cx="2219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newVnode</a:t>
            </a:r>
            <a:endParaRPr lang="zh-CN" altLang="en-US" sz="2800" dirty="0"/>
          </a:p>
        </p:txBody>
      </p:sp>
      <p:sp>
        <p:nvSpPr>
          <p:cNvPr id="24" name="文本框 23"/>
          <p:cNvSpPr txBox="1"/>
          <p:nvPr/>
        </p:nvSpPr>
        <p:spPr>
          <a:xfrm>
            <a:off x="1996126" y="441826"/>
            <a:ext cx="2553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oldVnode</a:t>
            </a:r>
            <a:endParaRPr lang="zh-CN" altLang="en-US" sz="3200" dirty="0"/>
          </a:p>
        </p:txBody>
      </p:sp>
      <p:sp>
        <p:nvSpPr>
          <p:cNvPr id="26" name="文本框 25"/>
          <p:cNvSpPr txBox="1"/>
          <p:nvPr/>
        </p:nvSpPr>
        <p:spPr>
          <a:xfrm>
            <a:off x="1667934" y="4415867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865535" y="1817727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187369" y="210994"/>
            <a:ext cx="1275396" cy="52197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命中③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057332" y="5167632"/>
            <a:ext cx="5771028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0"/>
              </a:spcBef>
            </a:pPr>
            <a:r>
              <a:rPr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当③新后与旧前命中的时候，此时要移动节点。移动</a:t>
            </a:r>
            <a:r>
              <a:rPr lang="zh-CN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旧前（新后）</a:t>
            </a:r>
            <a:r>
              <a:rPr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节点到</a:t>
            </a:r>
            <a:r>
              <a:rPr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旧后的后面</a:t>
            </a:r>
            <a:endParaRPr lang="zh-CN" altLang="en-US" dirty="0"/>
          </a:p>
        </p:txBody>
      </p:sp>
      <p:sp>
        <p:nvSpPr>
          <p:cNvPr id="2" name="箭头: 右 18"/>
          <p:cNvSpPr/>
          <p:nvPr/>
        </p:nvSpPr>
        <p:spPr>
          <a:xfrm>
            <a:off x="469265" y="4576445"/>
            <a:ext cx="921385" cy="59118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旧前</a:t>
            </a:r>
            <a:endParaRPr lang="zh-CN" altLang="en-US" dirty="0"/>
          </a:p>
        </p:txBody>
      </p:sp>
      <p:sp>
        <p:nvSpPr>
          <p:cNvPr id="9" name="箭头: 右 19"/>
          <p:cNvSpPr/>
          <p:nvPr/>
        </p:nvSpPr>
        <p:spPr>
          <a:xfrm>
            <a:off x="469265" y="5167871"/>
            <a:ext cx="921385" cy="553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旧后</a:t>
            </a:r>
            <a:endParaRPr lang="zh-CN" altLang="en-US" dirty="0"/>
          </a:p>
        </p:txBody>
      </p:sp>
      <p:sp>
        <p:nvSpPr>
          <p:cNvPr id="10" name="箭头: 右 20"/>
          <p:cNvSpPr/>
          <p:nvPr/>
        </p:nvSpPr>
        <p:spPr>
          <a:xfrm>
            <a:off x="6750050" y="1151255"/>
            <a:ext cx="921385" cy="540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新后</a:t>
            </a:r>
            <a:endParaRPr lang="zh-CN" altLang="en-US" dirty="0"/>
          </a:p>
        </p:txBody>
      </p:sp>
      <p:sp>
        <p:nvSpPr>
          <p:cNvPr id="5" name="箭头: 右 21"/>
          <p:cNvSpPr/>
          <p:nvPr/>
        </p:nvSpPr>
        <p:spPr>
          <a:xfrm>
            <a:off x="6750050" y="1818005"/>
            <a:ext cx="921385" cy="5760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新前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874520" y="1942465"/>
            <a:ext cx="2501265" cy="2800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undefined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1761490" y="6214110"/>
            <a:ext cx="2576830" cy="327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1874520" y="2825750"/>
            <a:ext cx="2501265" cy="2800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undefined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1837055" y="3620770"/>
            <a:ext cx="2501265" cy="2800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undefined</a:t>
            </a:r>
            <a:endParaRPr lang="en-US" altLang="zh-CN"/>
          </a:p>
        </p:txBody>
      </p:sp>
      <p:sp>
        <p:nvSpPr>
          <p:cNvPr id="18" name="椭圆 17"/>
          <p:cNvSpPr/>
          <p:nvPr/>
        </p:nvSpPr>
        <p:spPr>
          <a:xfrm>
            <a:off x="1761490" y="5411470"/>
            <a:ext cx="2576830" cy="327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19" name="椭圆 18"/>
          <p:cNvSpPr/>
          <p:nvPr/>
        </p:nvSpPr>
        <p:spPr>
          <a:xfrm>
            <a:off x="1761490" y="5812790"/>
            <a:ext cx="2576830" cy="327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20" name="椭圆 19"/>
          <p:cNvSpPr/>
          <p:nvPr/>
        </p:nvSpPr>
        <p:spPr>
          <a:xfrm>
            <a:off x="1761490" y="5010150"/>
            <a:ext cx="2576830" cy="327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</a:t>
            </a:r>
            <a:endParaRPr lang="en-US" altLang="zh-CN"/>
          </a:p>
        </p:txBody>
      </p:sp>
      <p:sp>
        <p:nvSpPr>
          <p:cNvPr id="22" name="矩形 21"/>
          <p:cNvSpPr/>
          <p:nvPr/>
        </p:nvSpPr>
        <p:spPr>
          <a:xfrm>
            <a:off x="1874520" y="4415790"/>
            <a:ext cx="2501265" cy="2800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undefined</a:t>
            </a:r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667934" y="1896802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67934" y="2736491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667934" y="3576179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865535" y="3497103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865535" y="4332620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865535" y="2690678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825067" y="0"/>
            <a:ext cx="0" cy="68580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8623927" y="464620"/>
            <a:ext cx="2219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newVnode</a:t>
            </a:r>
            <a:endParaRPr lang="zh-CN" altLang="en-US" sz="2800" dirty="0"/>
          </a:p>
        </p:txBody>
      </p:sp>
      <p:sp>
        <p:nvSpPr>
          <p:cNvPr id="24" name="文本框 23"/>
          <p:cNvSpPr txBox="1"/>
          <p:nvPr/>
        </p:nvSpPr>
        <p:spPr>
          <a:xfrm>
            <a:off x="1996126" y="441826"/>
            <a:ext cx="2553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oldVnode</a:t>
            </a:r>
            <a:endParaRPr lang="zh-CN" altLang="en-US" sz="3200" dirty="0"/>
          </a:p>
        </p:txBody>
      </p:sp>
      <p:sp>
        <p:nvSpPr>
          <p:cNvPr id="26" name="文本框 25"/>
          <p:cNvSpPr txBox="1"/>
          <p:nvPr/>
        </p:nvSpPr>
        <p:spPr>
          <a:xfrm>
            <a:off x="1667934" y="4415867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865535" y="1817727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187369" y="210994"/>
            <a:ext cx="1275396" cy="52197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命中④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068127" y="5167632"/>
            <a:ext cx="57710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命中④</a:t>
            </a:r>
            <a:endParaRPr lang="en-US" altLang="zh-CN" dirty="0"/>
          </a:p>
          <a:p>
            <a:r>
              <a:rPr lang="zh-CN" altLang="en-US" dirty="0"/>
              <a:t>将 新前</a:t>
            </a:r>
            <a:r>
              <a:rPr lang="en-US" altLang="zh-CN" dirty="0" err="1"/>
              <a:t>newStart</a:t>
            </a:r>
            <a:r>
              <a:rPr lang="en-US" altLang="zh-CN" dirty="0"/>
              <a:t> </a:t>
            </a:r>
            <a:r>
              <a:rPr lang="zh-CN" altLang="en-US" dirty="0"/>
              <a:t>指向的节点，移动到 旧前</a:t>
            </a:r>
            <a:r>
              <a:rPr lang="en-US" altLang="zh-CN" dirty="0" err="1"/>
              <a:t>oldStart</a:t>
            </a:r>
            <a:r>
              <a:rPr lang="en-US" altLang="zh-CN" dirty="0"/>
              <a:t> </a:t>
            </a:r>
            <a:r>
              <a:rPr lang="zh-CN" altLang="en-US" dirty="0"/>
              <a:t>之前</a:t>
            </a:r>
            <a:endParaRPr lang="en-US" altLang="zh-CN" dirty="0"/>
          </a:p>
          <a:p>
            <a:r>
              <a:rPr lang="zh-CN" altLang="en-US" dirty="0"/>
              <a:t>移动指针</a:t>
            </a:r>
            <a:r>
              <a:rPr lang="en-US" altLang="zh-CN" dirty="0" err="1"/>
              <a:t>oldEnd</a:t>
            </a:r>
            <a:r>
              <a:rPr lang="en-US" altLang="zh-CN" dirty="0"/>
              <a:t>-- </a:t>
            </a:r>
            <a:r>
              <a:rPr lang="en-US" altLang="zh-CN" dirty="0" err="1"/>
              <a:t>newStart</a:t>
            </a:r>
            <a:r>
              <a:rPr lang="en-US" altLang="zh-CN" dirty="0"/>
              <a:t>++</a:t>
            </a:r>
            <a:endParaRPr lang="zh-CN" altLang="en-US" dirty="0"/>
          </a:p>
        </p:txBody>
      </p:sp>
      <p:sp>
        <p:nvSpPr>
          <p:cNvPr id="2" name="箭头: 右 18"/>
          <p:cNvSpPr/>
          <p:nvPr/>
        </p:nvSpPr>
        <p:spPr>
          <a:xfrm>
            <a:off x="405130" y="1896745"/>
            <a:ext cx="921385" cy="59118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旧前</a:t>
            </a:r>
            <a:endParaRPr lang="zh-CN" altLang="en-US" dirty="0"/>
          </a:p>
        </p:txBody>
      </p:sp>
      <p:sp>
        <p:nvSpPr>
          <p:cNvPr id="9" name="箭头: 右 19"/>
          <p:cNvSpPr/>
          <p:nvPr/>
        </p:nvSpPr>
        <p:spPr>
          <a:xfrm>
            <a:off x="469265" y="4416031"/>
            <a:ext cx="921385" cy="553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旧后</a:t>
            </a:r>
            <a:endParaRPr lang="zh-CN" altLang="en-US" dirty="0"/>
          </a:p>
        </p:txBody>
      </p:sp>
      <p:sp>
        <p:nvSpPr>
          <p:cNvPr id="10" name="箭头: 右 20"/>
          <p:cNvSpPr/>
          <p:nvPr/>
        </p:nvSpPr>
        <p:spPr>
          <a:xfrm>
            <a:off x="6750050" y="4247515"/>
            <a:ext cx="921385" cy="540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新后</a:t>
            </a:r>
            <a:endParaRPr lang="zh-CN" altLang="en-US" dirty="0"/>
          </a:p>
        </p:txBody>
      </p:sp>
      <p:sp>
        <p:nvSpPr>
          <p:cNvPr id="5" name="箭头: 右 21"/>
          <p:cNvSpPr/>
          <p:nvPr/>
        </p:nvSpPr>
        <p:spPr>
          <a:xfrm>
            <a:off x="6750050" y="1818005"/>
            <a:ext cx="921385" cy="5760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新前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022475" y="4465320"/>
            <a:ext cx="2501265" cy="2800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undefined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1874520" y="1423035"/>
            <a:ext cx="2576830" cy="327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</a:t>
            </a:r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667934" y="1896802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67934" y="2736491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667934" y="3576179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865535" y="3497103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865535" y="4332620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865535" y="2690678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825067" y="0"/>
            <a:ext cx="0" cy="68580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8623927" y="464620"/>
            <a:ext cx="2219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newVnode</a:t>
            </a:r>
            <a:endParaRPr lang="zh-CN" altLang="en-US" sz="2800" dirty="0"/>
          </a:p>
        </p:txBody>
      </p:sp>
      <p:sp>
        <p:nvSpPr>
          <p:cNvPr id="24" name="文本框 23"/>
          <p:cNvSpPr txBox="1"/>
          <p:nvPr/>
        </p:nvSpPr>
        <p:spPr>
          <a:xfrm>
            <a:off x="1996126" y="441826"/>
            <a:ext cx="2553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oldVnode</a:t>
            </a:r>
            <a:endParaRPr lang="zh-CN" altLang="en-US" sz="3200" dirty="0"/>
          </a:p>
        </p:txBody>
      </p:sp>
      <p:sp>
        <p:nvSpPr>
          <p:cNvPr id="26" name="文本框 25"/>
          <p:cNvSpPr txBox="1"/>
          <p:nvPr/>
        </p:nvSpPr>
        <p:spPr>
          <a:xfrm>
            <a:off x="1667934" y="4415867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865535" y="1817727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187369" y="210994"/>
            <a:ext cx="1275396" cy="52197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命中④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068127" y="5167632"/>
            <a:ext cx="57710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命中④</a:t>
            </a:r>
            <a:endParaRPr lang="en-US" altLang="zh-CN" dirty="0"/>
          </a:p>
          <a:p>
            <a:r>
              <a:rPr lang="zh-CN" altLang="en-US" dirty="0"/>
              <a:t>将 新前</a:t>
            </a:r>
            <a:r>
              <a:rPr lang="en-US" altLang="zh-CN" dirty="0" err="1"/>
              <a:t>newStart</a:t>
            </a:r>
            <a:r>
              <a:rPr lang="en-US" altLang="zh-CN" dirty="0"/>
              <a:t> </a:t>
            </a:r>
            <a:r>
              <a:rPr lang="zh-CN" altLang="en-US" dirty="0"/>
              <a:t>指向的节点，移动到 旧前</a:t>
            </a:r>
            <a:r>
              <a:rPr lang="en-US" altLang="zh-CN" dirty="0" err="1"/>
              <a:t>oldStart</a:t>
            </a:r>
            <a:r>
              <a:rPr lang="en-US" altLang="zh-CN" dirty="0"/>
              <a:t> </a:t>
            </a:r>
            <a:r>
              <a:rPr lang="zh-CN" altLang="en-US" dirty="0"/>
              <a:t>之前</a:t>
            </a:r>
            <a:endParaRPr lang="en-US" altLang="zh-CN" dirty="0"/>
          </a:p>
          <a:p>
            <a:r>
              <a:rPr lang="zh-CN" altLang="en-US" dirty="0"/>
              <a:t>移动指针</a:t>
            </a:r>
            <a:r>
              <a:rPr lang="en-US" altLang="zh-CN" dirty="0" err="1"/>
              <a:t>oldEnd</a:t>
            </a:r>
            <a:r>
              <a:rPr lang="en-US" altLang="zh-CN" dirty="0"/>
              <a:t>-- </a:t>
            </a:r>
            <a:r>
              <a:rPr lang="en-US" altLang="zh-CN" dirty="0" err="1"/>
              <a:t>newStart</a:t>
            </a:r>
            <a:r>
              <a:rPr lang="en-US" altLang="zh-CN" dirty="0"/>
              <a:t>++</a:t>
            </a:r>
            <a:endParaRPr lang="zh-CN" altLang="en-US" dirty="0"/>
          </a:p>
        </p:txBody>
      </p:sp>
      <p:sp>
        <p:nvSpPr>
          <p:cNvPr id="2" name="箭头: 右 18"/>
          <p:cNvSpPr/>
          <p:nvPr/>
        </p:nvSpPr>
        <p:spPr>
          <a:xfrm>
            <a:off x="405130" y="1896745"/>
            <a:ext cx="921385" cy="59118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旧前</a:t>
            </a:r>
            <a:endParaRPr lang="zh-CN" altLang="en-US" dirty="0"/>
          </a:p>
        </p:txBody>
      </p:sp>
      <p:sp>
        <p:nvSpPr>
          <p:cNvPr id="9" name="箭头: 右 19"/>
          <p:cNvSpPr/>
          <p:nvPr/>
        </p:nvSpPr>
        <p:spPr>
          <a:xfrm>
            <a:off x="405130" y="3497186"/>
            <a:ext cx="921385" cy="553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旧后</a:t>
            </a:r>
            <a:endParaRPr lang="zh-CN" altLang="en-US" dirty="0"/>
          </a:p>
        </p:txBody>
      </p:sp>
      <p:sp>
        <p:nvSpPr>
          <p:cNvPr id="10" name="箭头: 右 20"/>
          <p:cNvSpPr/>
          <p:nvPr/>
        </p:nvSpPr>
        <p:spPr>
          <a:xfrm>
            <a:off x="6750050" y="4247515"/>
            <a:ext cx="921385" cy="540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新后</a:t>
            </a:r>
            <a:endParaRPr lang="zh-CN" altLang="en-US" dirty="0"/>
          </a:p>
        </p:txBody>
      </p:sp>
      <p:sp>
        <p:nvSpPr>
          <p:cNvPr id="5" name="箭头: 右 21"/>
          <p:cNvSpPr/>
          <p:nvPr/>
        </p:nvSpPr>
        <p:spPr>
          <a:xfrm>
            <a:off x="6750050" y="2651125"/>
            <a:ext cx="921385" cy="5760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新前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971675" y="4465320"/>
            <a:ext cx="2501265" cy="2800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undefined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1874520" y="1169035"/>
            <a:ext cx="2576830" cy="327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1971675" y="3637280"/>
            <a:ext cx="2501265" cy="2800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undefined</a:t>
            </a:r>
            <a:endParaRPr lang="en-US" altLang="zh-CN"/>
          </a:p>
        </p:txBody>
      </p:sp>
      <p:sp>
        <p:nvSpPr>
          <p:cNvPr id="12" name="椭圆 11"/>
          <p:cNvSpPr/>
          <p:nvPr/>
        </p:nvSpPr>
        <p:spPr>
          <a:xfrm>
            <a:off x="1874520" y="1529715"/>
            <a:ext cx="2576830" cy="327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12"/>
          <p:cNvSpPr txBox="1"/>
          <p:nvPr>
            <p:custDataLst>
              <p:tags r:id="rId1"/>
            </p:custDataLst>
          </p:nvPr>
        </p:nvSpPr>
        <p:spPr>
          <a:xfrm>
            <a:off x="6616298" y="1494233"/>
            <a:ext cx="527709" cy="83099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8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1</a:t>
            </a:r>
            <a:endParaRPr lang="zh-CN" altLang="en-US" sz="48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10" name="TextBox 2"/>
          <p:cNvSpPr txBox="1"/>
          <p:nvPr>
            <p:custDataLst>
              <p:tags r:id="rId2"/>
            </p:custDataLst>
          </p:nvPr>
        </p:nvSpPr>
        <p:spPr>
          <a:xfrm>
            <a:off x="7639457" y="1795050"/>
            <a:ext cx="3768686" cy="374919"/>
          </a:xfrm>
          <a:prstGeom prst="rect">
            <a:avLst/>
          </a:prstGeom>
          <a:noFill/>
        </p:spPr>
        <p:txBody>
          <a:bodyPr wrap="square" rtlCol="0">
            <a:normAutofit fontScale="97500"/>
          </a:bodyPr>
          <a:lstStyle/>
          <a:p>
            <a:r>
              <a:rPr lang="zh-CN" altLang="en-US" spc="15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lt"/>
              </a:rPr>
              <a:t>单击此处添加文本具体内容</a:t>
            </a:r>
            <a:endParaRPr lang="zh-CN" altLang="en-US" spc="1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11" name="椭圆 10"/>
          <p:cNvSpPr/>
          <p:nvPr>
            <p:custDataLst>
              <p:tags r:id="rId3"/>
            </p:custDataLst>
          </p:nvPr>
        </p:nvSpPr>
        <p:spPr>
          <a:xfrm flipH="1">
            <a:off x="7264367" y="1982510"/>
            <a:ext cx="162220" cy="1622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25000" lnSpcReduction="20000"/>
          </a:bodyPr>
          <a:lstStyle/>
          <a:p>
            <a:pPr algn="ctr"/>
            <a:endParaRPr kumimoji="1" lang="zh-CN" altLang="en-US">
              <a:solidFill>
                <a:srgbClr val="552B27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2" name="文本框 12"/>
          <p:cNvSpPr txBox="1"/>
          <p:nvPr>
            <p:custDataLst>
              <p:tags r:id="rId4"/>
            </p:custDataLst>
          </p:nvPr>
        </p:nvSpPr>
        <p:spPr>
          <a:xfrm>
            <a:off x="6616298" y="2713422"/>
            <a:ext cx="527709" cy="83099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8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2</a:t>
            </a:r>
            <a:endParaRPr lang="en-US" altLang="zh-CN" sz="48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14" name="TextBox 2"/>
          <p:cNvSpPr txBox="1"/>
          <p:nvPr>
            <p:custDataLst>
              <p:tags r:id="rId5"/>
            </p:custDataLst>
          </p:nvPr>
        </p:nvSpPr>
        <p:spPr>
          <a:xfrm>
            <a:off x="7639457" y="3014239"/>
            <a:ext cx="3768686" cy="374919"/>
          </a:xfrm>
          <a:prstGeom prst="rect">
            <a:avLst/>
          </a:prstGeom>
          <a:noFill/>
        </p:spPr>
        <p:txBody>
          <a:bodyPr wrap="square" rtlCol="0">
            <a:normAutofit fontScale="97500"/>
          </a:bodyPr>
          <a:lstStyle/>
          <a:p>
            <a:r>
              <a:rPr lang="zh-CN" altLang="en-US" spc="15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lt"/>
              </a:rPr>
              <a:t>单击此处添加文本具体内容</a:t>
            </a:r>
            <a:endParaRPr lang="zh-CN" altLang="en-US" spc="1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15" name="椭圆 14"/>
          <p:cNvSpPr/>
          <p:nvPr>
            <p:custDataLst>
              <p:tags r:id="rId6"/>
            </p:custDataLst>
          </p:nvPr>
        </p:nvSpPr>
        <p:spPr>
          <a:xfrm flipH="1">
            <a:off x="7264367" y="3201699"/>
            <a:ext cx="162220" cy="1622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25000" lnSpcReduction="20000"/>
          </a:bodyPr>
          <a:lstStyle/>
          <a:p>
            <a:pPr algn="ctr"/>
            <a:endParaRPr kumimoji="1" lang="zh-CN" altLang="en-US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6" name="文本框 12"/>
          <p:cNvSpPr txBox="1"/>
          <p:nvPr>
            <p:custDataLst>
              <p:tags r:id="rId7"/>
            </p:custDataLst>
          </p:nvPr>
        </p:nvSpPr>
        <p:spPr>
          <a:xfrm>
            <a:off x="6616298" y="3933098"/>
            <a:ext cx="527709" cy="83099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8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3</a:t>
            </a:r>
            <a:endParaRPr lang="en-US" altLang="zh-CN" sz="48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18" name="TextBox 2"/>
          <p:cNvSpPr txBox="1"/>
          <p:nvPr>
            <p:custDataLst>
              <p:tags r:id="rId8"/>
            </p:custDataLst>
          </p:nvPr>
        </p:nvSpPr>
        <p:spPr>
          <a:xfrm>
            <a:off x="7639457" y="4233915"/>
            <a:ext cx="3768686" cy="374919"/>
          </a:xfrm>
          <a:prstGeom prst="rect">
            <a:avLst/>
          </a:prstGeom>
          <a:noFill/>
        </p:spPr>
        <p:txBody>
          <a:bodyPr wrap="square" rtlCol="0">
            <a:normAutofit fontScale="97500"/>
          </a:bodyPr>
          <a:lstStyle/>
          <a:p>
            <a:r>
              <a:rPr lang="zh-CN" altLang="en-US" spc="15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lt"/>
              </a:rPr>
              <a:t>单击此处添加文本具体内容</a:t>
            </a:r>
            <a:endParaRPr lang="zh-CN" altLang="en-US" spc="1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19" name="椭圆 18"/>
          <p:cNvSpPr/>
          <p:nvPr>
            <p:custDataLst>
              <p:tags r:id="rId9"/>
            </p:custDataLst>
          </p:nvPr>
        </p:nvSpPr>
        <p:spPr>
          <a:xfrm flipH="1">
            <a:off x="7264367" y="4421375"/>
            <a:ext cx="162220" cy="1622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25000" lnSpcReduction="20000"/>
          </a:bodyPr>
          <a:lstStyle/>
          <a:p>
            <a:pPr algn="ctr"/>
            <a:endParaRPr kumimoji="1" lang="zh-CN" altLang="en-US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0" name="文本框 12"/>
          <p:cNvSpPr txBox="1"/>
          <p:nvPr>
            <p:custDataLst>
              <p:tags r:id="rId10"/>
            </p:custDataLst>
          </p:nvPr>
        </p:nvSpPr>
        <p:spPr>
          <a:xfrm>
            <a:off x="6616298" y="5115131"/>
            <a:ext cx="527709" cy="83099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8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4</a:t>
            </a:r>
            <a:endParaRPr lang="en-US" altLang="zh-CN" sz="48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2" name="TextBox 2"/>
          <p:cNvSpPr txBox="1"/>
          <p:nvPr>
            <p:custDataLst>
              <p:tags r:id="rId11"/>
            </p:custDataLst>
          </p:nvPr>
        </p:nvSpPr>
        <p:spPr>
          <a:xfrm>
            <a:off x="7639457" y="5415948"/>
            <a:ext cx="3768686" cy="374919"/>
          </a:xfrm>
          <a:prstGeom prst="rect">
            <a:avLst/>
          </a:prstGeom>
          <a:noFill/>
        </p:spPr>
        <p:txBody>
          <a:bodyPr wrap="square" rtlCol="0">
            <a:normAutofit fontScale="97500"/>
          </a:bodyPr>
          <a:lstStyle/>
          <a:p>
            <a:r>
              <a:rPr lang="zh-CN" altLang="en-US" spc="15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lt"/>
              </a:rPr>
              <a:t>单击此处添加文本具体内容</a:t>
            </a:r>
            <a:endParaRPr lang="zh-CN" altLang="en-US" spc="1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23" name="椭圆 22"/>
          <p:cNvSpPr/>
          <p:nvPr>
            <p:custDataLst>
              <p:tags r:id="rId12"/>
            </p:custDataLst>
          </p:nvPr>
        </p:nvSpPr>
        <p:spPr>
          <a:xfrm flipH="1">
            <a:off x="7264367" y="5603408"/>
            <a:ext cx="162220" cy="1622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25000" lnSpcReduction="20000"/>
          </a:bodyPr>
          <a:lstStyle/>
          <a:p>
            <a:pPr algn="ctr"/>
            <a:endParaRPr kumimoji="1" lang="zh-CN" altLang="en-US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7" name="TextBox 2"/>
          <p:cNvSpPr txBox="1"/>
          <p:nvPr>
            <p:custDataLst>
              <p:tags r:id="rId13"/>
            </p:custDataLst>
          </p:nvPr>
        </p:nvSpPr>
        <p:spPr>
          <a:xfrm>
            <a:off x="3270545" y="2150347"/>
            <a:ext cx="1910997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000" spc="15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CONTENTS</a:t>
            </a:r>
            <a:endParaRPr lang="en-US" altLang="zh-CN" sz="2000" spc="15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1" name="TextBox 2"/>
          <p:cNvSpPr txBox="1"/>
          <p:nvPr>
            <p:custDataLst>
              <p:tags r:id="rId14"/>
            </p:custDataLst>
          </p:nvPr>
        </p:nvSpPr>
        <p:spPr>
          <a:xfrm>
            <a:off x="3270546" y="958477"/>
            <a:ext cx="1910997" cy="1107996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6600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  <a:cs typeface="微软雅黑" panose="020B0503020204020204" charset="-122"/>
                <a:sym typeface="+mn-lt"/>
              </a:rPr>
              <a:t>目录</a:t>
            </a:r>
            <a:endParaRPr lang="zh-CN" altLang="en-US" sz="6600" spc="15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汉仪旗黑-85S" panose="00020600040101010101" pitchFamily="18" charset="-122"/>
              <a:cs typeface="微软雅黑" panose="020B0503020204020204" charset="-122"/>
              <a:sym typeface="+mn-lt"/>
            </a:endParaRPr>
          </a:p>
        </p:txBody>
      </p:sp>
    </p:spTree>
    <p:custDataLst>
      <p:tags r:id="rId15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667934" y="1896802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67934" y="2736491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667934" y="3576179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865535" y="3497103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865535" y="4332620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865535" y="2690678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825067" y="0"/>
            <a:ext cx="0" cy="68580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8623927" y="464620"/>
            <a:ext cx="2219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newVnode</a:t>
            </a:r>
            <a:endParaRPr lang="zh-CN" altLang="en-US" sz="2800" dirty="0"/>
          </a:p>
        </p:txBody>
      </p:sp>
      <p:sp>
        <p:nvSpPr>
          <p:cNvPr id="24" name="文本框 23"/>
          <p:cNvSpPr txBox="1"/>
          <p:nvPr/>
        </p:nvSpPr>
        <p:spPr>
          <a:xfrm>
            <a:off x="1996126" y="441826"/>
            <a:ext cx="2553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oldVnode</a:t>
            </a:r>
            <a:endParaRPr lang="zh-CN" altLang="en-US" sz="3200" dirty="0"/>
          </a:p>
        </p:txBody>
      </p:sp>
      <p:sp>
        <p:nvSpPr>
          <p:cNvPr id="26" name="文本框 25"/>
          <p:cNvSpPr txBox="1"/>
          <p:nvPr/>
        </p:nvSpPr>
        <p:spPr>
          <a:xfrm>
            <a:off x="1667934" y="4415867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865535" y="1817727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187369" y="210994"/>
            <a:ext cx="1275396" cy="52197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命中④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003357" y="5631182"/>
            <a:ext cx="5771028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命中①</a:t>
            </a:r>
            <a:endParaRPr lang="en-US" altLang="zh-CN" dirty="0"/>
          </a:p>
          <a:p>
            <a:r>
              <a:rPr lang="zh-CN" altLang="en-US" dirty="0"/>
              <a:t>移动指针</a:t>
            </a:r>
            <a:r>
              <a:rPr lang="en-US" altLang="zh-CN" dirty="0" err="1"/>
              <a:t>oldStart++ </a:t>
            </a:r>
            <a:r>
              <a:rPr lang="en-US" altLang="zh-CN" dirty="0"/>
              <a:t> </a:t>
            </a:r>
            <a:r>
              <a:rPr lang="en-US" altLang="zh-CN" dirty="0" err="1"/>
              <a:t>newStart-+</a:t>
            </a:r>
            <a:endParaRPr lang="zh-CN" altLang="en-US" dirty="0"/>
          </a:p>
        </p:txBody>
      </p:sp>
      <p:sp>
        <p:nvSpPr>
          <p:cNvPr id="2" name="箭头: 右 18"/>
          <p:cNvSpPr/>
          <p:nvPr/>
        </p:nvSpPr>
        <p:spPr>
          <a:xfrm>
            <a:off x="405130" y="1896745"/>
            <a:ext cx="921385" cy="59118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旧前</a:t>
            </a:r>
            <a:endParaRPr lang="zh-CN" altLang="en-US" dirty="0"/>
          </a:p>
        </p:txBody>
      </p:sp>
      <p:sp>
        <p:nvSpPr>
          <p:cNvPr id="9" name="箭头: 右 19"/>
          <p:cNvSpPr/>
          <p:nvPr/>
        </p:nvSpPr>
        <p:spPr>
          <a:xfrm>
            <a:off x="340360" y="2690736"/>
            <a:ext cx="921385" cy="553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旧后</a:t>
            </a:r>
            <a:endParaRPr lang="zh-CN" altLang="en-US" dirty="0"/>
          </a:p>
        </p:txBody>
      </p:sp>
      <p:sp>
        <p:nvSpPr>
          <p:cNvPr id="10" name="箭头: 右 20"/>
          <p:cNvSpPr/>
          <p:nvPr/>
        </p:nvSpPr>
        <p:spPr>
          <a:xfrm>
            <a:off x="6750050" y="4247515"/>
            <a:ext cx="921385" cy="540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新后</a:t>
            </a:r>
            <a:endParaRPr lang="zh-CN" altLang="en-US" dirty="0"/>
          </a:p>
        </p:txBody>
      </p:sp>
      <p:sp>
        <p:nvSpPr>
          <p:cNvPr id="5" name="箭头: 右 21"/>
          <p:cNvSpPr/>
          <p:nvPr/>
        </p:nvSpPr>
        <p:spPr>
          <a:xfrm>
            <a:off x="6750050" y="3394075"/>
            <a:ext cx="921385" cy="5760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新前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971675" y="4465320"/>
            <a:ext cx="2501265" cy="2800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undefined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1874520" y="1169035"/>
            <a:ext cx="2576830" cy="327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1971675" y="3637280"/>
            <a:ext cx="2501265" cy="2800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undefined</a:t>
            </a:r>
            <a:endParaRPr lang="en-US" altLang="zh-CN"/>
          </a:p>
        </p:txBody>
      </p:sp>
      <p:sp>
        <p:nvSpPr>
          <p:cNvPr id="12" name="椭圆 11"/>
          <p:cNvSpPr/>
          <p:nvPr/>
        </p:nvSpPr>
        <p:spPr>
          <a:xfrm>
            <a:off x="1874520" y="1529715"/>
            <a:ext cx="2576830" cy="327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667934" y="1896802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67934" y="2736491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667934" y="3576179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865535" y="3497103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865535" y="4332620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865535" y="2690678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825067" y="0"/>
            <a:ext cx="0" cy="68580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8623927" y="464620"/>
            <a:ext cx="2219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newVnode</a:t>
            </a:r>
            <a:endParaRPr lang="zh-CN" altLang="en-US" sz="2800" dirty="0"/>
          </a:p>
        </p:txBody>
      </p:sp>
      <p:sp>
        <p:nvSpPr>
          <p:cNvPr id="24" name="文本框 23"/>
          <p:cNvSpPr txBox="1"/>
          <p:nvPr/>
        </p:nvSpPr>
        <p:spPr>
          <a:xfrm>
            <a:off x="1996126" y="441826"/>
            <a:ext cx="2553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oldVnode</a:t>
            </a:r>
            <a:endParaRPr lang="zh-CN" altLang="en-US" sz="3200" dirty="0"/>
          </a:p>
        </p:txBody>
      </p:sp>
      <p:sp>
        <p:nvSpPr>
          <p:cNvPr id="26" name="文本框 25"/>
          <p:cNvSpPr txBox="1"/>
          <p:nvPr/>
        </p:nvSpPr>
        <p:spPr>
          <a:xfrm>
            <a:off x="1667934" y="4415867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865535" y="1817727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187369" y="210994"/>
            <a:ext cx="1275396" cy="52197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命中④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003357" y="5631182"/>
            <a:ext cx="5771028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命中①</a:t>
            </a:r>
            <a:endParaRPr lang="en-US" altLang="zh-CN" dirty="0"/>
          </a:p>
          <a:p>
            <a:r>
              <a:rPr lang="zh-CN" altLang="en-US" dirty="0"/>
              <a:t>移动指针</a:t>
            </a:r>
            <a:r>
              <a:rPr lang="en-US" altLang="zh-CN" dirty="0" err="1"/>
              <a:t>oldStart++ </a:t>
            </a:r>
            <a:r>
              <a:rPr lang="en-US" altLang="zh-CN" dirty="0"/>
              <a:t> </a:t>
            </a:r>
            <a:r>
              <a:rPr lang="en-US" altLang="zh-CN" dirty="0" err="1"/>
              <a:t>newStart-+</a:t>
            </a:r>
            <a:endParaRPr lang="zh-CN" altLang="en-US" dirty="0"/>
          </a:p>
        </p:txBody>
      </p:sp>
      <p:sp>
        <p:nvSpPr>
          <p:cNvPr id="2" name="箭头: 右 18"/>
          <p:cNvSpPr/>
          <p:nvPr/>
        </p:nvSpPr>
        <p:spPr>
          <a:xfrm>
            <a:off x="340360" y="3326130"/>
            <a:ext cx="921385" cy="59118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旧前</a:t>
            </a:r>
            <a:endParaRPr lang="zh-CN" altLang="en-US" dirty="0"/>
          </a:p>
        </p:txBody>
      </p:sp>
      <p:sp>
        <p:nvSpPr>
          <p:cNvPr id="9" name="箭头: 右 19"/>
          <p:cNvSpPr/>
          <p:nvPr/>
        </p:nvSpPr>
        <p:spPr>
          <a:xfrm>
            <a:off x="340360" y="2690736"/>
            <a:ext cx="921385" cy="553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旧后</a:t>
            </a:r>
            <a:endParaRPr lang="zh-CN" altLang="en-US" dirty="0"/>
          </a:p>
        </p:txBody>
      </p:sp>
      <p:sp>
        <p:nvSpPr>
          <p:cNvPr id="10" name="箭头: 右 20"/>
          <p:cNvSpPr/>
          <p:nvPr/>
        </p:nvSpPr>
        <p:spPr>
          <a:xfrm>
            <a:off x="6750050" y="4247515"/>
            <a:ext cx="921385" cy="540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新后</a:t>
            </a:r>
            <a:endParaRPr lang="zh-CN" altLang="en-US" dirty="0"/>
          </a:p>
        </p:txBody>
      </p:sp>
      <p:sp>
        <p:nvSpPr>
          <p:cNvPr id="5" name="箭头: 右 21"/>
          <p:cNvSpPr/>
          <p:nvPr/>
        </p:nvSpPr>
        <p:spPr>
          <a:xfrm>
            <a:off x="6750050" y="4859020"/>
            <a:ext cx="921385" cy="5760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新前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971675" y="4465320"/>
            <a:ext cx="2501265" cy="2800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undefined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1874520" y="1169035"/>
            <a:ext cx="2576830" cy="327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1971675" y="3637280"/>
            <a:ext cx="2501265" cy="2800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undefined</a:t>
            </a:r>
            <a:endParaRPr lang="en-US" altLang="zh-CN"/>
          </a:p>
        </p:txBody>
      </p:sp>
      <p:sp>
        <p:nvSpPr>
          <p:cNvPr id="12" name="椭圆 11"/>
          <p:cNvSpPr/>
          <p:nvPr/>
        </p:nvSpPr>
        <p:spPr>
          <a:xfrm>
            <a:off x="1874520" y="1529715"/>
            <a:ext cx="2576830" cy="327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667934" y="1271510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67934" y="2111199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667934" y="2950887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865535" y="1215537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865535" y="2083212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825067" y="0"/>
            <a:ext cx="0" cy="68580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8597033" y="308209"/>
            <a:ext cx="2219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newVnode</a:t>
            </a:r>
            <a:endParaRPr lang="zh-CN" altLang="en-US" sz="2800" dirty="0"/>
          </a:p>
        </p:txBody>
      </p:sp>
      <p:sp>
        <p:nvSpPr>
          <p:cNvPr id="24" name="文本框 23"/>
          <p:cNvSpPr txBox="1"/>
          <p:nvPr/>
        </p:nvSpPr>
        <p:spPr>
          <a:xfrm>
            <a:off x="2042160" y="230784"/>
            <a:ext cx="2553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oldVnode</a:t>
            </a:r>
            <a:endParaRPr lang="zh-CN" altLang="en-US" sz="3200" dirty="0"/>
          </a:p>
        </p:txBody>
      </p:sp>
      <p:sp>
        <p:nvSpPr>
          <p:cNvPr id="26" name="文本框 25"/>
          <p:cNvSpPr txBox="1"/>
          <p:nvPr/>
        </p:nvSpPr>
        <p:spPr>
          <a:xfrm>
            <a:off x="1667934" y="3790575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865535" y="2950887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828462" y="4110500"/>
            <a:ext cx="6363538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>
                <a:sym typeface="+mn-ea"/>
              </a:rPr>
              <a:t>1.</a:t>
            </a:r>
            <a:r>
              <a:rPr lang="zh-CN" altLang="en-US" dirty="0">
                <a:sym typeface="+mn-ea"/>
              </a:rPr>
              <a:t> 查找</a:t>
            </a:r>
            <a:r>
              <a:rPr lang="en-US" altLang="zh-CN" dirty="0" err="1">
                <a:sym typeface="+mn-ea"/>
              </a:rPr>
              <a:t>newStart</a:t>
            </a:r>
            <a:r>
              <a:rPr lang="zh-CN" altLang="en-US" dirty="0">
                <a:sym typeface="+mn-ea"/>
              </a:rPr>
              <a:t>指向的节点</a:t>
            </a:r>
            <a:r>
              <a:rPr lang="en-US" altLang="zh-CN" dirty="0">
                <a:sym typeface="+mn-ea"/>
              </a:rPr>
              <a:t>D</a:t>
            </a:r>
            <a:r>
              <a:rPr lang="zh-CN" altLang="en-US" dirty="0">
                <a:sym typeface="+mn-ea"/>
              </a:rPr>
              <a:t>在</a:t>
            </a:r>
            <a:r>
              <a:rPr lang="en-US" altLang="zh-CN" dirty="0" err="1">
                <a:sym typeface="+mn-ea"/>
              </a:rPr>
              <a:t>oldVnode</a:t>
            </a:r>
            <a:r>
              <a:rPr lang="zh-CN" altLang="en-US" dirty="0">
                <a:sym typeface="+mn-ea"/>
              </a:rPr>
              <a:t>中有没有？</a:t>
            </a:r>
            <a:endParaRPr lang="zh-CN" altLang="en-US" dirty="0"/>
          </a:p>
          <a:p>
            <a:pPr marL="342900" indent="-342900">
              <a:buAutoNum type="arabicPeriod"/>
            </a:pPr>
            <a:r>
              <a:rPr lang="zh-CN" altLang="en-US" dirty="0">
                <a:sym typeface="+mn-ea"/>
              </a:rPr>
              <a:t>有就需要移动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，</a:t>
            </a:r>
            <a:r>
              <a:rPr lang="zh-CN" altLang="en-US" dirty="0">
                <a:sym typeface="+mn-ea"/>
              </a:rPr>
              <a:t>将找到的节点</a:t>
            </a:r>
            <a:r>
              <a:rPr lang="en-US" altLang="zh-CN" dirty="0">
                <a:sym typeface="+mn-ea"/>
              </a:rPr>
              <a:t>D</a:t>
            </a:r>
            <a:r>
              <a:rPr lang="zh-CN" altLang="en-US" dirty="0">
                <a:sym typeface="+mn-ea"/>
              </a:rPr>
              <a:t>插入到</a:t>
            </a:r>
            <a:r>
              <a:rPr lang="en-US" altLang="zh-CN" dirty="0" err="1">
                <a:sym typeface="+mn-ea"/>
              </a:rPr>
              <a:t>oldStart</a:t>
            </a:r>
            <a:r>
              <a:rPr lang="zh-CN" altLang="en-US" dirty="0">
                <a:sym typeface="+mn-ea"/>
              </a:rPr>
              <a:t>前面，</a:t>
            </a:r>
            <a:r>
              <a:rPr lang="en-US" altLang="zh-CN" dirty="0">
                <a:sym typeface="+mn-ea"/>
              </a:rPr>
              <a:t>3. </a:t>
            </a:r>
            <a:r>
              <a:rPr lang="zh-CN" altLang="en-US" dirty="0">
                <a:sym typeface="+mn-ea"/>
              </a:rPr>
              <a:t>将</a:t>
            </a:r>
            <a:r>
              <a:rPr lang="en-US" altLang="zh-CN" dirty="0" err="1">
                <a:sym typeface="+mn-ea"/>
              </a:rPr>
              <a:t>oldVnode</a:t>
            </a:r>
            <a:r>
              <a:rPr lang="zh-CN" altLang="en-US" dirty="0">
                <a:sym typeface="+mn-ea"/>
              </a:rPr>
              <a:t>中找到的节点</a:t>
            </a:r>
            <a:r>
              <a:rPr lang="en-US" altLang="zh-CN" dirty="0">
                <a:sym typeface="+mn-ea"/>
              </a:rPr>
              <a:t>D</a:t>
            </a:r>
            <a:r>
              <a:rPr lang="zh-CN" altLang="en-US" dirty="0">
                <a:sym typeface="+mn-ea"/>
              </a:rPr>
              <a:t>设置为</a:t>
            </a:r>
            <a:r>
              <a:rPr lang="en-US" altLang="zh-CN" dirty="0">
                <a:sym typeface="+mn-ea"/>
              </a:rPr>
              <a:t>undefined</a:t>
            </a:r>
            <a:r>
              <a:rPr lang="zh-CN" altLang="en-US" dirty="0">
                <a:sym typeface="+mn-ea"/>
              </a:rPr>
              <a:t>，移动指针 </a:t>
            </a:r>
            <a:r>
              <a:rPr lang="en-US" altLang="zh-CN" dirty="0" err="1">
                <a:sym typeface="+mn-ea"/>
              </a:rPr>
              <a:t>newStart</a:t>
            </a:r>
            <a:r>
              <a:rPr lang="en-US" altLang="zh-CN" dirty="0">
                <a:sym typeface="+mn-ea"/>
              </a:rPr>
              <a:t>++</a:t>
            </a:r>
            <a:r>
              <a:rPr lang="zh-CN" altLang="en-US" dirty="0">
                <a:sym typeface="+mn-ea"/>
              </a:rPr>
              <a:t>；</a:t>
            </a:r>
            <a:endParaRPr lang="zh-CN" altLang="en-US" dirty="0"/>
          </a:p>
          <a:p>
            <a:pPr marL="342900" indent="-342900">
              <a:buAutoNum type="arabicPeriod"/>
            </a:pPr>
            <a:r>
              <a:rPr lang="zh-CN" altLang="en-US" dirty="0">
                <a:sym typeface="+mn-ea"/>
              </a:rPr>
              <a:t>没有说明需要新增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1667934" y="4574502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“E”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“E”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430852" y="159350"/>
            <a:ext cx="2788430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</a:rPr>
              <a:t>四种都没有命中</a:t>
            </a:r>
            <a:endParaRPr lang="zh-CN" alt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箭头: 右 18"/>
          <p:cNvSpPr/>
          <p:nvPr/>
        </p:nvSpPr>
        <p:spPr>
          <a:xfrm>
            <a:off x="340360" y="2950845"/>
            <a:ext cx="921385" cy="59118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旧前</a:t>
            </a:r>
            <a:endParaRPr lang="zh-CN" altLang="en-US" dirty="0"/>
          </a:p>
        </p:txBody>
      </p:sp>
      <p:sp>
        <p:nvSpPr>
          <p:cNvPr id="5" name="箭头: 右 19"/>
          <p:cNvSpPr/>
          <p:nvPr/>
        </p:nvSpPr>
        <p:spPr>
          <a:xfrm>
            <a:off x="340360" y="4434446"/>
            <a:ext cx="921385" cy="553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旧后</a:t>
            </a:r>
            <a:endParaRPr lang="zh-CN" altLang="en-US" dirty="0"/>
          </a:p>
        </p:txBody>
      </p:sp>
      <p:sp>
        <p:nvSpPr>
          <p:cNvPr id="10" name="箭头: 右 20"/>
          <p:cNvSpPr/>
          <p:nvPr/>
        </p:nvSpPr>
        <p:spPr>
          <a:xfrm>
            <a:off x="6750050" y="2976245"/>
            <a:ext cx="921385" cy="540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新后</a:t>
            </a:r>
            <a:endParaRPr lang="zh-CN" altLang="en-US" dirty="0"/>
          </a:p>
        </p:txBody>
      </p:sp>
      <p:sp>
        <p:nvSpPr>
          <p:cNvPr id="6" name="箭头: 右 21"/>
          <p:cNvSpPr/>
          <p:nvPr/>
        </p:nvSpPr>
        <p:spPr>
          <a:xfrm>
            <a:off x="6750050" y="2633345"/>
            <a:ext cx="921385" cy="5760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新前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667934" y="1271510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67934" y="2111199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667934" y="2950887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865535" y="1215537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865535" y="2083212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825067" y="0"/>
            <a:ext cx="0" cy="68580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8597033" y="308209"/>
            <a:ext cx="2219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newVnode</a:t>
            </a:r>
            <a:endParaRPr lang="zh-CN" altLang="en-US" sz="2800" dirty="0"/>
          </a:p>
        </p:txBody>
      </p:sp>
      <p:sp>
        <p:nvSpPr>
          <p:cNvPr id="24" name="文本框 23"/>
          <p:cNvSpPr txBox="1"/>
          <p:nvPr/>
        </p:nvSpPr>
        <p:spPr>
          <a:xfrm>
            <a:off x="2042160" y="230784"/>
            <a:ext cx="2553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oldVnode</a:t>
            </a:r>
            <a:endParaRPr lang="zh-CN" altLang="en-US" sz="3200" dirty="0"/>
          </a:p>
        </p:txBody>
      </p:sp>
      <p:sp>
        <p:nvSpPr>
          <p:cNvPr id="26" name="文本框 25"/>
          <p:cNvSpPr txBox="1"/>
          <p:nvPr/>
        </p:nvSpPr>
        <p:spPr>
          <a:xfrm>
            <a:off x="1667934" y="3790575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865535" y="2950887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11977" y="4434350"/>
            <a:ext cx="6363538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1.</a:t>
            </a:r>
            <a:r>
              <a:rPr lang="zh-CN" altLang="en-US" dirty="0"/>
              <a:t> 查找</a:t>
            </a:r>
            <a:r>
              <a:rPr lang="en-US" altLang="zh-CN" dirty="0" err="1"/>
              <a:t>newStart</a:t>
            </a:r>
            <a:r>
              <a:rPr lang="zh-CN" altLang="en-US" dirty="0"/>
              <a:t>指向的节点</a:t>
            </a:r>
            <a:r>
              <a:rPr lang="en-US" altLang="zh-CN" dirty="0"/>
              <a:t>D</a:t>
            </a:r>
            <a:r>
              <a:rPr lang="zh-CN" altLang="en-US" dirty="0"/>
              <a:t>在</a:t>
            </a:r>
            <a:r>
              <a:rPr lang="en-US" altLang="zh-CN" dirty="0" err="1"/>
              <a:t>oldVnode</a:t>
            </a:r>
            <a:r>
              <a:rPr lang="zh-CN" altLang="en-US" dirty="0"/>
              <a:t>中有没有？</a:t>
            </a:r>
            <a:endParaRPr lang="zh-CN" altLang="en-US" dirty="0"/>
          </a:p>
          <a:p>
            <a:pPr marL="342900" indent="-342900">
              <a:buAutoNum type="arabicPeriod"/>
            </a:pPr>
            <a:r>
              <a:rPr lang="zh-CN" altLang="en-US" dirty="0"/>
              <a:t>有就需要移动</a:t>
            </a:r>
            <a:r>
              <a:rPr lang="en-US" altLang="zh-CN" dirty="0"/>
              <a:t> </a:t>
            </a:r>
            <a:r>
              <a:rPr lang="zh-CN" altLang="en-US" dirty="0"/>
              <a:t>，</a:t>
            </a:r>
            <a:r>
              <a:rPr lang="zh-CN" altLang="en-US" dirty="0">
                <a:sym typeface="+mn-ea"/>
              </a:rPr>
              <a:t>将找到的节点</a:t>
            </a:r>
            <a:r>
              <a:rPr lang="en-US" altLang="zh-CN" dirty="0">
                <a:sym typeface="+mn-ea"/>
              </a:rPr>
              <a:t>D</a:t>
            </a:r>
            <a:r>
              <a:rPr lang="zh-CN" altLang="en-US" dirty="0">
                <a:sym typeface="+mn-ea"/>
              </a:rPr>
              <a:t>插入到</a:t>
            </a:r>
            <a:r>
              <a:rPr lang="en-US" altLang="zh-CN" dirty="0" err="1">
                <a:sym typeface="+mn-ea"/>
              </a:rPr>
              <a:t>oldStart</a:t>
            </a:r>
            <a:r>
              <a:rPr lang="zh-CN" altLang="en-US" dirty="0">
                <a:sym typeface="+mn-ea"/>
              </a:rPr>
              <a:t>前面，</a:t>
            </a:r>
            <a:r>
              <a:rPr lang="en-US" altLang="zh-CN" dirty="0">
                <a:sym typeface="+mn-ea"/>
              </a:rPr>
              <a:t>3. </a:t>
            </a:r>
            <a:r>
              <a:rPr lang="zh-CN" altLang="en-US" dirty="0">
                <a:sym typeface="+mn-ea"/>
              </a:rPr>
              <a:t>将</a:t>
            </a:r>
            <a:r>
              <a:rPr lang="en-US" altLang="zh-CN" dirty="0" err="1">
                <a:sym typeface="+mn-ea"/>
              </a:rPr>
              <a:t>oldVnode</a:t>
            </a:r>
            <a:r>
              <a:rPr lang="zh-CN" altLang="en-US" dirty="0">
                <a:sym typeface="+mn-ea"/>
              </a:rPr>
              <a:t>中找到的节点</a:t>
            </a:r>
            <a:r>
              <a:rPr lang="en-US" altLang="zh-CN" dirty="0">
                <a:sym typeface="+mn-ea"/>
              </a:rPr>
              <a:t>D</a:t>
            </a:r>
            <a:r>
              <a:rPr lang="zh-CN" altLang="en-US" dirty="0">
                <a:sym typeface="+mn-ea"/>
              </a:rPr>
              <a:t>设置为</a:t>
            </a:r>
            <a:r>
              <a:rPr lang="en-US" altLang="zh-CN" dirty="0">
                <a:sym typeface="+mn-ea"/>
              </a:rPr>
              <a:t>undefined</a:t>
            </a:r>
            <a:r>
              <a:rPr lang="zh-CN" altLang="en-US" dirty="0">
                <a:sym typeface="+mn-ea"/>
              </a:rPr>
              <a:t>，移动指针 </a:t>
            </a:r>
            <a:r>
              <a:rPr lang="en-US" altLang="zh-CN" dirty="0" err="1">
                <a:sym typeface="+mn-ea"/>
              </a:rPr>
              <a:t>newStart</a:t>
            </a:r>
            <a:r>
              <a:rPr lang="en-US" altLang="zh-CN" dirty="0">
                <a:sym typeface="+mn-ea"/>
              </a:rPr>
              <a:t>++</a:t>
            </a:r>
            <a:r>
              <a:rPr lang="zh-CN" altLang="en-US" dirty="0"/>
              <a:t>；</a:t>
            </a:r>
            <a:endParaRPr lang="zh-CN" altLang="en-US" dirty="0"/>
          </a:p>
          <a:p>
            <a:pPr marL="342900" indent="-342900">
              <a:buAutoNum type="arabicPeriod"/>
            </a:pPr>
            <a:r>
              <a:rPr lang="zh-CN" altLang="en-US" dirty="0"/>
              <a:t>没有说明需要新增</a:t>
            </a:r>
            <a:endParaRPr lang="zh-CN" altLang="en-US" dirty="0"/>
          </a:p>
          <a:p>
            <a:pPr marL="342900" indent="-342900">
              <a:buAutoNum type="arabicPeriod"/>
            </a:pPr>
            <a:r>
              <a:rPr lang="zh-CN" altLang="en-US" dirty="0"/>
              <a:t>新节点先循环完毕，说明有多余的节点，删除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1667934" y="4574502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“E”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“E”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430852" y="159350"/>
            <a:ext cx="2788430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</a:rPr>
              <a:t>四种都没有命中</a:t>
            </a:r>
            <a:endParaRPr lang="zh-CN" alt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箭头: 右 18"/>
          <p:cNvSpPr/>
          <p:nvPr/>
        </p:nvSpPr>
        <p:spPr>
          <a:xfrm>
            <a:off x="340360" y="2950845"/>
            <a:ext cx="921385" cy="59118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旧前</a:t>
            </a:r>
            <a:endParaRPr lang="zh-CN" altLang="en-US" dirty="0"/>
          </a:p>
        </p:txBody>
      </p:sp>
      <p:sp>
        <p:nvSpPr>
          <p:cNvPr id="5" name="箭头: 右 19"/>
          <p:cNvSpPr/>
          <p:nvPr/>
        </p:nvSpPr>
        <p:spPr>
          <a:xfrm>
            <a:off x="340360" y="4434446"/>
            <a:ext cx="921385" cy="553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旧后</a:t>
            </a:r>
            <a:endParaRPr lang="zh-CN" altLang="en-US" dirty="0"/>
          </a:p>
        </p:txBody>
      </p:sp>
      <p:sp>
        <p:nvSpPr>
          <p:cNvPr id="10" name="箭头: 右 20"/>
          <p:cNvSpPr/>
          <p:nvPr/>
        </p:nvSpPr>
        <p:spPr>
          <a:xfrm>
            <a:off x="6750050" y="2976245"/>
            <a:ext cx="921385" cy="540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新后</a:t>
            </a:r>
            <a:endParaRPr lang="zh-CN" altLang="en-US" dirty="0"/>
          </a:p>
        </p:txBody>
      </p:sp>
      <p:sp>
        <p:nvSpPr>
          <p:cNvPr id="6" name="箭头: 右 21"/>
          <p:cNvSpPr/>
          <p:nvPr/>
        </p:nvSpPr>
        <p:spPr>
          <a:xfrm>
            <a:off x="6750050" y="3557270"/>
            <a:ext cx="921385" cy="5760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新前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950085" y="3853180"/>
            <a:ext cx="2501265" cy="2800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undefined</a:t>
            </a:r>
            <a:endParaRPr lang="en-US" altLang="zh-CN"/>
          </a:p>
        </p:txBody>
      </p:sp>
      <p:sp>
        <p:nvSpPr>
          <p:cNvPr id="12" name="椭圆 11"/>
          <p:cNvSpPr/>
          <p:nvPr/>
        </p:nvSpPr>
        <p:spPr>
          <a:xfrm>
            <a:off x="1854200" y="2549525"/>
            <a:ext cx="2576830" cy="3321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</a:t>
            </a:r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667934" y="1271510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67934" y="2111199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667934" y="2950887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865535" y="1215537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865535" y="2083212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825067" y="0"/>
            <a:ext cx="0" cy="68580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8597033" y="308209"/>
            <a:ext cx="2219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newVnode</a:t>
            </a:r>
            <a:endParaRPr lang="zh-CN" altLang="en-US" sz="2800" dirty="0"/>
          </a:p>
        </p:txBody>
      </p:sp>
      <p:sp>
        <p:nvSpPr>
          <p:cNvPr id="24" name="文本框 23"/>
          <p:cNvSpPr txBox="1"/>
          <p:nvPr/>
        </p:nvSpPr>
        <p:spPr>
          <a:xfrm>
            <a:off x="2042160" y="230784"/>
            <a:ext cx="2553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oldVnode</a:t>
            </a:r>
            <a:endParaRPr lang="zh-CN" altLang="en-US" sz="3200" dirty="0"/>
          </a:p>
        </p:txBody>
      </p:sp>
      <p:sp>
        <p:nvSpPr>
          <p:cNvPr id="26" name="文本框 25"/>
          <p:cNvSpPr txBox="1"/>
          <p:nvPr/>
        </p:nvSpPr>
        <p:spPr>
          <a:xfrm>
            <a:off x="1667934" y="3790575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865535" y="2950887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11977" y="4434350"/>
            <a:ext cx="636353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新节点先循环完毕，说明有多余的节点，删除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1667934" y="4574502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“E”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“E”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430852" y="159350"/>
            <a:ext cx="2788430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</a:rPr>
              <a:t>四种都没有命中</a:t>
            </a:r>
            <a:endParaRPr lang="zh-CN" alt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箭头: 右 18"/>
          <p:cNvSpPr/>
          <p:nvPr/>
        </p:nvSpPr>
        <p:spPr>
          <a:xfrm>
            <a:off x="329565" y="2950845"/>
            <a:ext cx="921385" cy="59118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旧前</a:t>
            </a:r>
            <a:endParaRPr lang="zh-CN" altLang="en-US" dirty="0"/>
          </a:p>
        </p:txBody>
      </p:sp>
      <p:sp>
        <p:nvSpPr>
          <p:cNvPr id="5" name="箭头: 右 19"/>
          <p:cNvSpPr/>
          <p:nvPr/>
        </p:nvSpPr>
        <p:spPr>
          <a:xfrm>
            <a:off x="329565" y="4434446"/>
            <a:ext cx="921385" cy="553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旧后</a:t>
            </a:r>
            <a:endParaRPr lang="zh-CN" altLang="en-US" dirty="0"/>
          </a:p>
        </p:txBody>
      </p:sp>
      <p:sp>
        <p:nvSpPr>
          <p:cNvPr id="10" name="箭头: 右 20"/>
          <p:cNvSpPr/>
          <p:nvPr/>
        </p:nvSpPr>
        <p:spPr>
          <a:xfrm>
            <a:off x="6750050" y="2976245"/>
            <a:ext cx="921385" cy="540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新后</a:t>
            </a:r>
            <a:endParaRPr lang="zh-CN" altLang="en-US" dirty="0"/>
          </a:p>
        </p:txBody>
      </p:sp>
      <p:sp>
        <p:nvSpPr>
          <p:cNvPr id="6" name="箭头: 右 21"/>
          <p:cNvSpPr/>
          <p:nvPr/>
        </p:nvSpPr>
        <p:spPr>
          <a:xfrm>
            <a:off x="6750050" y="3557270"/>
            <a:ext cx="921385" cy="5760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新前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950085" y="3853180"/>
            <a:ext cx="2501265" cy="2800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undefined</a:t>
            </a:r>
            <a:endParaRPr lang="en-US" altLang="zh-CN"/>
          </a:p>
        </p:txBody>
      </p:sp>
      <p:sp>
        <p:nvSpPr>
          <p:cNvPr id="12" name="椭圆 11"/>
          <p:cNvSpPr/>
          <p:nvPr/>
        </p:nvSpPr>
        <p:spPr>
          <a:xfrm>
            <a:off x="1854200" y="2549525"/>
            <a:ext cx="2576830" cy="3321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1950085" y="3054350"/>
            <a:ext cx="2501265" cy="2800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undefined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1950085" y="4615815"/>
            <a:ext cx="2501265" cy="2800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undefined</a:t>
            </a:r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667934" y="1271510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12537" y="2045941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87062" y="2740690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719093" y="3647571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719093" y="2042131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719093" y="1252032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825067" y="0"/>
            <a:ext cx="0" cy="68580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8597033" y="308209"/>
            <a:ext cx="2219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newVnode</a:t>
            </a:r>
            <a:endParaRPr lang="zh-CN" altLang="en-US" sz="2800" dirty="0"/>
          </a:p>
        </p:txBody>
      </p:sp>
      <p:sp>
        <p:nvSpPr>
          <p:cNvPr id="24" name="文本框 23"/>
          <p:cNvSpPr txBox="1"/>
          <p:nvPr/>
        </p:nvSpPr>
        <p:spPr>
          <a:xfrm>
            <a:off x="2042160" y="230784"/>
            <a:ext cx="2553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oldVnode</a:t>
            </a:r>
            <a:endParaRPr lang="zh-CN" altLang="en-US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5000413" y="155328"/>
            <a:ext cx="1649307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</a:rPr>
              <a:t>复杂情况</a:t>
            </a:r>
            <a:endParaRPr lang="en-US" altLang="zh-CN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1560915" y="3435405"/>
            <a:ext cx="3382122" cy="322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7719093" y="2832866"/>
            <a:ext cx="3413760" cy="3683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箭头: 右 18"/>
          <p:cNvSpPr/>
          <p:nvPr/>
        </p:nvSpPr>
        <p:spPr>
          <a:xfrm>
            <a:off x="447675" y="1820545"/>
            <a:ext cx="921385" cy="59118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旧前</a:t>
            </a:r>
            <a:endParaRPr lang="zh-CN" altLang="en-US" dirty="0"/>
          </a:p>
        </p:txBody>
      </p:sp>
      <p:sp>
        <p:nvSpPr>
          <p:cNvPr id="9" name="箭头: 右 19"/>
          <p:cNvSpPr/>
          <p:nvPr/>
        </p:nvSpPr>
        <p:spPr>
          <a:xfrm>
            <a:off x="447675" y="2649461"/>
            <a:ext cx="921385" cy="553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旧后</a:t>
            </a:r>
            <a:endParaRPr lang="zh-CN" altLang="en-US" dirty="0"/>
          </a:p>
        </p:txBody>
      </p:sp>
      <p:sp>
        <p:nvSpPr>
          <p:cNvPr id="10" name="箭头: 右 20"/>
          <p:cNvSpPr/>
          <p:nvPr/>
        </p:nvSpPr>
        <p:spPr>
          <a:xfrm>
            <a:off x="6567805" y="2740660"/>
            <a:ext cx="921385" cy="540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新后</a:t>
            </a:r>
            <a:endParaRPr lang="zh-CN" altLang="en-US" dirty="0"/>
          </a:p>
        </p:txBody>
      </p:sp>
      <p:sp>
        <p:nvSpPr>
          <p:cNvPr id="11" name="箭头: 右 21"/>
          <p:cNvSpPr/>
          <p:nvPr/>
        </p:nvSpPr>
        <p:spPr>
          <a:xfrm>
            <a:off x="6706870" y="1252220"/>
            <a:ext cx="921385" cy="5760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新前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885315" y="1318895"/>
            <a:ext cx="2501265" cy="2800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undefined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6011977" y="4434350"/>
            <a:ext cx="636353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zh-CN" altLang="en-US" dirty="0"/>
              <a:t>命中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a</a:t>
            </a:r>
            <a:r>
              <a:rPr lang="zh-CN" altLang="en-US" dirty="0"/>
              <a:t>节点移动到旧后之后，</a:t>
            </a:r>
            <a:r>
              <a:rPr lang="en-US" altLang="zh-CN" dirty="0"/>
              <a:t>oldStart++</a:t>
            </a:r>
            <a:r>
              <a:rPr lang="zh-CN" altLang="en-US" dirty="0"/>
              <a:t>，</a:t>
            </a:r>
            <a:r>
              <a:rPr lang="en-US" altLang="zh-CN" dirty="0"/>
              <a:t>newEnd--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667934" y="1271510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12537" y="2045941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87062" y="2740690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719093" y="3647571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719093" y="2042131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719093" y="1252032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825067" y="0"/>
            <a:ext cx="0" cy="68580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8597033" y="308209"/>
            <a:ext cx="2219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newVnode</a:t>
            </a:r>
            <a:endParaRPr lang="zh-CN" altLang="en-US" sz="2800" dirty="0"/>
          </a:p>
        </p:txBody>
      </p:sp>
      <p:sp>
        <p:nvSpPr>
          <p:cNvPr id="24" name="文本框 23"/>
          <p:cNvSpPr txBox="1"/>
          <p:nvPr/>
        </p:nvSpPr>
        <p:spPr>
          <a:xfrm>
            <a:off x="2042160" y="230784"/>
            <a:ext cx="2553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oldVnode</a:t>
            </a:r>
            <a:endParaRPr lang="zh-CN" altLang="en-US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5000413" y="155328"/>
            <a:ext cx="1649307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</a:rPr>
              <a:t>复杂情况</a:t>
            </a:r>
            <a:endParaRPr lang="en-US" altLang="zh-CN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1560915" y="3435405"/>
            <a:ext cx="3382122" cy="322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7719093" y="2832866"/>
            <a:ext cx="3413760" cy="3683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箭头: 右 18"/>
          <p:cNvSpPr/>
          <p:nvPr/>
        </p:nvSpPr>
        <p:spPr>
          <a:xfrm>
            <a:off x="447675" y="1828165"/>
            <a:ext cx="921385" cy="59118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旧前</a:t>
            </a:r>
            <a:endParaRPr lang="zh-CN" altLang="en-US" dirty="0"/>
          </a:p>
        </p:txBody>
      </p:sp>
      <p:sp>
        <p:nvSpPr>
          <p:cNvPr id="9" name="箭头: 右 19"/>
          <p:cNvSpPr/>
          <p:nvPr/>
        </p:nvSpPr>
        <p:spPr>
          <a:xfrm>
            <a:off x="447675" y="2046211"/>
            <a:ext cx="921385" cy="553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旧后</a:t>
            </a:r>
            <a:endParaRPr lang="zh-CN" altLang="en-US" dirty="0"/>
          </a:p>
        </p:txBody>
      </p:sp>
      <p:sp>
        <p:nvSpPr>
          <p:cNvPr id="10" name="箭头: 右 20"/>
          <p:cNvSpPr/>
          <p:nvPr/>
        </p:nvSpPr>
        <p:spPr>
          <a:xfrm>
            <a:off x="6706870" y="2832735"/>
            <a:ext cx="921385" cy="540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新后</a:t>
            </a:r>
            <a:endParaRPr lang="zh-CN" altLang="en-US" dirty="0"/>
          </a:p>
        </p:txBody>
      </p:sp>
      <p:sp>
        <p:nvSpPr>
          <p:cNvPr id="11" name="箭头: 右 21"/>
          <p:cNvSpPr/>
          <p:nvPr/>
        </p:nvSpPr>
        <p:spPr>
          <a:xfrm>
            <a:off x="6639560" y="1943100"/>
            <a:ext cx="921385" cy="5760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新前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885315" y="1318895"/>
            <a:ext cx="2501265" cy="2800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undefined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6011977" y="4434350"/>
            <a:ext cx="636353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zh-CN" altLang="en-US" dirty="0"/>
              <a:t>命中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c</a:t>
            </a:r>
            <a:r>
              <a:rPr lang="zh-CN" altLang="en-US" dirty="0"/>
              <a:t>节点移动到旧前之后前，</a:t>
            </a:r>
            <a:r>
              <a:rPr lang="en-US" altLang="zh-CN" dirty="0"/>
              <a:t>oldEnd--</a:t>
            </a:r>
            <a:r>
              <a:rPr lang="zh-CN" altLang="en-US" dirty="0"/>
              <a:t>，</a:t>
            </a:r>
            <a:r>
              <a:rPr lang="en-US" altLang="zh-CN" dirty="0"/>
              <a:t>newStart++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19" name="椭圆 18"/>
          <p:cNvSpPr/>
          <p:nvPr/>
        </p:nvSpPr>
        <p:spPr>
          <a:xfrm>
            <a:off x="1628225" y="1682170"/>
            <a:ext cx="3382122" cy="322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C</a:t>
            </a:r>
            <a:endParaRPr lang="en-US" altLang="zh-CN" dirty="0"/>
          </a:p>
        </p:txBody>
      </p:sp>
      <p:sp>
        <p:nvSpPr>
          <p:cNvPr id="20" name="矩形 19"/>
          <p:cNvSpPr/>
          <p:nvPr/>
        </p:nvSpPr>
        <p:spPr>
          <a:xfrm>
            <a:off x="1885315" y="2785745"/>
            <a:ext cx="2501265" cy="2800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undefined</a:t>
            </a:r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667934" y="1271510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12537" y="2045941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87062" y="2740690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719093" y="3647571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719093" y="2042131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719093" y="1252032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825067" y="0"/>
            <a:ext cx="0" cy="68580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8597033" y="308209"/>
            <a:ext cx="2219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newVnode</a:t>
            </a:r>
            <a:endParaRPr lang="zh-CN" altLang="en-US" sz="2800" dirty="0"/>
          </a:p>
        </p:txBody>
      </p:sp>
      <p:sp>
        <p:nvSpPr>
          <p:cNvPr id="24" name="文本框 23"/>
          <p:cNvSpPr txBox="1"/>
          <p:nvPr/>
        </p:nvSpPr>
        <p:spPr>
          <a:xfrm>
            <a:off x="2042160" y="230784"/>
            <a:ext cx="2553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oldVnode</a:t>
            </a:r>
            <a:endParaRPr lang="zh-CN" altLang="en-US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5000413" y="155328"/>
            <a:ext cx="1649307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</a:rPr>
              <a:t>复杂情况</a:t>
            </a:r>
            <a:endParaRPr lang="en-US" altLang="zh-CN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1560915" y="3435405"/>
            <a:ext cx="3382122" cy="322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7719093" y="2832866"/>
            <a:ext cx="3413760" cy="3683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箭头: 右 18"/>
          <p:cNvSpPr/>
          <p:nvPr/>
        </p:nvSpPr>
        <p:spPr>
          <a:xfrm>
            <a:off x="447675" y="2720975"/>
            <a:ext cx="921385" cy="59118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旧前</a:t>
            </a:r>
            <a:endParaRPr lang="zh-CN" altLang="en-US" dirty="0"/>
          </a:p>
        </p:txBody>
      </p:sp>
      <p:sp>
        <p:nvSpPr>
          <p:cNvPr id="9" name="箭头: 右 19"/>
          <p:cNvSpPr/>
          <p:nvPr/>
        </p:nvSpPr>
        <p:spPr>
          <a:xfrm>
            <a:off x="447675" y="2046211"/>
            <a:ext cx="921385" cy="553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旧后</a:t>
            </a:r>
            <a:endParaRPr lang="zh-CN" altLang="en-US" dirty="0"/>
          </a:p>
        </p:txBody>
      </p:sp>
      <p:sp>
        <p:nvSpPr>
          <p:cNvPr id="10" name="箭头: 右 20"/>
          <p:cNvSpPr/>
          <p:nvPr/>
        </p:nvSpPr>
        <p:spPr>
          <a:xfrm>
            <a:off x="6706870" y="2832735"/>
            <a:ext cx="921385" cy="540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新后</a:t>
            </a:r>
            <a:endParaRPr lang="zh-CN" altLang="en-US" dirty="0"/>
          </a:p>
        </p:txBody>
      </p:sp>
      <p:sp>
        <p:nvSpPr>
          <p:cNvPr id="11" name="箭头: 右 21"/>
          <p:cNvSpPr/>
          <p:nvPr/>
        </p:nvSpPr>
        <p:spPr>
          <a:xfrm>
            <a:off x="6706870" y="2599055"/>
            <a:ext cx="921385" cy="5760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新前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885315" y="1318895"/>
            <a:ext cx="2501265" cy="2800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undefined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6011977" y="4434350"/>
            <a:ext cx="6363538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zh-CN" altLang="en-US" dirty="0"/>
              <a:t>命中</a:t>
            </a:r>
            <a:r>
              <a:rPr lang="en-US" altLang="zh-CN" dirty="0"/>
              <a:t>1</a:t>
            </a:r>
            <a:r>
              <a:rPr lang="zh-CN" altLang="en-US" dirty="0"/>
              <a:t>，不涉及移动，</a:t>
            </a:r>
            <a:r>
              <a:rPr lang="en-US" altLang="zh-CN" dirty="0">
                <a:sym typeface="+mn-ea"/>
              </a:rPr>
              <a:t>oldStart++</a:t>
            </a:r>
            <a:r>
              <a:rPr lang="zh-CN" altLang="en-US" dirty="0"/>
              <a:t>，</a:t>
            </a:r>
            <a:r>
              <a:rPr lang="en-US" altLang="zh-CN" dirty="0"/>
              <a:t>newStart++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旧节点不满足循环，说明新节点里面有新增的节点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19" name="椭圆 18"/>
          <p:cNvSpPr/>
          <p:nvPr/>
        </p:nvSpPr>
        <p:spPr>
          <a:xfrm>
            <a:off x="1628225" y="1682170"/>
            <a:ext cx="3382122" cy="322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C</a:t>
            </a:r>
            <a:endParaRPr lang="en-US" altLang="zh-CN" dirty="0"/>
          </a:p>
        </p:txBody>
      </p:sp>
      <p:sp>
        <p:nvSpPr>
          <p:cNvPr id="20" name="矩形 19"/>
          <p:cNvSpPr/>
          <p:nvPr/>
        </p:nvSpPr>
        <p:spPr>
          <a:xfrm>
            <a:off x="1885315" y="2785745"/>
            <a:ext cx="2501265" cy="2800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undefined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一、</a:t>
            </a:r>
            <a:r>
              <a:rPr lang="en-US" altLang="zh-CN"/>
              <a:t>diff</a:t>
            </a:r>
            <a:r>
              <a:rPr lang="zh-CN" altLang="en-US"/>
              <a:t>算法的简介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+mn-ea"/>
              </a:rPr>
              <a:t>di</a:t>
            </a:r>
            <a:r>
              <a:rPr b="0" spc="-45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+mn-ea"/>
              </a:rPr>
              <a:t>f</a:t>
            </a:r>
            <a:r>
              <a:rPr b="0" spc="-5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+mn-ea"/>
              </a:rPr>
              <a:t>f</a:t>
            </a:r>
            <a:r>
              <a:rPr b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算法的特性</a:t>
            </a:r>
            <a:endParaRPr lang="en-US" altLang="zh-CN" b="0">
              <a:solidFill>
                <a:srgbClr val="000000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3" name="object 11"/>
          <p:cNvSpPr txBox="1"/>
          <p:nvPr/>
        </p:nvSpPr>
        <p:spPr>
          <a:xfrm>
            <a:off x="1076960" y="1564640"/>
            <a:ext cx="9112885" cy="2652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168910" indent="-287020">
              <a:lnSpc>
                <a:spcPct val="15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最小量更新太厉害啦！真的是最小量更新</a:t>
            </a:r>
            <a:r>
              <a:rPr sz="1800" spc="5" dirty="0">
                <a:latin typeface="微软雅黑" panose="020B0503020204020204" charset="-122"/>
                <a:cs typeface="微软雅黑" panose="020B0503020204020204" charset="-122"/>
              </a:rPr>
              <a:t>！</a:t>
            </a: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当然，</a:t>
            </a:r>
            <a:r>
              <a:rPr sz="1800" b="1" spc="-10" dirty="0">
                <a:latin typeface="Consolas" panose="020B0609020204030204"/>
                <a:cs typeface="Consolas" panose="020B0609020204030204"/>
              </a:rPr>
              <a:t>key</a:t>
            </a: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很重要。</a:t>
            </a:r>
            <a:r>
              <a:rPr sz="1800" b="1" spc="-10" dirty="0">
                <a:latin typeface="Consolas" panose="020B0609020204030204"/>
                <a:cs typeface="Consolas" panose="020B0609020204030204"/>
              </a:rPr>
              <a:t>key</a:t>
            </a: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是这个节点的 </a:t>
            </a: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唯一标识，告诉</a:t>
            </a:r>
            <a:r>
              <a:rPr sz="1800" b="1" spc="-10" dirty="0">
                <a:latin typeface="Consolas" panose="020B0609020204030204"/>
                <a:cs typeface="Consolas" panose="020B0609020204030204"/>
              </a:rPr>
              <a:t>diff</a:t>
            </a: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算法，在更改前后它们是同一</a:t>
            </a:r>
            <a:r>
              <a:rPr sz="1800" b="1" spc="-30" dirty="0">
                <a:latin typeface="微软雅黑" panose="020B0503020204020204" charset="-122"/>
                <a:cs typeface="微软雅黑" panose="020B0503020204020204" charset="-122"/>
              </a:rPr>
              <a:t>个</a:t>
            </a:r>
            <a:r>
              <a:rPr sz="1800" b="1" spc="-10" dirty="0">
                <a:latin typeface="Consolas" panose="020B0609020204030204"/>
                <a:cs typeface="Consolas" panose="020B0609020204030204"/>
              </a:rPr>
              <a:t>DOM</a:t>
            </a: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节点。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299085" marR="5080" indent="-287020">
              <a:lnSpc>
                <a:spcPct val="150000"/>
              </a:lnSpc>
              <a:spcBef>
                <a:spcPts val="1195"/>
              </a:spcBef>
              <a:buFont typeface="Arial" panose="020B0604020202020204"/>
              <a:buChar char="•"/>
              <a:tabLst>
                <a:tab pos="299085" algn="l"/>
                <a:tab pos="299720" algn="l"/>
              </a:tabLst>
            </a:pPr>
            <a:r>
              <a:rPr sz="1800" b="1" dirty="0">
                <a:highlight>
                  <a:srgbClr val="FFFF00"/>
                </a:highlight>
                <a:latin typeface="微软雅黑" panose="020B0503020204020204" charset="-122"/>
                <a:cs typeface="微软雅黑" panose="020B0503020204020204" charset="-122"/>
              </a:rPr>
              <a:t>只有是同一个虚拟节点，才进行精细化比</a:t>
            </a:r>
            <a:r>
              <a:rPr sz="1800" b="1" spc="5" dirty="0">
                <a:highlight>
                  <a:srgbClr val="FFFF00"/>
                </a:highlight>
                <a:latin typeface="微软雅黑" panose="020B0503020204020204" charset="-122"/>
                <a:cs typeface="微软雅黑" panose="020B0503020204020204" charset="-122"/>
              </a:rPr>
              <a:t>较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，否则就是暴力删除旧的、插入新的。 延伸问题</a:t>
            </a:r>
            <a:r>
              <a:rPr sz="1600" dirty="0">
                <a:latin typeface="微软雅黑" panose="020B0503020204020204" charset="-122"/>
                <a:cs typeface="微软雅黑" panose="020B0503020204020204" charset="-122"/>
              </a:rPr>
              <a:t>：如何定义是同一个虚拟节点？答：选择器相同</a:t>
            </a:r>
            <a:r>
              <a:rPr sz="1600" spc="-15" dirty="0">
                <a:latin typeface="微软雅黑" panose="020B0503020204020204" charset="-122"/>
                <a:cs typeface="微软雅黑" panose="020B0503020204020204" charset="-122"/>
              </a:rPr>
              <a:t>且</a:t>
            </a:r>
            <a:r>
              <a:rPr sz="1600" spc="-10" dirty="0">
                <a:latin typeface="Consolas" panose="020B0609020204030204"/>
                <a:cs typeface="Consolas" panose="020B0609020204030204"/>
              </a:rPr>
              <a:t>key</a:t>
            </a:r>
            <a:r>
              <a:rPr sz="1600" dirty="0">
                <a:latin typeface="微软雅黑" panose="020B0503020204020204" charset="-122"/>
                <a:cs typeface="微软雅黑" panose="020B0503020204020204" charset="-122"/>
              </a:rPr>
              <a:t>相同。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Font typeface="Arial" panose="020B0604020202020204"/>
              <a:buChar char="•"/>
            </a:pPr>
            <a:endParaRPr sz="1000">
              <a:latin typeface="微软雅黑" panose="020B0503020204020204" charset="-122"/>
              <a:cs typeface="微软雅黑" panose="020B0503020204020204" charset="-122"/>
            </a:endParaRPr>
          </a:p>
          <a:p>
            <a:pPr marL="299085" indent="-287020">
              <a:lnSpc>
                <a:spcPct val="100000"/>
              </a:lnSpc>
              <a:buFont typeface="Arial" panose="020B0604020202020204"/>
              <a:buChar char="•"/>
              <a:tabLst>
                <a:tab pos="299085" algn="l"/>
                <a:tab pos="299720" algn="l"/>
              </a:tabLst>
            </a:pPr>
            <a:r>
              <a:rPr sz="1600" b="1" dirty="0">
                <a:highlight>
                  <a:srgbClr val="FFFF00"/>
                </a:highlight>
                <a:latin typeface="微软雅黑" panose="020B0503020204020204" charset="-122"/>
                <a:cs typeface="微软雅黑" panose="020B0503020204020204" charset="-122"/>
              </a:rPr>
              <a:t>只进行同层比较，不会进行跨层比较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。</a:t>
            </a:r>
            <a:r>
              <a:rPr sz="1600" dirty="0">
                <a:latin typeface="微软雅黑" panose="020B0503020204020204" charset="-122"/>
                <a:cs typeface="微软雅黑" panose="020B0503020204020204" charset="-122"/>
              </a:rPr>
              <a:t>即使是同一片虚拟节点，但是跨层了，对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 marL="299085">
              <a:lnSpc>
                <a:spcPct val="100000"/>
              </a:lnSpc>
              <a:spcBef>
                <a:spcPts val="1080"/>
              </a:spcBef>
            </a:pPr>
            <a:r>
              <a:rPr sz="1600" spc="-5" dirty="0">
                <a:latin typeface="微软雅黑" panose="020B0503020204020204" charset="-122"/>
                <a:cs typeface="微软雅黑" panose="020B0503020204020204" charset="-122"/>
              </a:rPr>
              <a:t>不起，精细</a:t>
            </a:r>
            <a:r>
              <a:rPr sz="1800" spc="-5" dirty="0">
                <a:latin typeface="微软雅黑" panose="020B0503020204020204" charset="-122"/>
                <a:cs typeface="微软雅黑" panose="020B0503020204020204" charset="-122"/>
              </a:rPr>
              <a:t>化比较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不</a:t>
            </a:r>
            <a:r>
              <a:rPr sz="1800" spc="-10" dirty="0">
                <a:latin typeface="Consolas" panose="020B0609020204030204"/>
                <a:cs typeface="Consolas" panose="020B0609020204030204"/>
              </a:rPr>
              <a:t>dif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f</a:t>
            </a:r>
            <a:r>
              <a:rPr sz="1800" spc="-5" dirty="0">
                <a:latin typeface="微软雅黑" panose="020B0503020204020204" charset="-122"/>
                <a:cs typeface="微软雅黑" panose="020B0503020204020204" charset="-122"/>
              </a:rPr>
              <a:t>你，而是暴力删除旧的、然后插入新的。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object 12"/>
          <p:cNvSpPr txBox="1"/>
          <p:nvPr/>
        </p:nvSpPr>
        <p:spPr>
          <a:xfrm>
            <a:off x="1303020" y="4608195"/>
            <a:ext cx="7967345" cy="1020445"/>
          </a:xfrm>
          <a:prstGeom prst="rect">
            <a:avLst/>
          </a:prstGeom>
          <a:solidFill>
            <a:srgbClr val="E1EFD9"/>
          </a:solidFill>
        </p:spPr>
        <p:txBody>
          <a:bodyPr vert="horz" wrap="square" lIns="0" tIns="3492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5"/>
              </a:spcBef>
            </a:pPr>
            <a:r>
              <a:rPr sz="1800" b="1" spc="-1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diff</a:t>
            </a:r>
            <a:r>
              <a:rPr sz="18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并不是那么的“无微不至”啊！真的影响效率么？？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91440" marR="174625">
              <a:lnSpc>
                <a:spcPct val="100000"/>
              </a:lnSpc>
              <a:spcBef>
                <a:spcPts val="1205"/>
              </a:spcBef>
            </a:pPr>
            <a:r>
              <a:rPr sz="18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答：上</a:t>
            </a:r>
            <a:r>
              <a:rPr sz="1800" b="1" spc="-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面</a:t>
            </a:r>
            <a:r>
              <a:rPr sz="1800" b="1" spc="-1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2</a:t>
            </a:r>
            <a:r>
              <a:rPr sz="18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、</a:t>
            </a:r>
            <a:r>
              <a:rPr sz="1800" b="1" spc="-1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3</a:t>
            </a:r>
            <a:r>
              <a:rPr sz="18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操作在实际</a:t>
            </a:r>
            <a:r>
              <a:rPr sz="1800" b="1" spc="-1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Vue</a:t>
            </a:r>
            <a:r>
              <a:rPr sz="18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开发中，基本不会遇见，所以这是合理的优化 </a:t>
            </a:r>
            <a:r>
              <a:rPr sz="18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机制。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snabbdom</a:t>
            </a:r>
            <a:br>
              <a:rPr lang="en-US" altLang="zh-CN"/>
            </a:br>
            <a:endParaRPr lang="en-US" altLang="zh-CN"/>
          </a:p>
        </p:txBody>
      </p:sp>
      <p:sp>
        <p:nvSpPr>
          <p:cNvPr id="6" name="object 6"/>
          <p:cNvSpPr txBox="1"/>
          <p:nvPr/>
        </p:nvSpPr>
        <p:spPr>
          <a:xfrm>
            <a:off x="1146352" y="1640332"/>
            <a:ext cx="4970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onsolas" panose="020B0609020204030204"/>
                <a:cs typeface="Consolas" panose="020B0609020204030204"/>
              </a:rPr>
              <a:t>snabbdo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m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是瑞典语单词，单词原意“速度”；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6352" y="3332352"/>
            <a:ext cx="8372475" cy="1313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onsolas" panose="020B0609020204030204"/>
                <a:cs typeface="Consolas" panose="020B0609020204030204"/>
              </a:rPr>
              <a:t>snabbdom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是</a:t>
            </a:r>
            <a:r>
              <a:rPr sz="1800" spc="10" dirty="0">
                <a:latin typeface="微软雅黑" panose="020B0503020204020204" charset="-122"/>
                <a:cs typeface="微软雅黑" panose="020B0503020204020204" charset="-122"/>
              </a:rPr>
              <a:t>著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名的虚拟</a:t>
            </a:r>
            <a:r>
              <a:rPr sz="1800" spc="-10" dirty="0">
                <a:latin typeface="Consolas" panose="020B0609020204030204"/>
                <a:cs typeface="Consolas" panose="020B0609020204030204"/>
              </a:rPr>
              <a:t>DOM</a:t>
            </a:r>
            <a:r>
              <a:rPr sz="1800" spc="10" dirty="0">
                <a:latin typeface="微软雅黑" panose="020B0503020204020204" charset="-122"/>
                <a:cs typeface="微软雅黑" panose="020B0503020204020204" charset="-122"/>
              </a:rPr>
              <a:t>库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，是</a:t>
            </a:r>
            <a:r>
              <a:rPr sz="1800" spc="-10" dirty="0">
                <a:latin typeface="Consolas" panose="020B0609020204030204"/>
                <a:cs typeface="Consolas" panose="020B0609020204030204"/>
              </a:rPr>
              <a:t>diff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算</a:t>
            </a:r>
            <a:r>
              <a:rPr sz="1800" spc="10" dirty="0">
                <a:latin typeface="微软雅黑" panose="020B0503020204020204" charset="-122"/>
                <a:cs typeface="微软雅黑" panose="020B0503020204020204" charset="-122"/>
              </a:rPr>
              <a:t>法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的鼻祖</a:t>
            </a:r>
            <a:r>
              <a:rPr sz="1800" spc="-10" dirty="0"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800" spc="-10" dirty="0">
                <a:latin typeface="Consolas" panose="020B0609020204030204"/>
                <a:cs typeface="Consolas" panose="020B0609020204030204"/>
              </a:rPr>
              <a:t>Vue</a:t>
            </a:r>
            <a:r>
              <a:rPr sz="1800" spc="10" dirty="0">
                <a:latin typeface="微软雅黑" panose="020B0503020204020204" charset="-122"/>
                <a:cs typeface="微软雅黑" panose="020B0503020204020204" charset="-122"/>
              </a:rPr>
              <a:t>源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码借鉴了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snabbdom</a:t>
            </a:r>
            <a:r>
              <a:rPr sz="1800" spc="-5" dirty="0">
                <a:latin typeface="微软雅黑" panose="020B0503020204020204" charset="-122"/>
                <a:cs typeface="微软雅黑" panose="020B0503020204020204" charset="-122"/>
              </a:rPr>
              <a:t>；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Font typeface="Arial" panose="020B0604020202020204"/>
              <a:buChar char="•"/>
            </a:pPr>
            <a:endParaRPr sz="1200">
              <a:latin typeface="微软雅黑" panose="020B0503020204020204" charset="-122"/>
              <a:cs typeface="微软雅黑" panose="020B0503020204020204" charset="-122"/>
            </a:endParaRPr>
          </a:p>
          <a:p>
            <a:pPr marL="299085" indent="-287020">
              <a:lnSpc>
                <a:spcPct val="100000"/>
              </a:lnSpc>
              <a:buFont typeface="Arial" panose="020B0604020202020204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官方</a:t>
            </a:r>
            <a:r>
              <a:rPr sz="1800" spc="-10" dirty="0">
                <a:latin typeface="Consolas" panose="020B0609020204030204"/>
                <a:cs typeface="Consolas" panose="020B0609020204030204"/>
              </a:rPr>
              <a:t>git</a:t>
            </a:r>
            <a:r>
              <a:rPr sz="1800" spc="-10" dirty="0">
                <a:latin typeface="微软雅黑" panose="020B0503020204020204" charset="-122"/>
                <a:cs typeface="微软雅黑" panose="020B0503020204020204" charset="-122"/>
              </a:rPr>
              <a:t>：</a:t>
            </a:r>
            <a:r>
              <a:rPr sz="1800" spc="-10" dirty="0">
                <a:solidFill>
                  <a:srgbClr val="00AFEF"/>
                </a:solidFill>
                <a:latin typeface="Consolas" panose="020B0609020204030204"/>
                <a:cs typeface="Consolas" panose="020B0609020204030204"/>
              </a:rPr>
              <a:t>https://github.com/snabbdom/snabbdom</a:t>
            </a:r>
            <a:endParaRPr sz="1800" spc="-10" dirty="0">
              <a:solidFill>
                <a:srgbClr val="00AFEF"/>
              </a:solidFill>
              <a:latin typeface="Consolas" panose="020B0609020204030204"/>
              <a:cs typeface="Consolas" panose="020B0609020204030204"/>
            </a:endParaRPr>
          </a:p>
          <a:p>
            <a:pPr marL="299085" indent="-287020">
              <a:lnSpc>
                <a:spcPct val="100000"/>
              </a:lnSpc>
              <a:buFont typeface="Arial" panose="020B0604020202020204"/>
              <a:buChar char="•"/>
              <a:tabLst>
                <a:tab pos="299085" algn="l"/>
                <a:tab pos="299720" algn="l"/>
              </a:tabLst>
            </a:pPr>
            <a:endParaRPr sz="1800">
              <a:latin typeface="Consolas" panose="020B0609020204030204"/>
              <a:cs typeface="Consolas" panose="020B0609020204030204"/>
            </a:endParaRPr>
          </a:p>
          <a:p>
            <a:pPr marL="299085" indent="-287020">
              <a:lnSpc>
                <a:spcPct val="100000"/>
              </a:lnSpc>
              <a:buFont typeface="Arial" panose="020B0604020202020204"/>
              <a:buChar char="•"/>
              <a:tabLst>
                <a:tab pos="299085" algn="l"/>
                <a:tab pos="299720" algn="l"/>
              </a:tabLst>
            </a:pPr>
            <a:r>
              <a:rPr lang="en-US" sz="1800">
                <a:latin typeface="Consolas" panose="020B0609020204030204"/>
                <a:cs typeface="Consolas" panose="020B0609020204030204"/>
              </a:rPr>
              <a:t>diff</a:t>
            </a:r>
            <a:r>
              <a:rPr lang="zh-CN" altLang="en-US" sz="1800">
                <a:latin typeface="Consolas" panose="020B0609020204030204"/>
                <a:cs typeface="Consolas" panose="020B0609020204030204"/>
              </a:rPr>
              <a:t>算法是一直就存在的，只要是用到</a:t>
            </a:r>
            <a:r>
              <a:rPr lang="en-US" altLang="zh-CN" sz="1800">
                <a:latin typeface="Consolas" panose="020B0609020204030204"/>
                <a:cs typeface="Consolas" panose="020B0609020204030204"/>
              </a:rPr>
              <a:t>vnode</a:t>
            </a:r>
            <a:r>
              <a:rPr lang="zh-CN" altLang="en-US" sz="1800">
                <a:latin typeface="Consolas" panose="020B0609020204030204"/>
                <a:cs typeface="Consolas" panose="020B0609020204030204"/>
              </a:rPr>
              <a:t>的地方几乎都用到了</a:t>
            </a:r>
            <a:r>
              <a:rPr lang="en-US" altLang="zh-CN" sz="1800">
                <a:latin typeface="Consolas" panose="020B0609020204030204"/>
                <a:cs typeface="Consolas" panose="020B0609020204030204"/>
              </a:rPr>
              <a:t>diff</a:t>
            </a:r>
            <a:r>
              <a:rPr lang="zh-CN" altLang="en-US" sz="1800">
                <a:latin typeface="Consolas" panose="020B0609020204030204"/>
                <a:cs typeface="Consolas" panose="020B0609020204030204"/>
              </a:rPr>
              <a:t>算法</a:t>
            </a:r>
            <a:endParaRPr lang="zh-CN" altLang="en-US" sz="1800">
              <a:latin typeface="Consolas" panose="020B0609020204030204"/>
              <a:cs typeface="Consolas" panose="020B060902020403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115819" y="2097786"/>
            <a:ext cx="6559296" cy="1066318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697" y="233049"/>
            <a:ext cx="10852237" cy="441964"/>
          </a:xfrm>
        </p:spPr>
        <p:txBody>
          <a:bodyPr/>
          <a:p>
            <a:r>
              <a:rPr lang="zh-CN" altLang="en-US"/>
              <a:t>示意图：在我的</a:t>
            </a:r>
            <a:r>
              <a:rPr lang="en-US" altLang="zh-CN"/>
              <a:t>processOn</a:t>
            </a:r>
            <a:r>
              <a:t>上面画的</a:t>
            </a:r>
          </a:p>
        </p:txBody>
      </p:sp>
      <p:pic>
        <p:nvPicPr>
          <p:cNvPr id="4" name="图片 3" descr="diff原理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34645" y="931545"/>
            <a:ext cx="12192000" cy="592645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二、</a:t>
            </a:r>
            <a:r>
              <a:rPr lang="en-US" altLang="zh-CN"/>
              <a:t>diff</a:t>
            </a:r>
            <a:r>
              <a:rPr lang="zh-CN" altLang="en-US"/>
              <a:t>算法四命中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667934" y="1271510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67934" y="2111199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667934" y="2950887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807940" y="1264737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807940" y="2104426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807940" y="2944114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807940" y="3807717"/>
            <a:ext cx="3413760" cy="369332"/>
          </a:xfrm>
          <a:prstGeom prst="rect">
            <a:avLst/>
          </a:prstGeom>
          <a:solidFill>
            <a:schemeClr val="tx1"/>
          </a:solidFill>
          <a:ln w="57150">
            <a:noFill/>
          </a:ln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箭头: 右 18"/>
          <p:cNvSpPr/>
          <p:nvPr/>
        </p:nvSpPr>
        <p:spPr>
          <a:xfrm>
            <a:off x="448310" y="1153795"/>
            <a:ext cx="921385" cy="59118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旧前</a:t>
            </a:r>
            <a:endParaRPr lang="zh-CN" altLang="en-US" dirty="0"/>
          </a:p>
        </p:txBody>
      </p:sp>
      <p:sp>
        <p:nvSpPr>
          <p:cNvPr id="20" name="箭头: 右 19"/>
          <p:cNvSpPr/>
          <p:nvPr/>
        </p:nvSpPr>
        <p:spPr>
          <a:xfrm>
            <a:off x="448310" y="3017520"/>
            <a:ext cx="921385" cy="553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旧后</a:t>
            </a:r>
            <a:endParaRPr lang="zh-CN" altLang="en-US" dirty="0"/>
          </a:p>
        </p:txBody>
      </p:sp>
      <p:sp>
        <p:nvSpPr>
          <p:cNvPr id="21" name="箭头: 右 20"/>
          <p:cNvSpPr/>
          <p:nvPr/>
        </p:nvSpPr>
        <p:spPr>
          <a:xfrm>
            <a:off x="6752590" y="4609465"/>
            <a:ext cx="921385" cy="540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新后</a:t>
            </a:r>
            <a:endParaRPr lang="zh-CN" altLang="en-US" dirty="0"/>
          </a:p>
        </p:txBody>
      </p:sp>
      <p:sp>
        <p:nvSpPr>
          <p:cNvPr id="22" name="箭头: 右 21"/>
          <p:cNvSpPr/>
          <p:nvPr/>
        </p:nvSpPr>
        <p:spPr>
          <a:xfrm>
            <a:off x="6752590" y="1122680"/>
            <a:ext cx="921385" cy="5760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新前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5825067" y="0"/>
            <a:ext cx="0" cy="68580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7807940" y="4610357"/>
            <a:ext cx="3413760" cy="369332"/>
          </a:xfrm>
          <a:prstGeom prst="rect">
            <a:avLst/>
          </a:prstGeom>
          <a:solidFill>
            <a:schemeClr val="tx1"/>
          </a:solidFill>
          <a:ln w="57150">
            <a:noFill/>
          </a:ln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“E”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“E”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597033" y="308209"/>
            <a:ext cx="2219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newVnode</a:t>
            </a:r>
            <a:endParaRPr lang="zh-CN" altLang="en-US" sz="2800" dirty="0"/>
          </a:p>
        </p:txBody>
      </p:sp>
      <p:sp>
        <p:nvSpPr>
          <p:cNvPr id="24" name="文本框 23"/>
          <p:cNvSpPr txBox="1"/>
          <p:nvPr/>
        </p:nvSpPr>
        <p:spPr>
          <a:xfrm>
            <a:off x="2042160" y="230784"/>
            <a:ext cx="2553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oldVnode</a:t>
            </a:r>
            <a:endParaRPr lang="zh-CN" altLang="en-US" sz="3200" dirty="0"/>
          </a:p>
        </p:txBody>
      </p:sp>
      <p:cxnSp>
        <p:nvCxnSpPr>
          <p:cNvPr id="5" name="直接箭头连接符 4"/>
          <p:cNvCxnSpPr/>
          <p:nvPr/>
        </p:nvCxnSpPr>
        <p:spPr>
          <a:xfrm>
            <a:off x="1469814" y="1205653"/>
            <a:ext cx="51816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815838" y="82594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①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>
            <a:off x="1225038" y="3420534"/>
            <a:ext cx="5284135" cy="123563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4231336" y="379057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②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>
            <a:off x="1303031" y="1602770"/>
            <a:ext cx="5585449" cy="286085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1369908" y="1545830"/>
            <a:ext cx="5383104" cy="153583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5409569" y="33278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③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081694" y="1595748"/>
            <a:ext cx="415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④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667934" y="1271510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57139" y="2131497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667934" y="2950887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807940" y="1264737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807940" y="2104426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807940" y="2944114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807940" y="3807717"/>
            <a:ext cx="3413760" cy="369332"/>
          </a:xfrm>
          <a:prstGeom prst="rect">
            <a:avLst/>
          </a:prstGeom>
          <a:solidFill>
            <a:schemeClr val="tx1"/>
          </a:solidFill>
          <a:ln w="57150">
            <a:noFill/>
          </a:ln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825067" y="0"/>
            <a:ext cx="0" cy="68580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7807940" y="4610357"/>
            <a:ext cx="3413760" cy="369332"/>
          </a:xfrm>
          <a:prstGeom prst="rect">
            <a:avLst/>
          </a:prstGeom>
          <a:solidFill>
            <a:schemeClr val="tx1"/>
          </a:solidFill>
          <a:ln w="57150">
            <a:noFill/>
          </a:ln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“E”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“E”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597033" y="308209"/>
            <a:ext cx="2219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newVnode</a:t>
            </a:r>
            <a:endParaRPr lang="zh-CN" altLang="en-US" sz="2800" dirty="0"/>
          </a:p>
        </p:txBody>
      </p:sp>
      <p:sp>
        <p:nvSpPr>
          <p:cNvPr id="24" name="文本框 23"/>
          <p:cNvSpPr txBox="1"/>
          <p:nvPr/>
        </p:nvSpPr>
        <p:spPr>
          <a:xfrm>
            <a:off x="2042160" y="230784"/>
            <a:ext cx="2553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oldVnode</a:t>
            </a:r>
            <a:endParaRPr lang="zh-CN" altLang="en-US" sz="3200" dirty="0"/>
          </a:p>
        </p:txBody>
      </p:sp>
      <p:sp>
        <p:nvSpPr>
          <p:cNvPr id="42" name="文本框 41"/>
          <p:cNvSpPr txBox="1"/>
          <p:nvPr/>
        </p:nvSpPr>
        <p:spPr>
          <a:xfrm>
            <a:off x="1012825" y="4401820"/>
            <a:ext cx="28289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命中①就移动两个头指针</a:t>
            </a:r>
            <a:endParaRPr lang="en-US" altLang="zh-CN" dirty="0"/>
          </a:p>
          <a:p>
            <a:r>
              <a:rPr lang="en-US" altLang="zh-CN" dirty="0" err="1"/>
              <a:t>oldStart</a:t>
            </a:r>
            <a:r>
              <a:rPr lang="en-US" altLang="zh-CN" dirty="0"/>
              <a:t>++</a:t>
            </a:r>
            <a:endParaRPr lang="en-US" altLang="zh-CN" dirty="0"/>
          </a:p>
          <a:p>
            <a:r>
              <a:rPr lang="en-US" altLang="zh-CN" dirty="0" err="1"/>
              <a:t>newStart</a:t>
            </a:r>
            <a:r>
              <a:rPr lang="en-US" altLang="zh-CN" dirty="0"/>
              <a:t>++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5297957" y="156371"/>
            <a:ext cx="1275396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命中①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2" name="箭头: 右 21"/>
          <p:cNvSpPr/>
          <p:nvPr/>
        </p:nvSpPr>
        <p:spPr>
          <a:xfrm>
            <a:off x="6752590" y="2016760"/>
            <a:ext cx="921385" cy="5760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新前</a:t>
            </a:r>
            <a:endParaRPr lang="zh-CN" altLang="en-US" dirty="0"/>
          </a:p>
        </p:txBody>
      </p:sp>
      <p:sp>
        <p:nvSpPr>
          <p:cNvPr id="6" name="箭头: 右 18"/>
          <p:cNvSpPr/>
          <p:nvPr/>
        </p:nvSpPr>
        <p:spPr>
          <a:xfrm>
            <a:off x="534035" y="2020570"/>
            <a:ext cx="921385" cy="59118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旧前</a:t>
            </a:r>
            <a:endParaRPr lang="zh-CN" altLang="en-US" dirty="0"/>
          </a:p>
        </p:txBody>
      </p:sp>
      <p:sp>
        <p:nvSpPr>
          <p:cNvPr id="9" name="箭头: 右 19"/>
          <p:cNvSpPr/>
          <p:nvPr/>
        </p:nvSpPr>
        <p:spPr>
          <a:xfrm>
            <a:off x="534035" y="2859011"/>
            <a:ext cx="921385" cy="553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旧后</a:t>
            </a:r>
            <a:endParaRPr lang="zh-CN" altLang="en-US" dirty="0"/>
          </a:p>
        </p:txBody>
      </p:sp>
      <p:sp>
        <p:nvSpPr>
          <p:cNvPr id="10" name="箭头: 右 20"/>
          <p:cNvSpPr/>
          <p:nvPr/>
        </p:nvSpPr>
        <p:spPr>
          <a:xfrm>
            <a:off x="6752590" y="4592320"/>
            <a:ext cx="921385" cy="540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新后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2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2*i*5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3*i*3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3*i*5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4*i*1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4*i*2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4*i*3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5*i*1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5*i*2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5*i*3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6*i*2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6*i*3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7*i*1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7*i*3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8*i*2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8*i*5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3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3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SHOW_EDIT_AREA_INDICATION" val="0"/>
  <p:tag name="KSO_WM_TEMPLATE_THUMBS_INDEX" val="1、4、7、8、10、11、12、13、15"/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2543"/>
</p:tagLst>
</file>

<file path=ppt/tags/tag19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202543_1*b*2"/>
  <p:tag name="KSO_WM_TEMPLATE_CATEGORY" val="custom"/>
  <p:tag name="KSO_WM_TEMPLATE_INDEX" val="20202543"/>
  <p:tag name="KSO_WM_UNIT_LAYERLEVEL" val="1"/>
  <p:tag name="KSO_WM_TAG_VERSION" val="1.0"/>
  <p:tag name="KSO_WM_BEAUTIFY_FLAG" val="#wm#"/>
  <p:tag name="KSO_WM_UNIT_PRESET_TEXT" val="汇报人姓名"/>
</p:tagLst>
</file>

<file path=ppt/tags/tag1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3"/>
  <p:tag name="KSO_WM_UNIT_ID" val="custom20202543_1*b*3"/>
  <p:tag name="KSO_WM_TEMPLATE_CATEGORY" val="custom"/>
  <p:tag name="KSO_WM_TEMPLATE_INDEX" val="20202543"/>
  <p:tag name="KSO_WM_UNIT_LAYERLEVEL" val="1"/>
  <p:tag name="KSO_WM_TAG_VERSION" val="1.0"/>
  <p:tag name="KSO_WM_BEAUTIFY_FLAG" val="#wm#"/>
  <p:tag name="KSO_WM_UNIT_PRESET_TEXT" val="汇报人日期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3_1*a*1"/>
  <p:tag name="KSO_WM_TEMPLATE_CATEGORY" val="custom"/>
  <p:tag name="KSO_WM_TEMPLATE_INDEX" val="20202543"/>
  <p:tag name="KSO_WM_UNIT_LAYERLEVEL" val="1"/>
  <p:tag name="KSO_WM_TAG_VERSION" val="1.0"/>
  <p:tag name="KSO_WM_BEAUTIFY_FLAG" val="#wm#"/>
  <p:tag name="KSO_WM_UNIT_PRESET_TEXT" val="简约工作汇报模板"/>
</p:tagLst>
</file>

<file path=ppt/tags/tag201.xml><?xml version="1.0" encoding="utf-8"?>
<p:tagLst xmlns:p="http://schemas.openxmlformats.org/presentationml/2006/main">
  <p:tag name="KSO_WM_TEMPLATE_THUMBS_INDEX" val="1、4、7、8、10、11、12、13、15"/>
  <p:tag name="KSO_WM_SLIDE_ID" val="custom20202543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543"/>
  <p:tag name="KSO_WM_SLIDE_LAYOUT" val="a_b"/>
  <p:tag name="KSO_WM_SLIDE_LAYOUT_CNT" val="1_3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2543_4*l_h_i*1_1_1"/>
  <p:tag name="KSO_WM_TEMPLATE_CATEGORY" val="custom"/>
  <p:tag name="KSO_WM_TEMPLATE_INDEX" val="20202543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203.xml><?xml version="1.0" encoding="utf-8"?>
<p:tagLst xmlns:p="http://schemas.openxmlformats.org/presentationml/2006/main">
  <p:tag name="KSO_WM_UNIT_SUBTYPE" val="a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2543_4*l_h_f*1_1_1"/>
  <p:tag name="KSO_WM_TEMPLATE_CATEGORY" val="custom"/>
  <p:tag name="KSO_WM_TEMPLATE_INDEX" val="20202543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  <p:tag name="KSO_WM_UNIT_USESOURCEFORMAT_APPLY" val="1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custom20202543_4*l_h_i*1_1_2"/>
  <p:tag name="KSO_WM_TEMPLATE_CATEGORY" val="custom"/>
  <p:tag name="KSO_WM_TEMPLATE_INDEX" val="20202543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USESOURCEFORMAT_APPLY" val="1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2543_4*l_h_i*1_2_1"/>
  <p:tag name="KSO_WM_TEMPLATE_CATEGORY" val="custom"/>
  <p:tag name="KSO_WM_TEMPLATE_INDEX" val="20202543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206.xml><?xml version="1.0" encoding="utf-8"?>
<p:tagLst xmlns:p="http://schemas.openxmlformats.org/presentationml/2006/main">
  <p:tag name="KSO_WM_UNIT_SUBTYPE" val="a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2543_4*l_h_f*1_2_1"/>
  <p:tag name="KSO_WM_TEMPLATE_CATEGORY" val="custom"/>
  <p:tag name="KSO_WM_TEMPLATE_INDEX" val="20202543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  <p:tag name="KSO_WM_UNIT_USESOURCEFORMAT_APPLY" val="1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custom20202543_4*l_h_i*1_2_2"/>
  <p:tag name="KSO_WM_TEMPLATE_CATEGORY" val="custom"/>
  <p:tag name="KSO_WM_TEMPLATE_INDEX" val="20202543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2543_4*l_h_i*1_3_1"/>
  <p:tag name="KSO_WM_TEMPLATE_CATEGORY" val="custom"/>
  <p:tag name="KSO_WM_TEMPLATE_INDEX" val="20202543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209.xml><?xml version="1.0" encoding="utf-8"?>
<p:tagLst xmlns:p="http://schemas.openxmlformats.org/presentationml/2006/main">
  <p:tag name="KSO_WM_UNIT_SUBTYPE" val="a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2543_4*l_h_f*1_3_1"/>
  <p:tag name="KSO_WM_TEMPLATE_CATEGORY" val="custom"/>
  <p:tag name="KSO_WM_TEMPLATE_INDEX" val="20202543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  <p:tag name="KSO_WM_UNIT_USESOURCEFORMAT_APPLY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custom20202543_4*l_h_i*1_3_2"/>
  <p:tag name="KSO_WM_TEMPLATE_CATEGORY" val="custom"/>
  <p:tag name="KSO_WM_TEMPLATE_INDEX" val="20202543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02543_4*l_h_i*1_4_1"/>
  <p:tag name="KSO_WM_TEMPLATE_CATEGORY" val="custom"/>
  <p:tag name="KSO_WM_TEMPLATE_INDEX" val="20202543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212.xml><?xml version="1.0" encoding="utf-8"?>
<p:tagLst xmlns:p="http://schemas.openxmlformats.org/presentationml/2006/main">
  <p:tag name="KSO_WM_UNIT_SUBTYPE" val="a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202543_4*l_h_f*1_4_1"/>
  <p:tag name="KSO_WM_TEMPLATE_CATEGORY" val="custom"/>
  <p:tag name="KSO_WM_TEMPLATE_INDEX" val="20202543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  <p:tag name="KSO_WM_UNIT_USESOURCEFORMAT_APPLY" val="1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custom20202543_4*l_h_i*1_4_2"/>
  <p:tag name="KSO_WM_TEMPLATE_CATEGORY" val="custom"/>
  <p:tag name="KSO_WM_TEMPLATE_INDEX" val="20202543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21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43_4*b*1"/>
  <p:tag name="KSO_WM_TEMPLATE_CATEGORY" val="custom"/>
  <p:tag name="KSO_WM_TEMPLATE_INDEX" val="20202543"/>
  <p:tag name="KSO_WM_UNIT_LAYERLEVEL" val="1"/>
  <p:tag name="KSO_WM_TAG_VERSION" val="1.0"/>
  <p:tag name="KSO_WM_BEAUTIFY_FLAG" val="#wm#"/>
  <p:tag name="KSO_WM_UNIT_PRESET_TEXT" val="CONTENTS"/>
  <p:tag name="KSO_WM_UNIT_TEXT_FILL_FORE_SCHEMECOLOR_INDEX" val="13"/>
  <p:tag name="KSO_WM_UNIT_TEXT_FILL_TYPE" val="1"/>
  <p:tag name="KSO_WM_UNIT_USESOURCEFORMAT_APPLY" val="1"/>
</p:tagLst>
</file>

<file path=ppt/tags/tag215.xml><?xml version="1.0" encoding="utf-8"?>
<p:tagLst xmlns:p="http://schemas.openxmlformats.org/presentationml/2006/main">
  <p:tag name="KSO_WM_UNIT_ISCONTENTSTITLE" val="1"/>
  <p:tag name="KSO_WM_UNIT_ISNUMDGMTITLE" val="0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2543_4*a*1"/>
  <p:tag name="KSO_WM_TEMPLATE_CATEGORY" val="custom"/>
  <p:tag name="KSO_WM_TEMPLATE_INDEX" val="20202543"/>
  <p:tag name="KSO_WM_UNIT_LAYERLEVEL" val="1"/>
  <p:tag name="KSO_WM_TAG_VERSION" val="1.0"/>
  <p:tag name="KSO_WM_BEAUTIFY_FLAG" val="#wm#"/>
  <p:tag name="KSO_WM_UNIT_PRESET_TEXT" val="目录"/>
  <p:tag name="KSO_WM_UNIT_TEXT_FILL_FORE_SCHEMECOLOR_INDEX" val="13"/>
  <p:tag name="KSO_WM_UNIT_TEXT_FILL_TYPE" val="1"/>
  <p:tag name="KSO_WM_UNIT_USESOURCEFORMAT_APPLY" val="1"/>
</p:tagLst>
</file>

<file path=ppt/tags/tag216.xml><?xml version="1.0" encoding="utf-8"?>
<p:tagLst xmlns:p="http://schemas.openxmlformats.org/presentationml/2006/main">
  <p:tag name="KSO_WM_SLIDE_ID" val="custom20202543_4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2543"/>
  <p:tag name="KSO_WM_SLIDE_LAYOUT" val="a_b_l"/>
  <p:tag name="KSO_WM_SLIDE_LAYOUT_CNT" val="1_1_1"/>
</p:tagLst>
</file>

<file path=ppt/tags/tag217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3"/>
</p:tagLst>
</file>

<file path=ppt/tags/tag218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3"/>
</p:tagLst>
</file>

<file path=ppt/tags/tag219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3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PLACING_PICTURE_USER_VIEWPORT" val="{&quot;height&quot;:9333,&quot;width&quot;:19200}"/>
</p:tagLst>
</file>

<file path=ppt/tags/tag221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3"/>
</p:tagLst>
</file>

<file path=ppt/tags/tag222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3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"/>
  <p:tag name="KSO_WM_UNIT_ID" val="_1*y*1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5">
      <a:dk1>
        <a:srgbClr val="000000"/>
      </a:dk1>
      <a:lt1>
        <a:srgbClr val="FFFFFF"/>
      </a:lt1>
      <a:dk2>
        <a:srgbClr val="F2F2F2"/>
      </a:dk2>
      <a:lt2>
        <a:srgbClr val="FFFFFF"/>
      </a:lt2>
      <a:accent1>
        <a:srgbClr val="FFD865"/>
      </a:accent1>
      <a:accent2>
        <a:srgbClr val="DBE782"/>
      </a:accent2>
      <a:accent3>
        <a:srgbClr val="C2E3A3"/>
      </a:accent3>
      <a:accent4>
        <a:srgbClr val="A3E8C2"/>
      </a:accent4>
      <a:accent5>
        <a:srgbClr val="84ECE0"/>
      </a:accent5>
      <a:accent6>
        <a:srgbClr val="65F2FF"/>
      </a:accent6>
      <a:hlink>
        <a:srgbClr val="658BD5"/>
      </a:hlink>
      <a:folHlink>
        <a:srgbClr val="9F69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F2F2F2"/>
    </a:dk2>
    <a:lt2>
      <a:srgbClr val="FFFFFF"/>
    </a:lt2>
    <a:accent1>
      <a:srgbClr val="FFD865"/>
    </a:accent1>
    <a:accent2>
      <a:srgbClr val="DBE782"/>
    </a:accent2>
    <a:accent3>
      <a:srgbClr val="C2E3A3"/>
    </a:accent3>
    <a:accent4>
      <a:srgbClr val="A3E8C2"/>
    </a:accent4>
    <a:accent5>
      <a:srgbClr val="84ECE0"/>
    </a:accent5>
    <a:accent6>
      <a:srgbClr val="65F2FF"/>
    </a:accent6>
    <a:hlink>
      <a:srgbClr val="658BD5"/>
    </a:hlink>
    <a:folHlink>
      <a:srgbClr val="9F69A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6270</Words>
  <Application>WPS 演示</Application>
  <PresentationFormat>宽屏</PresentationFormat>
  <Paragraphs>799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43" baseType="lpstr">
      <vt:lpstr>Arial</vt:lpstr>
      <vt:lpstr>宋体</vt:lpstr>
      <vt:lpstr>Wingdings</vt:lpstr>
      <vt:lpstr>微软雅黑</vt:lpstr>
      <vt:lpstr>汉仪旗黑-85S</vt:lpstr>
      <vt:lpstr>黑体</vt:lpstr>
      <vt:lpstr>Viner Hand ITC</vt:lpstr>
      <vt:lpstr>Consolas</vt:lpstr>
      <vt:lpstr>Arial Unicode MS</vt:lpstr>
      <vt:lpstr>Calibri</vt:lpstr>
      <vt:lpstr>等线 Light</vt:lpstr>
      <vt:lpstr>等线</vt:lpstr>
      <vt:lpstr>Arial</vt:lpstr>
      <vt:lpstr>Consolas</vt:lpstr>
      <vt:lpstr>Office 主题​​</vt:lpstr>
      <vt:lpstr>1_Office 主题​​</vt:lpstr>
      <vt:lpstr>diff算法之updateChild</vt:lpstr>
      <vt:lpstr>PowerPoint 演示文稿</vt:lpstr>
      <vt:lpstr>PowerPoint 演示文稿</vt:lpstr>
      <vt:lpstr>感受diff算法的心得</vt:lpstr>
      <vt:lpstr>PowerPoint 演示文稿</vt:lpstr>
      <vt:lpstr>PowerPoint 演示文稿</vt:lpstr>
      <vt:lpstr>一、diff算法的简介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康 康</dc:creator>
  <cp:lastModifiedBy>王金玉</cp:lastModifiedBy>
  <cp:revision>40</cp:revision>
  <dcterms:created xsi:type="dcterms:W3CDTF">2021-04-15T02:58:00Z</dcterms:created>
  <dcterms:modified xsi:type="dcterms:W3CDTF">2021-12-16T14:01:10Z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1A2FDC7B2EAA4B9190649518240C4742</vt:lpwstr>
  </property>
  <property fmtid="{D5CDD505-2E9C-101B-9397-08002B2CF9AE}" pid="3" name="KSOProductBuildVer">
    <vt:lpwstr>2052-11.1.0.11045</vt:lpwstr>
  </property>
</Properties>
</file>