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26" r:id="rId4"/>
    <p:sldId id="278" r:id="rId6"/>
    <p:sldId id="279" r:id="rId7"/>
    <p:sldId id="280" r:id="rId8"/>
    <p:sldId id="281" r:id="rId9"/>
    <p:sldId id="282" r:id="rId10"/>
    <p:sldId id="283" r:id="rId11"/>
    <p:sldId id="293" r:id="rId12"/>
    <p:sldId id="294" r:id="rId13"/>
    <p:sldId id="295" r:id="rId14"/>
    <p:sldId id="304" r:id="rId15"/>
    <p:sldId id="320" r:id="rId16"/>
    <p:sldId id="285" r:id="rId17"/>
    <p:sldId id="300" r:id="rId18"/>
    <p:sldId id="302" r:id="rId19"/>
    <p:sldId id="303" r:id="rId20"/>
    <p:sldId id="286" r:id="rId21"/>
    <p:sldId id="321" r:id="rId22"/>
    <p:sldId id="322" r:id="rId23"/>
    <p:sldId id="323" r:id="rId24"/>
    <p:sldId id="324" r:id="rId25"/>
    <p:sldId id="32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6" y="72"/>
      </p:cViewPr>
      <p:guideLst>
        <p:guide orient="horz" pos="2124"/>
        <p:guide pos="37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004B6-1546-429D-A762-A94F05B4B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emf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4" Type="http://schemas.openxmlformats.org/officeDocument/2006/relationships/tags" Target="../tags/tag36.xml"/><Relationship Id="rId13" Type="http://schemas.openxmlformats.org/officeDocument/2006/relationships/image" Target="../media/image2.png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image" Target="../media/image1.emf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3.jpe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image" Target="../media/image1.emf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image" Target="../media/image1.emf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image" Target="../media/image1.emf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../media/image1.emf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image" Target="../media/image1.emf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image" Target="../media/image1.emf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image" Target="../media/image1.emf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image" Target="../media/image1.emf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image" Target="../media/image1.emf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>
            <a:off x="3169227" y="4337260"/>
            <a:ext cx="5839691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555385" y="736265"/>
            <a:ext cx="1081230" cy="5406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637523" y="6064338"/>
            <a:ext cx="969576" cy="484788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1495762" y="2134304"/>
            <a:ext cx="666076" cy="666076"/>
          </a:xfrm>
          <a:prstGeom prst="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任意多边形: 形状 23"/>
          <p:cNvSpPr/>
          <p:nvPr userDrawn="1">
            <p:custDataLst>
              <p:tags r:id="rId10"/>
            </p:custDataLst>
          </p:nvPr>
        </p:nvSpPr>
        <p:spPr>
          <a:xfrm rot="18900000">
            <a:off x="4900844" y="-1113414"/>
            <a:ext cx="2416626" cy="2453839"/>
          </a:xfrm>
          <a:custGeom>
            <a:avLst/>
            <a:gdLst>
              <a:gd name="connsiteX0" fmla="*/ 0 w 2595753"/>
              <a:gd name="connsiteY0" fmla="*/ 0 h 2595753"/>
              <a:gd name="connsiteX1" fmla="*/ 2595753 w 2595753"/>
              <a:gd name="connsiteY1" fmla="*/ 2595753 h 2595753"/>
              <a:gd name="connsiteX2" fmla="*/ 0 w 2595753"/>
              <a:gd name="connsiteY2" fmla="*/ 2595753 h 259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753" h="2595753">
                <a:moveTo>
                  <a:pt x="0" y="0"/>
                </a:moveTo>
                <a:lnTo>
                  <a:pt x="2595753" y="2595753"/>
                </a:lnTo>
                <a:lnTo>
                  <a:pt x="0" y="2595753"/>
                </a:lnTo>
                <a:close/>
              </a:path>
            </a:pathLst>
          </a:custGeom>
          <a:noFill/>
          <a:ln w="2540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10197219" y="3517776"/>
            <a:ext cx="1076601" cy="1057221"/>
            <a:chOff x="10197219" y="3517776"/>
            <a:chExt cx="1076601" cy="1057221"/>
          </a:xfrm>
          <a:solidFill>
            <a:schemeClr val="accent2"/>
          </a:solidFill>
        </p:grpSpPr>
        <p:sp>
          <p:nvSpPr>
            <p:cNvPr id="10" name="矩形 9"/>
            <p:cNvSpPr/>
            <p:nvPr>
              <p:custDataLst>
                <p:tags r:id="rId12"/>
              </p:custDataLst>
            </p:nvPr>
          </p:nvSpPr>
          <p:spPr>
            <a:xfrm>
              <a:off x="10607744" y="3517776"/>
              <a:ext cx="666076" cy="666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10197219" y="4157579"/>
              <a:ext cx="417418" cy="4174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 userDrawn="1">
            <p:custDataLst>
              <p:tags r:id="rId14"/>
            </p:custDataLst>
          </p:nvPr>
        </p:nvSpPr>
        <p:spPr>
          <a:xfrm>
            <a:off x="1828800" y="2486660"/>
            <a:ext cx="8599170" cy="12420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053498" y="4427560"/>
            <a:ext cx="1458380" cy="430246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7680124" y="4427560"/>
            <a:ext cx="1458380" cy="430246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2047404" y="2419564"/>
            <a:ext cx="8097191" cy="124021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2047404" y="3775744"/>
            <a:ext cx="8097191" cy="49794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2174132"/>
            <a:ext cx="12192000" cy="2509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11103090" y="5019807"/>
            <a:ext cx="495809" cy="495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4"/>
            </p:custDataLst>
          </p:nvPr>
        </p:nvSpPr>
        <p:spPr>
          <a:xfrm>
            <a:off x="10787765" y="5515616"/>
            <a:ext cx="310715" cy="31071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1284052" y="1654256"/>
            <a:ext cx="9533105" cy="352085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1036147" y="1015123"/>
            <a:ext cx="495809" cy="495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 userDrawn="1">
            <p:custDataLst>
              <p:tags r:id="rId7"/>
            </p:custDataLst>
          </p:nvPr>
        </p:nvSpPr>
        <p:spPr>
          <a:xfrm>
            <a:off x="720822" y="1510932"/>
            <a:ext cx="310715" cy="31071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886677" y="3920188"/>
            <a:ext cx="4723923" cy="459319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 cstate="screen">
            <a:alphaModFix amt="50000"/>
          </a:blip>
          <a:srcRect/>
          <a:stretch>
            <a:fillRect/>
          </a:stretch>
        </p:blipFill>
        <p:spPr>
          <a:xfrm>
            <a:off x="-1" y="2177041"/>
            <a:ext cx="3495889" cy="25097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886676" y="2969064"/>
            <a:ext cx="4723923" cy="863945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5715" y="0"/>
            <a:ext cx="13202920" cy="6671945"/>
            <a:chOff x="-9" y="0"/>
            <a:chExt cx="20792" cy="10507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9" y="0"/>
              <a:ext cx="1987" cy="1505"/>
              <a:chOff x="-5475" y="-61"/>
              <a:chExt cx="1261620" cy="955805"/>
            </a:xfrm>
          </p:grpSpPr>
          <p:sp>
            <p:nvSpPr>
              <p:cNvPr id="10" name="直角三角形 9"/>
              <p:cNvSpPr/>
              <p:nvPr>
                <p:custDataLst>
                  <p:tags r:id="rId4"/>
                </p:custDataLst>
              </p:nvPr>
            </p:nvSpPr>
            <p:spPr>
              <a:xfrm flipV="1">
                <a:off x="-5475" y="-1"/>
                <a:ext cx="1261620" cy="955745"/>
              </a:xfrm>
              <a:prstGeom prst="rtTriangle">
                <a:avLst/>
              </a:prstGeom>
              <a:solidFill>
                <a:schemeClr val="accent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直角三角形 10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-5475" y="-61"/>
                <a:ext cx="1103411" cy="835893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18349" y="8087"/>
              <a:ext cx="2434" cy="2420"/>
              <a:chOff x="11651622" y="5135282"/>
              <a:chExt cx="1545463" cy="1536385"/>
            </a:xfrm>
          </p:grpSpPr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2700000">
                <a:off x="11660700" y="5135282"/>
                <a:ext cx="1536385" cy="1536385"/>
              </a:xfrm>
              <a:custGeom>
                <a:avLst/>
                <a:gdLst>
                  <a:gd name="connsiteX0" fmla="*/ 0 w 1536385"/>
                  <a:gd name="connsiteY0" fmla="*/ 0 h 1536385"/>
                  <a:gd name="connsiteX1" fmla="*/ 1536385 w 1536385"/>
                  <a:gd name="connsiteY1" fmla="*/ 1536385 h 1536385"/>
                  <a:gd name="connsiteX2" fmla="*/ 0 w 1536385"/>
                  <a:gd name="connsiteY2" fmla="*/ 1536385 h 153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6385" h="1536385">
                    <a:moveTo>
                      <a:pt x="0" y="0"/>
                    </a:moveTo>
                    <a:lnTo>
                      <a:pt x="1536385" y="1536385"/>
                    </a:lnTo>
                    <a:lnTo>
                      <a:pt x="0" y="1536385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 cstate="screen"/>
              <a:stretch>
                <a:fillRect/>
              </a:stretch>
            </p:blipFill>
            <p:spPr>
              <a:xfrm rot="5400000">
                <a:off x="11381315" y="563316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9105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642026" y="544749"/>
            <a:ext cx="3910519" cy="6313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638504" y="544749"/>
            <a:ext cx="3910519" cy="63132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760259" y="443230"/>
            <a:ext cx="6761860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5269393" y="5915716"/>
            <a:ext cx="1653212" cy="1653213"/>
            <a:chOff x="5269393" y="5915716"/>
            <a:chExt cx="1653212" cy="1653213"/>
          </a:xfrm>
        </p:grpSpPr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 rot="8100000">
              <a:off x="5269393" y="5915716"/>
              <a:ext cx="1653212" cy="1653213"/>
            </a:xfrm>
            <a:custGeom>
              <a:avLst/>
              <a:gdLst>
                <a:gd name="connsiteX0" fmla="*/ 0 w 1653212"/>
                <a:gd name="connsiteY0" fmla="*/ 1653213 h 1653213"/>
                <a:gd name="connsiteX1" fmla="*/ 0 w 1653212"/>
                <a:gd name="connsiteY1" fmla="*/ 0 h 1653213"/>
                <a:gd name="connsiteX2" fmla="*/ 1653212 w 1653212"/>
                <a:gd name="connsiteY2" fmla="*/ 1653213 h 16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212" h="1653213">
                  <a:moveTo>
                    <a:pt x="0" y="1653213"/>
                  </a:moveTo>
                  <a:lnTo>
                    <a:pt x="0" y="0"/>
                  </a:lnTo>
                  <a:lnTo>
                    <a:pt x="1653212" y="1653213"/>
                  </a:lnTo>
                  <a:close/>
                </a:path>
              </a:pathLst>
            </a:custGeom>
            <a:noFill/>
            <a:ln w="2540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tretch>
              <a:fillRect/>
            </a:stretch>
          </p:blipFill>
          <p:spPr>
            <a:xfrm rot="10800000">
              <a:off x="5555385" y="6317385"/>
              <a:ext cx="1081230" cy="54061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2750213" y="2016254"/>
            <a:ext cx="811134" cy="806524"/>
            <a:chOff x="2750213" y="2016254"/>
            <a:chExt cx="811134" cy="806524"/>
          </a:xfrm>
        </p:grpSpPr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3065538" y="2016254"/>
              <a:ext cx="495809" cy="495809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1"/>
              </p:custDataLst>
            </p:nvPr>
          </p:nvSpPr>
          <p:spPr>
            <a:xfrm>
              <a:off x="2750213" y="2512063"/>
              <a:ext cx="310715" cy="31071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矩形 11"/>
          <p:cNvSpPr/>
          <p:nvPr userDrawn="1">
            <p:custDataLst>
              <p:tags r:id="rId12"/>
            </p:custDataLst>
          </p:nvPr>
        </p:nvSpPr>
        <p:spPr>
          <a:xfrm>
            <a:off x="8688548" y="3912111"/>
            <a:ext cx="310715" cy="310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3428169" y="2258626"/>
            <a:ext cx="5335659" cy="1200329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428169" y="3638559"/>
            <a:ext cx="5354637" cy="495810"/>
          </a:xfrm>
        </p:spPr>
        <p:txBody>
          <a:bodyPr>
            <a:normAutofit/>
          </a:bodyPr>
          <a:lstStyle>
            <a:lvl1pPr marL="0" indent="0" algn="ctr">
              <a:buNone/>
              <a:defRPr sz="2000" spc="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-5715" y="0"/>
            <a:ext cx="1261745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7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8"/>
              </p:custDataLst>
            </p:nvPr>
          </p:nvSpPr>
          <p:spPr>
            <a:xfrm flipV="1">
              <a:off x="-5475" y="-1"/>
              <a:ext cx="1103411" cy="83589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Freeform 9"/>
          <p:cNvSpPr/>
          <p:nvPr userDrawn="1">
            <p:custDataLst>
              <p:tags r:id="rId9"/>
            </p:custDataLst>
          </p:nvPr>
        </p:nvSpPr>
        <p:spPr>
          <a:xfrm>
            <a:off x="11043138" y="4289310"/>
            <a:ext cx="1126957" cy="2253919"/>
          </a:xfrm>
          <a:custGeom>
            <a:avLst/>
            <a:gdLst>
              <a:gd name="connsiteX0" fmla="*/ 852673 w 852673"/>
              <a:gd name="connsiteY0" fmla="*/ 0 h 1705350"/>
              <a:gd name="connsiteX1" fmla="*/ 852671 w 852673"/>
              <a:gd name="connsiteY1" fmla="*/ 1705350 h 1705350"/>
              <a:gd name="connsiteX2" fmla="*/ 0 w 852673"/>
              <a:gd name="connsiteY2" fmla="*/ 852676 h 1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73" h="1705350">
                <a:moveTo>
                  <a:pt x="852673" y="0"/>
                </a:moveTo>
                <a:lnTo>
                  <a:pt x="852671" y="1705350"/>
                </a:lnTo>
                <a:lnTo>
                  <a:pt x="0" y="852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screen"/>
          <a:stretch>
            <a:fillRect/>
          </a:stretch>
        </p:blipFill>
        <p:spPr>
          <a:xfrm rot="5400000">
            <a:off x="11117357" y="5159252"/>
            <a:ext cx="1429406" cy="7147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15" name="Freeform 7"/>
          <p:cNvSpPr/>
          <p:nvPr userDrawn="1">
            <p:custDataLst>
              <p:tags r:id="rId8"/>
            </p:custDataLst>
          </p:nvPr>
        </p:nvSpPr>
        <p:spPr>
          <a:xfrm>
            <a:off x="35561" y="270756"/>
            <a:ext cx="846836" cy="1693676"/>
          </a:xfrm>
          <a:custGeom>
            <a:avLst/>
            <a:gdLst>
              <a:gd name="connsiteX0" fmla="*/ 0 w 846836"/>
              <a:gd name="connsiteY0" fmla="*/ 0 h 1693676"/>
              <a:gd name="connsiteX1" fmla="*/ 846836 w 846836"/>
              <a:gd name="connsiteY1" fmla="*/ 846840 h 1693676"/>
              <a:gd name="connsiteX2" fmla="*/ 0 w 846836"/>
              <a:gd name="connsiteY2" fmla="*/ 1693676 h 169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836" h="1693676">
                <a:moveTo>
                  <a:pt x="0" y="0"/>
                </a:moveTo>
                <a:lnTo>
                  <a:pt x="846836" y="846840"/>
                </a:lnTo>
                <a:lnTo>
                  <a:pt x="0" y="1693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screen"/>
          <a:stretch>
            <a:fillRect/>
          </a:stretch>
        </p:blipFill>
        <p:spPr>
          <a:xfrm rot="16200000">
            <a:off x="-237740" y="847270"/>
            <a:ext cx="1081325" cy="540662"/>
          </a:xfrm>
          <a:prstGeom prst="rect">
            <a:avLst/>
          </a:prstGeom>
        </p:spPr>
      </p:pic>
      <p:sp>
        <p:nvSpPr>
          <p:cNvPr id="18" name="Freeform 9"/>
          <p:cNvSpPr/>
          <p:nvPr userDrawn="1">
            <p:custDataLst>
              <p:tags r:id="rId11"/>
            </p:custDataLst>
          </p:nvPr>
        </p:nvSpPr>
        <p:spPr>
          <a:xfrm>
            <a:off x="11317422" y="4837879"/>
            <a:ext cx="852673" cy="1705350"/>
          </a:xfrm>
          <a:custGeom>
            <a:avLst/>
            <a:gdLst>
              <a:gd name="connsiteX0" fmla="*/ 852673 w 852673"/>
              <a:gd name="connsiteY0" fmla="*/ 0 h 1705350"/>
              <a:gd name="connsiteX1" fmla="*/ 852671 w 852673"/>
              <a:gd name="connsiteY1" fmla="*/ 1705350 h 1705350"/>
              <a:gd name="connsiteX2" fmla="*/ 0 w 852673"/>
              <a:gd name="connsiteY2" fmla="*/ 852676 h 1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73" h="1705350">
                <a:moveTo>
                  <a:pt x="852673" y="0"/>
                </a:moveTo>
                <a:lnTo>
                  <a:pt x="852671" y="1705350"/>
                </a:lnTo>
                <a:lnTo>
                  <a:pt x="0" y="852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0" cstate="screen"/>
          <a:stretch>
            <a:fillRect/>
          </a:stretch>
        </p:blipFill>
        <p:spPr>
          <a:xfrm rot="5400000">
            <a:off x="11378279" y="5420174"/>
            <a:ext cx="1081510" cy="540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flipH="1">
            <a:off x="206661" y="5620233"/>
            <a:ext cx="1013606" cy="1007845"/>
            <a:chOff x="267875" y="162991"/>
            <a:chExt cx="811134" cy="806524"/>
          </a:xfrm>
        </p:grpSpPr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583200" y="162991"/>
              <a:ext cx="495809" cy="495809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267875" y="658800"/>
              <a:ext cx="310715" cy="31071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740" y="1764030"/>
            <a:ext cx="3956685" cy="40932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10504763" y="-575719"/>
            <a:ext cx="1201704" cy="1201704"/>
            <a:chOff x="10504763" y="-597753"/>
            <a:chExt cx="1201704" cy="1201704"/>
          </a:xfrm>
        </p:grpSpPr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556007" y="5087916"/>
            <a:ext cx="1204758" cy="1204758"/>
            <a:chOff x="11567024" y="5087916"/>
            <a:chExt cx="1204758" cy="1204758"/>
          </a:xfrm>
        </p:grpSpPr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2700000">
              <a:off x="11567024" y="5087916"/>
              <a:ext cx="1204758" cy="1204758"/>
            </a:xfrm>
            <a:custGeom>
              <a:avLst/>
              <a:gdLst>
                <a:gd name="connsiteX0" fmla="*/ 0 w 1204758"/>
                <a:gd name="connsiteY0" fmla="*/ 0 h 1204758"/>
                <a:gd name="connsiteX1" fmla="*/ 1204758 w 1204758"/>
                <a:gd name="connsiteY1" fmla="*/ 1204758 h 1204758"/>
                <a:gd name="connsiteX2" fmla="*/ 1 w 1204758"/>
                <a:gd name="connsiteY2" fmla="*/ 1204757 h 12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4758" h="1204758">
                  <a:moveTo>
                    <a:pt x="0" y="0"/>
                  </a:moveTo>
                  <a:lnTo>
                    <a:pt x="1204758" y="1204758"/>
                  </a:lnTo>
                  <a:lnTo>
                    <a:pt x="1" y="1204757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 rot="5400000">
              <a:off x="11367340" y="5419986"/>
              <a:ext cx="1081230" cy="540615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0">
            <a:off x="-734060" y="2665730"/>
            <a:ext cx="1526540" cy="1526540"/>
            <a:chOff x="-777867" y="2665679"/>
            <a:chExt cx="1526642" cy="1526642"/>
          </a:xfrm>
        </p:grpSpPr>
        <p:sp>
          <p:nvSpPr>
            <p:cNvPr id="22" name="任意多边形: 形状 21"/>
            <p:cNvSpPr/>
            <p:nvPr>
              <p:custDataLst>
                <p:tags r:id="rId4"/>
              </p:custDataLst>
            </p:nvPr>
          </p:nvSpPr>
          <p:spPr>
            <a:xfrm rot="13500000">
              <a:off x="-777867" y="2665679"/>
              <a:ext cx="1526642" cy="1526642"/>
            </a:xfrm>
            <a:custGeom>
              <a:avLst/>
              <a:gdLst>
                <a:gd name="connsiteX0" fmla="*/ 1526642 w 1526642"/>
                <a:gd name="connsiteY0" fmla="*/ 1526642 h 1526642"/>
                <a:gd name="connsiteX1" fmla="*/ 0 w 1526642"/>
                <a:gd name="connsiteY1" fmla="*/ 1526642 h 1526642"/>
                <a:gd name="connsiteX2" fmla="*/ 0 w 1526642"/>
                <a:gd name="connsiteY2" fmla="*/ 0 h 152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6642" h="1526642">
                  <a:moveTo>
                    <a:pt x="1526642" y="1526642"/>
                  </a:moveTo>
                  <a:lnTo>
                    <a:pt x="0" y="15266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16200000">
              <a:off x="-357944" y="3085603"/>
              <a:ext cx="1373592" cy="686796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 rot="0">
            <a:off x="11392535" y="2659380"/>
            <a:ext cx="1539875" cy="1539875"/>
            <a:chOff x="11425666" y="2659138"/>
            <a:chExt cx="1539725" cy="1539725"/>
          </a:xfrm>
        </p:grpSpPr>
        <p:sp>
          <p:nvSpPr>
            <p:cNvPr id="20" name="任意多边形: 形状 19"/>
            <p:cNvSpPr/>
            <p:nvPr>
              <p:custDataLst>
                <p:tags r:id="rId8"/>
              </p:custDataLst>
            </p:nvPr>
          </p:nvSpPr>
          <p:spPr>
            <a:xfrm rot="8100000" flipH="1">
              <a:off x="11425666" y="2659138"/>
              <a:ext cx="1539725" cy="1539725"/>
            </a:xfrm>
            <a:custGeom>
              <a:avLst/>
              <a:gdLst>
                <a:gd name="connsiteX0" fmla="*/ 1539725 w 1539725"/>
                <a:gd name="connsiteY0" fmla="*/ 1539725 h 1539725"/>
                <a:gd name="connsiteX1" fmla="*/ 0 w 1539725"/>
                <a:gd name="connsiteY1" fmla="*/ 0 h 1539725"/>
                <a:gd name="connsiteX2" fmla="*/ 0 w 1539725"/>
                <a:gd name="connsiteY2" fmla="*/ 1539725 h 15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25" h="1539725">
                  <a:moveTo>
                    <a:pt x="1539725" y="1539725"/>
                  </a:moveTo>
                  <a:lnTo>
                    <a:pt x="0" y="0"/>
                  </a:lnTo>
                  <a:lnTo>
                    <a:pt x="0" y="1539725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5400000" flipH="1">
              <a:off x="11167101" y="3085603"/>
              <a:ext cx="1373592" cy="68679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730" y="3862705"/>
            <a:ext cx="9144000" cy="165608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汇报人姓名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汇报人日期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048039" y="2292564"/>
            <a:ext cx="8097191" cy="124021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diff</a:t>
            </a:r>
            <a:r>
              <a:rPr lang="zh-CN" altLang="en-US" dirty="0"/>
              <a:t>算法之</a:t>
            </a:r>
            <a:r>
              <a:rPr lang="en-US" altLang="zh-CN" dirty="0"/>
              <a:t>updateChild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不符合循环的规则，旧的先结束，说明剩余的几点是新增的节点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7482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98805" y="89686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261747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433276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3563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命中③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57332" y="516763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当③新后与旧前命中的时候，此时要移动节点。移动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旧前（新后）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节点到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旧后的后面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383540" y="178562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69265" y="441603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181800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4520" y="194246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798955" y="506666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433276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3563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命中③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57332" y="516763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当③新后与旧前命中的时候，此时要移动节点。移动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旧前（新后）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节点到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旧后的后面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69265" y="45764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69265" y="516787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115125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181800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4520" y="194246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761490" y="621411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874520" y="282575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37055" y="362077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1761490" y="541147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1761490" y="581279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761490" y="501015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874520" y="441579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68127" y="5167632"/>
            <a:ext cx="5771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命中④</a:t>
            </a:r>
            <a:endParaRPr lang="en-US" altLang="zh-CN" dirty="0"/>
          </a:p>
          <a:p>
            <a:r>
              <a:rPr lang="zh-CN" altLang="en-US" dirty="0"/>
              <a:t>将 新前</a:t>
            </a:r>
            <a:r>
              <a:rPr lang="en-US" altLang="zh-CN" dirty="0" err="1"/>
              <a:t>newStart</a:t>
            </a:r>
            <a:r>
              <a:rPr lang="en-US" altLang="zh-CN" dirty="0"/>
              <a:t> </a:t>
            </a:r>
            <a:r>
              <a:rPr lang="zh-CN" altLang="en-US" dirty="0"/>
              <a:t>指向的节点，移动到 旧前</a:t>
            </a:r>
            <a:r>
              <a:rPr lang="en-US" altLang="zh-CN" dirty="0" err="1"/>
              <a:t>oldStart</a:t>
            </a:r>
            <a:r>
              <a:rPr lang="en-US" altLang="zh-CN" dirty="0"/>
              <a:t> </a:t>
            </a:r>
            <a:r>
              <a:rPr lang="zh-CN" altLang="en-US" dirty="0"/>
              <a:t>之前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oldEnd</a:t>
            </a:r>
            <a:r>
              <a:rPr lang="en-US" altLang="zh-CN" dirty="0"/>
              <a:t>-- </a:t>
            </a:r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05130" y="18967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69265" y="441603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181800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224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423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68127" y="5167632"/>
            <a:ext cx="5771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命中④</a:t>
            </a:r>
            <a:endParaRPr lang="en-US" altLang="zh-CN" dirty="0"/>
          </a:p>
          <a:p>
            <a:r>
              <a:rPr lang="zh-CN" altLang="en-US" dirty="0"/>
              <a:t>将 新前</a:t>
            </a:r>
            <a:r>
              <a:rPr lang="en-US" altLang="zh-CN" dirty="0" err="1"/>
              <a:t>newStart</a:t>
            </a:r>
            <a:r>
              <a:rPr lang="en-US" altLang="zh-CN" dirty="0"/>
              <a:t> </a:t>
            </a:r>
            <a:r>
              <a:rPr lang="zh-CN" altLang="en-US" dirty="0"/>
              <a:t>指向的节点，移动到 旧前</a:t>
            </a:r>
            <a:r>
              <a:rPr lang="en-US" altLang="zh-CN" dirty="0" err="1"/>
              <a:t>oldStart</a:t>
            </a:r>
            <a:r>
              <a:rPr lang="en-US" altLang="zh-CN" dirty="0"/>
              <a:t> </a:t>
            </a:r>
            <a:r>
              <a:rPr lang="zh-CN" altLang="en-US" dirty="0"/>
              <a:t>之前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oldEnd</a:t>
            </a:r>
            <a:r>
              <a:rPr lang="en-US" altLang="zh-CN" dirty="0"/>
              <a:t>-- </a:t>
            </a:r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05130" y="18967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05130" y="349718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265112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16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169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971675" y="36372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74520" y="152971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03357" y="563118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命中①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oldStart++ </a:t>
            </a:r>
            <a:r>
              <a:rPr lang="en-US" altLang="zh-CN" dirty="0"/>
              <a:t> </a:t>
            </a:r>
            <a:r>
              <a:rPr lang="en-US" altLang="zh-CN" dirty="0" err="1"/>
              <a:t>newStart-+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05130" y="18967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340360" y="269073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339407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16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169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971675" y="36372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74520" y="152971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03357" y="563118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命中①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oldStart++ </a:t>
            </a:r>
            <a:r>
              <a:rPr lang="en-US" altLang="zh-CN" dirty="0"/>
              <a:t> </a:t>
            </a:r>
            <a:r>
              <a:rPr lang="en-US" altLang="zh-CN" dirty="0" err="1"/>
              <a:t>newStart-+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340360" y="332613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340360" y="269073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48590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16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169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971675" y="36372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74520" y="152971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28462" y="4110500"/>
            <a:ext cx="636353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 查找</a:t>
            </a:r>
            <a:r>
              <a:rPr lang="en-US" altLang="zh-CN" dirty="0" err="1">
                <a:sym typeface="+mn-ea"/>
              </a:rPr>
              <a:t>newStart</a:t>
            </a:r>
            <a:r>
              <a:rPr lang="zh-CN" altLang="en-US" dirty="0">
                <a:sym typeface="+mn-ea"/>
              </a:rPr>
              <a:t>指向的节点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在</a:t>
            </a:r>
            <a:r>
              <a:rPr lang="en-US" altLang="zh-CN" dirty="0" err="1">
                <a:sym typeface="+mn-ea"/>
              </a:rPr>
              <a:t>oldVnode</a:t>
            </a:r>
            <a:r>
              <a:rPr lang="zh-CN" altLang="en-US" dirty="0">
                <a:sym typeface="+mn-ea"/>
              </a:rPr>
              <a:t>中有没有？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有就需要移动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将找到的节点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插入到</a:t>
            </a:r>
            <a:r>
              <a:rPr lang="en-US" altLang="zh-CN" dirty="0" err="1">
                <a:sym typeface="+mn-ea"/>
              </a:rPr>
              <a:t>oldStart</a:t>
            </a:r>
            <a:r>
              <a:rPr lang="zh-CN" altLang="en-US" dirty="0">
                <a:sym typeface="+mn-ea"/>
              </a:rPr>
              <a:t>前面，</a:t>
            </a: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 err="1">
                <a:sym typeface="+mn-ea"/>
              </a:rPr>
              <a:t>oldVnode</a:t>
            </a:r>
            <a:r>
              <a:rPr lang="zh-CN" altLang="en-US" dirty="0">
                <a:sym typeface="+mn-ea"/>
              </a:rPr>
              <a:t>中找到的节点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设置为</a:t>
            </a: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，移动指针 </a:t>
            </a:r>
            <a:r>
              <a:rPr lang="en-US" altLang="zh-CN" dirty="0" err="1">
                <a:sym typeface="+mn-ea"/>
              </a:rPr>
              <a:t>newStart</a:t>
            </a:r>
            <a:r>
              <a:rPr lang="en-US" altLang="zh-CN" dirty="0">
                <a:sym typeface="+mn-ea"/>
              </a:rPr>
              <a:t>++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没有说明需要新增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0852" y="159350"/>
            <a:ext cx="278843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四种都没有命中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箭头: 右 18"/>
          <p:cNvSpPr/>
          <p:nvPr/>
        </p:nvSpPr>
        <p:spPr>
          <a:xfrm>
            <a:off x="340360" y="29508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5" name="箭头: 右 19"/>
          <p:cNvSpPr/>
          <p:nvPr/>
        </p:nvSpPr>
        <p:spPr>
          <a:xfrm>
            <a:off x="340360" y="443444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297624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6" name="箭头: 右 21"/>
          <p:cNvSpPr/>
          <p:nvPr/>
        </p:nvSpPr>
        <p:spPr>
          <a:xfrm>
            <a:off x="6750050" y="263334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1977" y="4434350"/>
            <a:ext cx="636353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1.</a:t>
            </a:r>
            <a:r>
              <a:rPr lang="zh-CN" altLang="en-US" dirty="0"/>
              <a:t> 查找</a:t>
            </a:r>
            <a:r>
              <a:rPr lang="en-US" altLang="zh-CN" dirty="0" err="1"/>
              <a:t>newStart</a:t>
            </a:r>
            <a:r>
              <a:rPr lang="zh-CN" altLang="en-US" dirty="0"/>
              <a:t>指向的节点</a:t>
            </a:r>
            <a:r>
              <a:rPr lang="en-US" altLang="zh-CN" dirty="0"/>
              <a:t>D</a:t>
            </a:r>
            <a:r>
              <a:rPr lang="zh-CN" altLang="en-US" dirty="0"/>
              <a:t>在</a:t>
            </a:r>
            <a:r>
              <a:rPr lang="en-US" altLang="zh-CN" dirty="0" err="1"/>
              <a:t>oldVnode</a:t>
            </a:r>
            <a:r>
              <a:rPr lang="zh-CN" altLang="en-US" dirty="0"/>
              <a:t>中有没有？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有就需要移动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zh-CN" altLang="en-US" dirty="0">
                <a:sym typeface="+mn-ea"/>
              </a:rPr>
              <a:t>将找到的节点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插入到</a:t>
            </a:r>
            <a:r>
              <a:rPr lang="en-US" altLang="zh-CN" dirty="0" err="1">
                <a:sym typeface="+mn-ea"/>
              </a:rPr>
              <a:t>oldStart</a:t>
            </a:r>
            <a:r>
              <a:rPr lang="zh-CN" altLang="en-US" dirty="0">
                <a:sym typeface="+mn-ea"/>
              </a:rPr>
              <a:t>前面，</a:t>
            </a: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 err="1">
                <a:sym typeface="+mn-ea"/>
              </a:rPr>
              <a:t>oldVnode</a:t>
            </a:r>
            <a:r>
              <a:rPr lang="zh-CN" altLang="en-US" dirty="0">
                <a:sym typeface="+mn-ea"/>
              </a:rPr>
              <a:t>中找到的节点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设置为</a:t>
            </a: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，移动指针 </a:t>
            </a:r>
            <a:r>
              <a:rPr lang="en-US" altLang="zh-CN" dirty="0" err="1">
                <a:sym typeface="+mn-ea"/>
              </a:rPr>
              <a:t>newStart</a:t>
            </a:r>
            <a:r>
              <a:rPr lang="en-US" altLang="zh-CN" dirty="0">
                <a:sym typeface="+mn-ea"/>
              </a:rPr>
              <a:t>++</a:t>
            </a:r>
            <a:r>
              <a:rPr lang="zh-CN" altLang="en-US" dirty="0"/>
              <a:t>；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没有说明需要新增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新节点先循环完毕，说明有多余的节点，删除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0852" y="159350"/>
            <a:ext cx="278843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四种都没有命中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箭头: 右 18"/>
          <p:cNvSpPr/>
          <p:nvPr/>
        </p:nvSpPr>
        <p:spPr>
          <a:xfrm>
            <a:off x="340360" y="29508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5" name="箭头: 右 19"/>
          <p:cNvSpPr/>
          <p:nvPr/>
        </p:nvSpPr>
        <p:spPr>
          <a:xfrm>
            <a:off x="340360" y="443444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297624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6" name="箭头: 右 21"/>
          <p:cNvSpPr/>
          <p:nvPr/>
        </p:nvSpPr>
        <p:spPr>
          <a:xfrm>
            <a:off x="6750050" y="355727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50085" y="38531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54200" y="2549525"/>
            <a:ext cx="2576830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1977" y="4434350"/>
            <a:ext cx="63635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新节点先循环完毕，说明有多余的节点，删除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0852" y="159350"/>
            <a:ext cx="278843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四种都没有命中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箭头: 右 18"/>
          <p:cNvSpPr/>
          <p:nvPr/>
        </p:nvSpPr>
        <p:spPr>
          <a:xfrm>
            <a:off x="329565" y="29508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5" name="箭头: 右 19"/>
          <p:cNvSpPr/>
          <p:nvPr/>
        </p:nvSpPr>
        <p:spPr>
          <a:xfrm>
            <a:off x="329565" y="443444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297624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6" name="箭头: 右 21"/>
          <p:cNvSpPr/>
          <p:nvPr/>
        </p:nvSpPr>
        <p:spPr>
          <a:xfrm>
            <a:off x="6750050" y="355727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50085" y="38531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54200" y="2549525"/>
            <a:ext cx="2576830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950085" y="305435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950085" y="461581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1385" y="582930"/>
            <a:ext cx="1009523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四种命中查找：</a:t>
            </a:r>
            <a:endParaRPr lang="zh-CN" altLang="en-US" sz="2400" b="1"/>
          </a:p>
          <a:p>
            <a:r>
              <a:rPr lang="zh-CN" altLang="en-US" sz="2000">
                <a:solidFill>
                  <a:srgbClr val="C00000"/>
                </a:solidFill>
              </a:rPr>
              <a:t>满足循环条件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/>
              <a:t>①新前与旧前，</a:t>
            </a:r>
            <a:r>
              <a:rPr lang="zh-CN" altLang="en-US" sz="2000">
                <a:sym typeface="+mn-ea"/>
              </a:rPr>
              <a:t>相同</a:t>
            </a:r>
            <a:r>
              <a:rPr lang="en-US" altLang="zh-CN" sz="2000">
                <a:sym typeface="+mn-ea"/>
              </a:rPr>
              <a:t>pathVnode</a:t>
            </a:r>
            <a:r>
              <a:rPr lang="zh-CN" altLang="en-US" sz="2000">
                <a:sym typeface="+mn-ea"/>
              </a:rPr>
              <a:t>更新节点，</a:t>
            </a:r>
            <a:r>
              <a:rPr lang="en-US" altLang="zh-CN" sz="2000">
                <a:sym typeface="+mn-ea"/>
              </a:rPr>
              <a:t>newStart++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oldStart++</a:t>
            </a:r>
            <a:endParaRPr lang="en-US" altLang="zh-CN" sz="2000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/>
              <a:t>②新后与旧后，相同</a:t>
            </a:r>
            <a:r>
              <a:rPr lang="en-US" altLang="zh-CN" sz="2000"/>
              <a:t>pathVnode</a:t>
            </a:r>
            <a:r>
              <a:rPr lang="zh-CN" altLang="en-US" sz="2000"/>
              <a:t>更新节点，</a:t>
            </a:r>
            <a:r>
              <a:rPr lang="en-US" altLang="zh-CN" sz="2000"/>
              <a:t>newEnd--</a:t>
            </a:r>
            <a:r>
              <a:rPr lang="zh-CN" altLang="en-US" sz="2000"/>
              <a:t>，</a:t>
            </a:r>
            <a:r>
              <a:rPr lang="en-US" altLang="zh-CN" sz="2000"/>
              <a:t>oldEnd--</a:t>
            </a:r>
            <a:endParaRPr lang="zh-CN" altLang="en-US" sz="2000"/>
          </a:p>
          <a:p>
            <a:r>
              <a:rPr lang="zh-CN" altLang="en-US" sz="2000"/>
              <a:t>③新后与旧前（此种发生了，涉及移动节点，那么新前指向的节点，移动的旧后之后）</a:t>
            </a:r>
            <a:r>
              <a:rPr lang="en-US" altLang="zh-CN" sz="2000"/>
              <a:t> </a:t>
            </a:r>
            <a:r>
              <a:rPr lang="en-US" altLang="zh-CN" sz="2000">
                <a:sym typeface="+mn-ea"/>
              </a:rPr>
              <a:t>newEnd--  oldStart--</a:t>
            </a:r>
            <a:endParaRPr lang="en-US" altLang="zh-CN" sz="2000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/>
              <a:t>④新前与旧后（此种发生了，涉及移动节点，那么新前指向的节点，移动的旧前之前），</a:t>
            </a:r>
            <a:r>
              <a:rPr lang="en-US" altLang="zh-CN" sz="2000">
                <a:sym typeface="+mn-ea"/>
              </a:rPr>
              <a:t>newStart++  oldEnd--</a:t>
            </a:r>
            <a:endParaRPr lang="en-US" altLang="zh-CN" sz="2000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/>
              <a:t>⑤如果都没有命中，就需要拿新前用循环在旧的节点中寻找了。找到移动到oldStartIdx之前，未找到说明需要新增，</a:t>
            </a:r>
            <a:r>
              <a:rPr lang="en-US" altLang="zh-CN" sz="2000"/>
              <a:t>newStart++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rgbClr val="C00000"/>
                </a:solidFill>
              </a:rPr>
              <a:t>不满足循环条件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①新的先走完，说明有多余的节点需要删除，从</a:t>
            </a:r>
            <a:r>
              <a:rPr lang="en-US" altLang="zh-CN" sz="2000">
                <a:solidFill>
                  <a:schemeClr val="tx1"/>
                </a:solidFill>
              </a:rPr>
              <a:t>oldStart</a:t>
            </a:r>
            <a:r>
              <a:rPr lang="zh-CN" altLang="en-US" sz="2000">
                <a:solidFill>
                  <a:schemeClr val="tx1"/>
                </a:solidFill>
              </a:rPr>
              <a:t>至</a:t>
            </a:r>
            <a:r>
              <a:rPr lang="en-US" altLang="zh-CN" sz="2000">
                <a:solidFill>
                  <a:schemeClr val="tx1"/>
                </a:solidFill>
              </a:rPr>
              <a:t>oldEnd</a:t>
            </a:r>
            <a:r>
              <a:rPr lang="zh-CN" altLang="en-US" sz="2000">
                <a:solidFill>
                  <a:schemeClr val="tx1"/>
                </a:solidFill>
              </a:rPr>
              <a:t>删除这些节点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ym typeface="+mn-ea"/>
              </a:rPr>
              <a:t>②旧的先走完，说明有新的节点需要添加，循环新节点依次加入到旧前之前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2537" y="204594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7062" y="274069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19093" y="364757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9093" y="204213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9093" y="125203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复杂情况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0915" y="3435405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9093" y="2832866"/>
            <a:ext cx="3413760" cy="3683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头: 右 18"/>
          <p:cNvSpPr/>
          <p:nvPr/>
        </p:nvSpPr>
        <p:spPr>
          <a:xfrm>
            <a:off x="447675" y="18205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47675" y="264946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567805" y="274066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11" name="箭头: 右 21"/>
          <p:cNvSpPr/>
          <p:nvPr/>
        </p:nvSpPr>
        <p:spPr>
          <a:xfrm>
            <a:off x="6706870" y="1252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85315" y="131889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11977" y="4434350"/>
            <a:ext cx="63635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命中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节点移动到旧后之后，</a:t>
            </a:r>
            <a:r>
              <a:rPr lang="en-US" altLang="zh-CN" dirty="0"/>
              <a:t>oldStart++</a:t>
            </a:r>
            <a:r>
              <a:rPr lang="zh-CN" altLang="en-US" dirty="0"/>
              <a:t>，</a:t>
            </a:r>
            <a:r>
              <a:rPr lang="en-US" altLang="zh-CN" dirty="0"/>
              <a:t>newEnd--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2537" y="204594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7062" y="274069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19093" y="364757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9093" y="204213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9093" y="125203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复杂情况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0915" y="3435405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9093" y="2832866"/>
            <a:ext cx="3413760" cy="3683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头: 右 18"/>
          <p:cNvSpPr/>
          <p:nvPr/>
        </p:nvSpPr>
        <p:spPr>
          <a:xfrm>
            <a:off x="447675" y="182816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47675" y="20462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06870" y="283273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11" name="箭头: 右 21"/>
          <p:cNvSpPr/>
          <p:nvPr/>
        </p:nvSpPr>
        <p:spPr>
          <a:xfrm>
            <a:off x="6639560" y="194310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85315" y="131889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11977" y="4434350"/>
            <a:ext cx="63635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命中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节点移动到旧前之后前，</a:t>
            </a:r>
            <a:r>
              <a:rPr lang="en-US" altLang="zh-CN" dirty="0"/>
              <a:t>oldEnd--</a:t>
            </a:r>
            <a:r>
              <a:rPr lang="zh-CN" altLang="en-US" dirty="0"/>
              <a:t>，</a:t>
            </a:r>
            <a:r>
              <a:rPr lang="en-US" altLang="zh-CN" dirty="0"/>
              <a:t>newStart++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628225" y="1682170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1885315" y="278574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2537" y="204594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7062" y="274069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19093" y="364757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9093" y="204213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9093" y="125203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复杂情况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0915" y="3435405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9093" y="2832866"/>
            <a:ext cx="3413760" cy="3683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头: 右 18"/>
          <p:cNvSpPr/>
          <p:nvPr/>
        </p:nvSpPr>
        <p:spPr>
          <a:xfrm>
            <a:off x="447675" y="272097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47675" y="20462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06870" y="283273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11" name="箭头: 右 21"/>
          <p:cNvSpPr/>
          <p:nvPr/>
        </p:nvSpPr>
        <p:spPr>
          <a:xfrm>
            <a:off x="6706870" y="259905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85315" y="131889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11977" y="4434350"/>
            <a:ext cx="636353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命中</a:t>
            </a:r>
            <a:r>
              <a:rPr lang="en-US" altLang="zh-CN" dirty="0"/>
              <a:t>1</a:t>
            </a:r>
            <a:r>
              <a:rPr lang="zh-CN" altLang="en-US" dirty="0"/>
              <a:t>，不涉及移动，</a:t>
            </a:r>
            <a:r>
              <a:rPr lang="en-US" altLang="zh-CN" dirty="0">
                <a:sym typeface="+mn-ea"/>
              </a:rPr>
              <a:t>oldStart++</a:t>
            </a:r>
            <a:r>
              <a:rPr lang="zh-CN" altLang="en-US" dirty="0"/>
              <a:t>，</a:t>
            </a:r>
            <a:r>
              <a:rPr lang="en-US" altLang="zh-CN" dirty="0"/>
              <a:t>newStart++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旧节点不满足循环，说明新节点里面有新增的节点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628225" y="1682170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1885315" y="278574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448310" y="115379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>
            <a:off x="448310" y="3017520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21" name="箭头: 右 20"/>
          <p:cNvSpPr/>
          <p:nvPr/>
        </p:nvSpPr>
        <p:spPr>
          <a:xfrm>
            <a:off x="6752590" y="460946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6752590" y="112268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469814" y="1205653"/>
            <a:ext cx="5181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15838" y="82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①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225038" y="3420534"/>
            <a:ext cx="5284135" cy="12356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231336" y="3790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②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303031" y="1602770"/>
            <a:ext cx="5585449" cy="28608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369908" y="1545830"/>
            <a:ext cx="5383104" cy="15358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409569" y="3327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③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81694" y="1595748"/>
            <a:ext cx="41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④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139" y="213149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2825" y="4401820"/>
            <a:ext cx="2828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命中①就移动两个头指针</a:t>
            </a:r>
            <a:endParaRPr lang="en-US" altLang="zh-CN" dirty="0"/>
          </a:p>
          <a:p>
            <a:r>
              <a:rPr lang="en-US" altLang="zh-CN" dirty="0" err="1"/>
              <a:t>oldStart</a:t>
            </a:r>
            <a:r>
              <a:rPr lang="en-US" altLang="zh-CN" dirty="0"/>
              <a:t>++</a:t>
            </a:r>
            <a:endParaRPr lang="en-US" altLang="zh-CN" dirty="0"/>
          </a:p>
          <a:p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297957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箭头: 右 21"/>
          <p:cNvSpPr/>
          <p:nvPr/>
        </p:nvSpPr>
        <p:spPr>
          <a:xfrm>
            <a:off x="6752590" y="201676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箭头: 右 18"/>
          <p:cNvSpPr/>
          <p:nvPr/>
        </p:nvSpPr>
        <p:spPr>
          <a:xfrm>
            <a:off x="534035" y="202057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4035" y="28590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2590" y="459232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139" y="213149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23692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2825" y="4401820"/>
            <a:ext cx="2828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命中①就移动两个头指针</a:t>
            </a:r>
            <a:endParaRPr lang="en-US" altLang="zh-CN" dirty="0"/>
          </a:p>
          <a:p>
            <a:r>
              <a:rPr lang="en-US" altLang="zh-CN" dirty="0" err="1"/>
              <a:t>oldStart</a:t>
            </a:r>
            <a:r>
              <a:rPr lang="en-US" altLang="zh-CN" dirty="0"/>
              <a:t>++</a:t>
            </a:r>
            <a:endParaRPr lang="en-US" altLang="zh-CN" dirty="0"/>
          </a:p>
          <a:p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297957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箭头: 右 21"/>
          <p:cNvSpPr/>
          <p:nvPr/>
        </p:nvSpPr>
        <p:spPr>
          <a:xfrm>
            <a:off x="6752590" y="284734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箭头: 右 18"/>
          <p:cNvSpPr/>
          <p:nvPr/>
        </p:nvSpPr>
        <p:spPr>
          <a:xfrm>
            <a:off x="534035" y="285877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4035" y="30749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2590" y="459232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139" y="213149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2825" y="4818380"/>
            <a:ext cx="4284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不满足循环的条件</a:t>
            </a:r>
            <a:endParaRPr lang="zh-CN" altLang="en-US" sz="2000" dirty="0"/>
          </a:p>
          <a:p>
            <a:r>
              <a:rPr lang="zh-CN" altLang="en-US" sz="2000" dirty="0"/>
              <a:t>旧的先结束，说明新的剩下的节点是新增，执行</a:t>
            </a:r>
            <a:r>
              <a:rPr lang="en-US" altLang="zh-CN" sz="2000" dirty="0"/>
              <a:t>addVnodes</a:t>
            </a:r>
            <a:endParaRPr lang="en-US" altLang="zh-CN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187369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箭头: 右 21"/>
          <p:cNvSpPr/>
          <p:nvPr/>
        </p:nvSpPr>
        <p:spPr>
          <a:xfrm>
            <a:off x="6752590" y="371919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箭头: 右 18"/>
          <p:cNvSpPr/>
          <p:nvPr/>
        </p:nvSpPr>
        <p:spPr>
          <a:xfrm>
            <a:off x="534035" y="371919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4035" y="30749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2590" y="459232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命中②就移动两个尾指针</a:t>
            </a:r>
            <a:endParaRPr lang="en-US" altLang="zh-CN" dirty="0"/>
          </a:p>
          <a:p>
            <a:r>
              <a:rPr lang="en-US" altLang="zh-CN" dirty="0" err="1"/>
              <a:t>oldEnd</a:t>
            </a:r>
            <a:r>
              <a:rPr lang="en-US" altLang="zh-CN" dirty="0"/>
              <a:t>--</a:t>
            </a:r>
            <a:endParaRPr lang="en-US" altLang="zh-CN" dirty="0"/>
          </a:p>
          <a:p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4244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98805" y="34432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518160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命中②就移动两个尾指针</a:t>
            </a:r>
            <a:endParaRPr lang="en-US" altLang="zh-CN" dirty="0"/>
          </a:p>
          <a:p>
            <a:r>
              <a:rPr lang="en-US" altLang="zh-CN" dirty="0" err="1"/>
              <a:t>oldEnd</a:t>
            </a:r>
            <a:r>
              <a:rPr lang="en-US" altLang="zh-CN" dirty="0"/>
              <a:t>--</a:t>
            </a:r>
            <a:endParaRPr lang="en-US" altLang="zh-CN" dirty="0"/>
          </a:p>
          <a:p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4244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2765" y="270343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438277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命中②就移动两个尾指针</a:t>
            </a:r>
            <a:endParaRPr lang="en-US" altLang="zh-CN" dirty="0"/>
          </a:p>
          <a:p>
            <a:r>
              <a:rPr lang="en-US" altLang="zh-CN" dirty="0" err="1"/>
              <a:t>oldEnd</a:t>
            </a:r>
            <a:r>
              <a:rPr lang="en-US" altLang="zh-CN" dirty="0"/>
              <a:t>--</a:t>
            </a:r>
            <a:endParaRPr lang="en-US" altLang="zh-CN" dirty="0"/>
          </a:p>
          <a:p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4244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98805" y="186396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345757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3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3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SHOW_EDIT_AREA_INDICATION" val="0"/>
  <p:tag name="KSO_WM_TEMPLATE_THUMBS_INDEX" val="1、4、7、8、10、11、12、13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3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3_1*b*2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汇报人姓名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3_1*b*3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汇报人日期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3_1*a*1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简约工作汇报模板"/>
</p:tagLst>
</file>

<file path=ppt/tags/tag201.xml><?xml version="1.0" encoding="utf-8"?>
<p:tagLst xmlns:p="http://schemas.openxmlformats.org/presentationml/2006/main">
  <p:tag name="KSO_WM_TEMPLATE_THUMBS_INDEX" val="1、4、7、8、10、11、12、13、15"/>
  <p:tag name="KSO_WM_SLIDE_ID" val="custom202025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3"/>
  <p:tag name="KSO_WM_SLIDE_LAYOUT" val="a_b"/>
  <p:tag name="KSO_WM_SLIDE_LAYOUT_CNT" val="1_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FD865"/>
      </a:accent1>
      <a:accent2>
        <a:srgbClr val="DBE782"/>
      </a:accent2>
      <a:accent3>
        <a:srgbClr val="C2E3A3"/>
      </a:accent3>
      <a:accent4>
        <a:srgbClr val="A3E8C2"/>
      </a:accent4>
      <a:accent5>
        <a:srgbClr val="84ECE0"/>
      </a:accent5>
      <a:accent6>
        <a:srgbClr val="65F2FF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6102</Words>
  <Application>WPS 演示</Application>
  <PresentationFormat>宽屏</PresentationFormat>
  <Paragraphs>769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Consolas</vt:lpstr>
      <vt:lpstr>微软雅黑</vt:lpstr>
      <vt:lpstr>等线</vt:lpstr>
      <vt:lpstr>Arial Unicode MS</vt:lpstr>
      <vt:lpstr>等线 Light</vt:lpstr>
      <vt:lpstr>Calibri</vt:lpstr>
      <vt:lpstr>汉仪旗黑-85S</vt:lpstr>
      <vt:lpstr>黑体</vt:lpstr>
      <vt:lpstr>Viner Hand ITC</vt:lpstr>
      <vt:lpstr>Office 主题​​</vt:lpstr>
      <vt:lpstr>1_Office 主题​​</vt:lpstr>
      <vt:lpstr>简约工作汇报模板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康</dc:creator>
  <cp:lastModifiedBy>王金玉</cp:lastModifiedBy>
  <cp:revision>39</cp:revision>
  <dcterms:created xsi:type="dcterms:W3CDTF">2021-04-15T02:58:00Z</dcterms:created>
  <dcterms:modified xsi:type="dcterms:W3CDTF">2021-12-13T13:14:31Z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1A2FDC7B2EAA4B9190649518240C4742</vt:lpwstr>
  </property>
  <property fmtid="{D5CDD505-2E9C-101B-9397-08002B2CF9AE}" pid="3" name="KSOProductBuildVer">
    <vt:lpwstr>2052-11.1.0.11045</vt:lpwstr>
  </property>
</Properties>
</file>