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22B43-26A5-40A1-987A-B12E126D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E8B24-F922-47D8-A850-64D713EA0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1F8B8-C222-49B2-8F1C-A1FF5342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C7217-24D4-4B0E-BD13-8B3D1EAF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1CA8-CCBE-475A-BA2E-FEA5AEE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3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571ED-9F43-4C7B-A1BF-53DCD97F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5AE26-734B-44FD-B7A0-3180106C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4C30-726C-4199-9B68-F46FDD1C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B7488-71E8-40B3-8D00-4CB84C56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2855D-51D9-454A-B1AF-1FBFAF26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F6B0D7-EC8E-4F75-8196-B14BEA28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0962E-A12D-44EB-963A-6FC80727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6A10D-9B99-4FD1-9B1D-1361495C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8EEF4-A7E0-4378-ABE7-A94B26E6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0F24A-E869-4723-8091-7CF9058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205C9-B534-458B-A9C4-86448900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D91C8-C157-4703-8913-21E17AED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1266C-B870-4998-A3CE-9EE6C3B7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F3B82-8540-43EB-A029-ADF252A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0A1E-AFB5-4BCF-B171-8723EE79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641F-B9AE-480C-B9B1-90A050CE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2BADD-9F6B-40A7-B992-C929BF9A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7604C-872C-45D2-A1CA-AF9F4A0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9870-3B95-415C-A431-96179B79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375E6-0C34-4E1E-928A-234ECA42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1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68603-684D-4F8E-AE81-D2327ADA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47702-B433-448A-BA8C-6F7E58CB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F729B-0B78-41EA-AEFA-B8EBF82B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12FB4-5AA8-4DED-88EC-2545F77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97ACD-0C71-40BD-97CA-7C98A837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8C305-09A4-4233-AD01-7BF946D0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6850F-846B-48FD-B325-90E4756B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0B8C4-74C0-4CBC-BDD6-1B61EE06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48F85-AF99-410B-A18E-D2D3F1B5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1EFB5-141E-4897-925C-6AA5C03C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5AA15-E251-499D-B40E-D28267B1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7E308-0F80-4150-B013-9C504514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EA239-F152-403C-AA07-7324E114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B278F-3EBA-4A65-91D1-703B755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E05B-4427-4727-AE18-E87B038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A6779-BE95-4702-8507-848C0B1E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3BDD6-141C-44D7-80C9-3B7E27C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ACE1B-2F15-4ACE-96B0-EC31407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9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000A6-3173-4F1F-A7A8-BDE80AC1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4933C-5E80-408D-8FDD-1C6AC24D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69CB3-10AE-4A08-A333-63A468EE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9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D71AD-7362-433A-B2E7-A3F687D6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CED18-2620-4088-94D0-718A1B11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37300-0026-4569-9703-107506578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B7D75-3352-4A48-887A-9C70D495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3F945-D0C0-4930-B6A4-D8ADEA8C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1DEB8-B73F-4F84-A0CD-39594C8B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7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7EBC2-60E1-4D97-8D75-20273094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0CE370-285B-4A94-A2D1-F06A28680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75D50-BFE1-43C7-B87F-A43500DE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F6B94-FD96-49D9-A6E6-BA656885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8AAAC-863D-4DB1-9E04-F7754B47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DD559-C22C-4FFE-B62C-0237E2A6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17312-4880-4DBB-BFED-FFE43AED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9574A-630A-4EA0-996A-07E8CB27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2C8BF-492E-4DFF-9204-1773F81A4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C218-4D9D-4811-89B3-939621B315B1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AE6FD-CF36-4E71-A4A6-6F67ED9F0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C634-ABE2-4301-8DC6-FC15FC234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2B18-E10A-44D6-9A10-064292E9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6BF46-43A2-4DD4-8BA6-E4E0BEF13E6A}"/>
              </a:ext>
            </a:extLst>
          </p:cNvPr>
          <p:cNvSpPr/>
          <p:nvPr/>
        </p:nvSpPr>
        <p:spPr>
          <a:xfrm>
            <a:off x="1239520" y="822960"/>
            <a:ext cx="9672320" cy="50190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7EB6C-0080-43F8-BA66-DA85562D950B}"/>
              </a:ext>
            </a:extLst>
          </p:cNvPr>
          <p:cNvSpPr/>
          <p:nvPr/>
        </p:nvSpPr>
        <p:spPr>
          <a:xfrm>
            <a:off x="2037080" y="1920240"/>
            <a:ext cx="4963160" cy="110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5E35D8-7CFF-4CDD-A3B3-26A79219D911}"/>
              </a:ext>
            </a:extLst>
          </p:cNvPr>
          <p:cNvSpPr txBox="1"/>
          <p:nvPr/>
        </p:nvSpPr>
        <p:spPr>
          <a:xfrm>
            <a:off x="1432560" y="1036320"/>
            <a:ext cx="742696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D3CEBB-1978-42E4-9E72-29E7C9BD2E89}"/>
              </a:ext>
            </a:extLst>
          </p:cNvPr>
          <p:cNvSpPr txBox="1"/>
          <p:nvPr/>
        </p:nvSpPr>
        <p:spPr>
          <a:xfrm>
            <a:off x="1752600" y="1168400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What would you like to eat today?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4C135F-311E-4F22-AD5E-C923AFE88A6B}"/>
              </a:ext>
            </a:extLst>
          </p:cNvPr>
          <p:cNvSpPr/>
          <p:nvPr/>
        </p:nvSpPr>
        <p:spPr>
          <a:xfrm>
            <a:off x="2209800" y="2001520"/>
            <a:ext cx="90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JPG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5B7C6E-E24F-47A1-BEE1-9A1325BB1072}"/>
              </a:ext>
            </a:extLst>
          </p:cNvPr>
          <p:cNvSpPr txBox="1"/>
          <p:nvPr/>
        </p:nvSpPr>
        <p:spPr>
          <a:xfrm>
            <a:off x="3246120" y="196596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Pasta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2B7136-DEA9-45FC-AE80-8EF14465F97B}"/>
              </a:ext>
            </a:extLst>
          </p:cNvPr>
          <p:cNvSpPr/>
          <p:nvPr/>
        </p:nvSpPr>
        <p:spPr>
          <a:xfrm>
            <a:off x="3362960" y="2335292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25701B-15E7-469B-9F83-31566F19E901}"/>
              </a:ext>
            </a:extLst>
          </p:cNvPr>
          <p:cNvSpPr/>
          <p:nvPr/>
        </p:nvSpPr>
        <p:spPr>
          <a:xfrm>
            <a:off x="3625320" y="2339152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7CD3FE-1C29-4E70-BE9D-67A613E53342}"/>
              </a:ext>
            </a:extLst>
          </p:cNvPr>
          <p:cNvSpPr/>
          <p:nvPr/>
        </p:nvSpPr>
        <p:spPr>
          <a:xfrm>
            <a:off x="3893720" y="23435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655B8B-E0F1-4567-95FC-9D43297FE2AC}"/>
              </a:ext>
            </a:extLst>
          </p:cNvPr>
          <p:cNvSpPr/>
          <p:nvPr/>
        </p:nvSpPr>
        <p:spPr>
          <a:xfrm>
            <a:off x="4160520" y="2340982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</a:t>
            </a:r>
            <a:endParaRPr lang="zh-CN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5B8AD7-65E3-413C-866E-DA18C032019D}"/>
              </a:ext>
            </a:extLst>
          </p:cNvPr>
          <p:cNvSpPr/>
          <p:nvPr/>
        </p:nvSpPr>
        <p:spPr>
          <a:xfrm>
            <a:off x="2037080" y="3189665"/>
            <a:ext cx="4963160" cy="110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E632C8-312B-4EA6-B747-2C8927BD242B}"/>
              </a:ext>
            </a:extLst>
          </p:cNvPr>
          <p:cNvSpPr/>
          <p:nvPr/>
        </p:nvSpPr>
        <p:spPr>
          <a:xfrm>
            <a:off x="3246120" y="2646680"/>
            <a:ext cx="3220720" cy="27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Ingredients: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Milk 2/2 dl, Pasta 5/3 kg, 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FC918A-33A3-4B24-B4E2-DD1912DFBCA4}"/>
              </a:ext>
            </a:extLst>
          </p:cNvPr>
          <p:cNvCxnSpPr>
            <a:cxnSpLocks/>
          </p:cNvCxnSpPr>
          <p:nvPr/>
        </p:nvCxnSpPr>
        <p:spPr>
          <a:xfrm>
            <a:off x="8209280" y="822960"/>
            <a:ext cx="35560" cy="5008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F654C78-49F6-4B14-B3D7-DDE70FAC0FE0}"/>
              </a:ext>
            </a:extLst>
          </p:cNvPr>
          <p:cNvSpPr/>
          <p:nvPr/>
        </p:nvSpPr>
        <p:spPr>
          <a:xfrm>
            <a:off x="2209800" y="3323220"/>
            <a:ext cx="90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JPG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823096-DC8E-4F6B-B9EA-A8EA699B72E1}"/>
              </a:ext>
            </a:extLst>
          </p:cNvPr>
          <p:cNvSpPr txBox="1"/>
          <p:nvPr/>
        </p:nvSpPr>
        <p:spPr>
          <a:xfrm>
            <a:off x="3282520" y="3332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Pizza</a:t>
            </a:r>
            <a:endParaRPr lang="zh-CN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13C442-E7C4-4DA1-9928-2C8C9C6C0A66}"/>
              </a:ext>
            </a:extLst>
          </p:cNvPr>
          <p:cNvSpPr/>
          <p:nvPr/>
        </p:nvSpPr>
        <p:spPr>
          <a:xfrm>
            <a:off x="3405760" y="3689092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DAFAD1-9020-4FCD-87BF-F0AAF9C92386}"/>
              </a:ext>
            </a:extLst>
          </p:cNvPr>
          <p:cNvSpPr/>
          <p:nvPr/>
        </p:nvSpPr>
        <p:spPr>
          <a:xfrm>
            <a:off x="3668120" y="3692952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F241461-7463-4381-A81E-AA5436760755}"/>
              </a:ext>
            </a:extLst>
          </p:cNvPr>
          <p:cNvSpPr/>
          <p:nvPr/>
        </p:nvSpPr>
        <p:spPr>
          <a:xfrm>
            <a:off x="3936520" y="3697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496593A-83FB-4A76-AE90-6CC7791C5E5E}"/>
              </a:ext>
            </a:extLst>
          </p:cNvPr>
          <p:cNvSpPr/>
          <p:nvPr/>
        </p:nvSpPr>
        <p:spPr>
          <a:xfrm>
            <a:off x="4203320" y="3694782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</a:t>
            </a:r>
            <a:endParaRPr lang="zh-CN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AFE356-97DB-466E-A6A7-C367820D0DED}"/>
              </a:ext>
            </a:extLst>
          </p:cNvPr>
          <p:cNvSpPr/>
          <p:nvPr/>
        </p:nvSpPr>
        <p:spPr>
          <a:xfrm>
            <a:off x="1432560" y="3566161"/>
            <a:ext cx="6273800" cy="1925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B5430A-4C26-407B-A4BC-44308CD340D9}"/>
              </a:ext>
            </a:extLst>
          </p:cNvPr>
          <p:cNvSpPr/>
          <p:nvPr/>
        </p:nvSpPr>
        <p:spPr>
          <a:xfrm>
            <a:off x="5565422" y="4986867"/>
            <a:ext cx="2405098" cy="33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Search...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âsearch vectorâçå¾çæç´¢ç»æ">
            <a:extLst>
              <a:ext uri="{FF2B5EF4-FFF2-40B4-BE49-F238E27FC236}">
                <a16:creationId xmlns:a16="http://schemas.microsoft.com/office/drawing/2014/main" id="{CEB9F678-5717-4116-A14B-92262D8B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35" y="4986867"/>
            <a:ext cx="333709" cy="33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D94232E-E782-4FAD-A855-503238BF7087}"/>
              </a:ext>
            </a:extLst>
          </p:cNvPr>
          <p:cNvSpPr txBox="1"/>
          <p:nvPr/>
        </p:nvSpPr>
        <p:spPr>
          <a:xfrm>
            <a:off x="8363943" y="1026160"/>
            <a:ext cx="25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Preferences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5D99AC6-CFCA-4663-9EF2-55BF49A5D12E}"/>
              </a:ext>
            </a:extLst>
          </p:cNvPr>
          <p:cNvGrpSpPr/>
          <p:nvPr/>
        </p:nvGrpSpPr>
        <p:grpSpPr>
          <a:xfrm>
            <a:off x="8489619" y="1499215"/>
            <a:ext cx="1822453" cy="307777"/>
            <a:chOff x="8489619" y="1499215"/>
            <a:chExt cx="1822453" cy="30777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E5D501-F211-47C2-8A53-72A1911CCE28}"/>
                </a:ext>
              </a:extLst>
            </p:cNvPr>
            <p:cNvSpPr/>
            <p:nvPr/>
          </p:nvSpPr>
          <p:spPr>
            <a:xfrm>
              <a:off x="8489619" y="156444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0BF548-A29A-4458-B7AA-221FA44CDAD8}"/>
                </a:ext>
              </a:extLst>
            </p:cNvPr>
            <p:cNvSpPr txBox="1"/>
            <p:nvPr/>
          </p:nvSpPr>
          <p:spPr>
            <a:xfrm>
              <a:off x="8669619" y="1499215"/>
              <a:ext cx="1642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 Lactose</a:t>
              </a:r>
              <a:endParaRPr lang="zh-CN" altLang="en-US" sz="14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4CE4DDC-35BE-41C1-82DD-0EB36D8F5E35}"/>
              </a:ext>
            </a:extLst>
          </p:cNvPr>
          <p:cNvGrpSpPr/>
          <p:nvPr/>
        </p:nvGrpSpPr>
        <p:grpSpPr>
          <a:xfrm>
            <a:off x="8483600" y="1872885"/>
            <a:ext cx="1822453" cy="307777"/>
            <a:chOff x="8489619" y="1499215"/>
            <a:chExt cx="1822453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E7F23B8-3311-436E-A741-52D836FBB4C7}"/>
                </a:ext>
              </a:extLst>
            </p:cNvPr>
            <p:cNvSpPr/>
            <p:nvPr/>
          </p:nvSpPr>
          <p:spPr>
            <a:xfrm>
              <a:off x="8489619" y="156444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CF46D5-C634-43B3-88A7-D33A36D95B0E}"/>
                </a:ext>
              </a:extLst>
            </p:cNvPr>
            <p:cNvSpPr txBox="1"/>
            <p:nvPr/>
          </p:nvSpPr>
          <p:spPr>
            <a:xfrm>
              <a:off x="8669619" y="1499215"/>
              <a:ext cx="1642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 XXX</a:t>
              </a:r>
              <a:endParaRPr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A951F5-624C-4FB0-8417-C16ABDAC9860}"/>
              </a:ext>
            </a:extLst>
          </p:cNvPr>
          <p:cNvGrpSpPr/>
          <p:nvPr/>
        </p:nvGrpSpPr>
        <p:grpSpPr>
          <a:xfrm>
            <a:off x="8483600" y="2228336"/>
            <a:ext cx="1822453" cy="307777"/>
            <a:chOff x="8489619" y="1499215"/>
            <a:chExt cx="1822453" cy="3077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B07D61-FC39-4B73-928F-762986CB2A75}"/>
                </a:ext>
              </a:extLst>
            </p:cNvPr>
            <p:cNvSpPr/>
            <p:nvPr/>
          </p:nvSpPr>
          <p:spPr>
            <a:xfrm>
              <a:off x="8489619" y="156444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×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C161299-B472-47DA-8278-7CCCEB04F761}"/>
                </a:ext>
              </a:extLst>
            </p:cNvPr>
            <p:cNvSpPr txBox="1"/>
            <p:nvPr/>
          </p:nvSpPr>
          <p:spPr>
            <a:xfrm>
              <a:off x="8669619" y="1499215"/>
              <a:ext cx="1642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 YYY</a:t>
              </a:r>
              <a:endParaRPr lang="zh-CN" altLang="en-US" sz="1400" dirty="0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8E5DF332-DA48-47FD-93C3-8B798C1C1D06}"/>
              </a:ext>
            </a:extLst>
          </p:cNvPr>
          <p:cNvSpPr/>
          <p:nvPr/>
        </p:nvSpPr>
        <p:spPr>
          <a:xfrm>
            <a:off x="6046476" y="2693169"/>
            <a:ext cx="840728" cy="273944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Details...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FD483A-C569-4746-9686-FB4DC10B5CB0}"/>
              </a:ext>
            </a:extLst>
          </p:cNvPr>
          <p:cNvSpPr/>
          <p:nvPr/>
        </p:nvSpPr>
        <p:spPr>
          <a:xfrm>
            <a:off x="9222006" y="5386726"/>
            <a:ext cx="16424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Save</a:t>
            </a:r>
            <a:r>
              <a:rPr lang="en-US" altLang="zh-CN" dirty="0">
                <a:solidFill>
                  <a:srgbClr val="FF0000"/>
                </a:solidFill>
              </a:rPr>
              <a:t>    Quit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E5013F7-A4F5-405E-8F1B-C822FDD921A1}"/>
              </a:ext>
            </a:extLst>
          </p:cNvPr>
          <p:cNvSpPr txBox="1"/>
          <p:nvPr/>
        </p:nvSpPr>
        <p:spPr>
          <a:xfrm>
            <a:off x="6156960" y="1887219"/>
            <a:ext cx="909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+</a:t>
            </a:r>
            <a:r>
              <a:rPr lang="en-US" altLang="zh-CN" sz="1600" b="1" dirty="0">
                <a:solidFill>
                  <a:schemeClr val="accent1"/>
                </a:solidFill>
              </a:rPr>
              <a:t> ··· </a:t>
            </a:r>
            <a:r>
              <a:rPr lang="en-US" altLang="zh-CN" sz="1600" b="1" dirty="0">
                <a:solidFill>
                  <a:srgbClr val="FF0000"/>
                </a:solidFill>
              </a:rPr>
              <a:t>×</a:t>
            </a:r>
            <a:r>
              <a:rPr lang="en-US" altLang="zh-CN" sz="1600" b="1" dirty="0">
                <a:solidFill>
                  <a:schemeClr val="accent1"/>
                </a:solidFill>
              </a:rPr>
              <a:t>  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805CEEC-E546-4282-BC05-D22E488C8867}"/>
              </a:ext>
            </a:extLst>
          </p:cNvPr>
          <p:cNvSpPr txBox="1"/>
          <p:nvPr/>
        </p:nvSpPr>
        <p:spPr>
          <a:xfrm>
            <a:off x="6156960" y="3173881"/>
            <a:ext cx="90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+</a:t>
            </a:r>
            <a:r>
              <a:rPr lang="en-US" altLang="zh-CN" sz="1600" b="1" dirty="0">
                <a:solidFill>
                  <a:schemeClr val="accent1"/>
                </a:solidFill>
              </a:rPr>
              <a:t> ··· </a:t>
            </a:r>
            <a:r>
              <a:rPr lang="en-US" altLang="zh-CN" sz="1600" b="1" dirty="0">
                <a:solidFill>
                  <a:srgbClr val="FF0000"/>
                </a:solidFill>
              </a:rPr>
              <a:t>×</a:t>
            </a:r>
            <a:r>
              <a:rPr lang="en-US" altLang="zh-CN" sz="1600" b="1" dirty="0">
                <a:solidFill>
                  <a:schemeClr val="accent1"/>
                </a:solidFill>
              </a:rPr>
              <a:t>  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0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Taige Wang</dc:creator>
  <cp:lastModifiedBy>Taige Wang</cp:lastModifiedBy>
  <cp:revision>15</cp:revision>
  <dcterms:created xsi:type="dcterms:W3CDTF">2019-02-11T12:08:27Z</dcterms:created>
  <dcterms:modified xsi:type="dcterms:W3CDTF">2019-03-12T19:10:19Z</dcterms:modified>
</cp:coreProperties>
</file>