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2020/5/21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3043555" y="2104390"/>
            <a:ext cx="4690110" cy="2119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275590" y="2536825"/>
            <a:ext cx="1500505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新建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115945" y="2569210"/>
            <a:ext cx="1485900" cy="75438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准备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Ready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6130925" y="2536825"/>
            <a:ext cx="1500505" cy="78676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运行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Running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16450" y="2769870"/>
            <a:ext cx="14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587240" y="3148330"/>
            <a:ext cx="1558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60265" y="220154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调度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16450" y="3114040"/>
            <a:ext cx="160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时间片用完</a:t>
            </a:r>
          </a:p>
          <a:p>
            <a:r>
              <a:rPr lang="en-US" altLang="zh-CN"/>
              <a:t>Thread.yield()</a:t>
            </a:r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776095" y="2930525"/>
            <a:ext cx="133985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36749" y="2401570"/>
            <a:ext cx="7848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9775825" y="2541905"/>
            <a:ext cx="185039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死亡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TERMINATED</a:t>
            </a:r>
          </a:p>
        </p:txBody>
      </p:sp>
      <p:cxnSp>
        <p:nvCxnSpPr>
          <p:cNvPr id="16" name="直接箭头连接符 15"/>
          <p:cNvCxnSpPr>
            <a:stCxn id="8" idx="3"/>
            <a:endCxn id="15" idx="1"/>
          </p:cNvCxnSpPr>
          <p:nvPr/>
        </p:nvCxnSpPr>
        <p:spPr>
          <a:xfrm>
            <a:off x="7631430" y="2944495"/>
            <a:ext cx="214439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74355" y="2362835"/>
            <a:ext cx="1601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run()/main()</a:t>
            </a:r>
            <a:r>
              <a:rPr lang="zh-CN" altLang="en-US"/>
              <a:t>正常结束</a:t>
            </a:r>
          </a:p>
          <a:p>
            <a:r>
              <a:rPr lang="zh-CN" altLang="en-US"/>
              <a:t>异常结束</a:t>
            </a:r>
          </a:p>
        </p:txBody>
      </p:sp>
      <p:sp>
        <p:nvSpPr>
          <p:cNvPr id="18" name="流程图: 可选过程 17"/>
          <p:cNvSpPr/>
          <p:nvPr/>
        </p:nvSpPr>
        <p:spPr>
          <a:xfrm>
            <a:off x="5214620" y="56515"/>
            <a:ext cx="221361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定时等待状态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TIMED_WAITING</a:t>
            </a:r>
          </a:p>
        </p:txBody>
      </p:sp>
      <p:cxnSp>
        <p:nvCxnSpPr>
          <p:cNvPr id="19" name="曲线连接符 18"/>
          <p:cNvCxnSpPr>
            <a:endCxn id="18" idx="3"/>
          </p:cNvCxnSpPr>
          <p:nvPr/>
        </p:nvCxnSpPr>
        <p:spPr>
          <a:xfrm flipV="1">
            <a:off x="5374005" y="450215"/>
            <a:ext cx="2054225" cy="1650365"/>
          </a:xfrm>
          <a:prstGeom prst="curvedConnector3">
            <a:avLst>
              <a:gd name="adj1" fmla="val 111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2875" y="450850"/>
            <a:ext cx="4632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Thread.sleep </a:t>
            </a:r>
          </a:p>
          <a:p>
            <a:r>
              <a:rPr lang="zh-CN" altLang="en-US" dirty="0"/>
              <a:t>带有超时值的 Object的wait</a:t>
            </a:r>
          </a:p>
          <a:p>
            <a:r>
              <a:rPr lang="zh-CN" altLang="en-US" dirty="0"/>
              <a:t>带有超时值的 Thread的join </a:t>
            </a:r>
          </a:p>
          <a:p>
            <a:r>
              <a:rPr lang="zh-CN" altLang="en-US" dirty="0"/>
              <a:t>LockSupport.parkNanos </a:t>
            </a:r>
          </a:p>
          <a:p>
            <a:r>
              <a:rPr lang="zh-CN" altLang="en-US" dirty="0"/>
              <a:t>LockSupport.parkUntil</a:t>
            </a:r>
            <a:endParaRPr lang="en-US" altLang="zh-CN" dirty="0"/>
          </a:p>
        </p:txBody>
      </p:sp>
      <p:cxnSp>
        <p:nvCxnSpPr>
          <p:cNvPr id="21" name="曲线连接符 20"/>
          <p:cNvCxnSpPr>
            <a:stCxn id="18" idx="1"/>
            <a:endCxn id="29" idx="0"/>
          </p:cNvCxnSpPr>
          <p:nvPr/>
        </p:nvCxnSpPr>
        <p:spPr>
          <a:xfrm rot="10800000" flipH="1" flipV="1">
            <a:off x="5214620" y="449580"/>
            <a:ext cx="173990" cy="1654175"/>
          </a:xfrm>
          <a:prstGeom prst="curvedConnector4">
            <a:avLst>
              <a:gd name="adj1" fmla="val -672992"/>
              <a:gd name="adj2" fmla="val 768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50995" y="866775"/>
            <a:ext cx="106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时间到</a:t>
            </a:r>
          </a:p>
          <a:p>
            <a:r>
              <a:rPr lang="en-US" altLang="zh-CN">
                <a:sym typeface="+mn-ea"/>
              </a:rPr>
              <a:t>interrupt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1937385" y="5464175"/>
            <a:ext cx="221361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等待监视器锁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8416290" y="5668010"/>
            <a:ext cx="2213610" cy="7867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无限等待直到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030334" y="4224020"/>
            <a:ext cx="301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不带超时值的 Object的wait </a:t>
            </a:r>
          </a:p>
          <a:p>
            <a:r>
              <a:rPr lang="zh-CN" altLang="en-US" dirty="0"/>
              <a:t>不带超时值的 Thread的join</a:t>
            </a:r>
            <a:endParaRPr lang="en-US" altLang="zh-CN" dirty="0"/>
          </a:p>
          <a:p>
            <a:r>
              <a:rPr lang="en-US" altLang="zh-CN" dirty="0"/>
              <a:t>Condition</a:t>
            </a:r>
            <a:r>
              <a:rPr lang="zh-CN" altLang="en-US" dirty="0"/>
              <a:t>的</a:t>
            </a:r>
            <a:r>
              <a:rPr lang="en-US" altLang="zh-CN" dirty="0"/>
              <a:t>await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LockSupport.park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02355" y="4610735"/>
            <a:ext cx="205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synchronized</a:t>
            </a:r>
          </a:p>
          <a:p>
            <a:r>
              <a:rPr lang="en-US" altLang="zh-CN" dirty="0"/>
              <a:t>Lock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009140" y="4441190"/>
            <a:ext cx="1282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获得监视器锁对象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61735" y="5123180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notify/</a:t>
            </a:r>
            <a:r>
              <a:rPr lang="en-US" altLang="zh-CN" dirty="0" err="1"/>
              <a:t>notifyAll</a:t>
            </a:r>
            <a:endParaRPr lang="en-US" altLang="zh-CN" dirty="0"/>
          </a:p>
          <a:p>
            <a:r>
              <a:rPr lang="en-US" altLang="zh-CN" dirty="0"/>
              <a:t>Condition</a:t>
            </a:r>
            <a:r>
              <a:rPr lang="zh-CN" altLang="en-US" dirty="0"/>
              <a:t>的</a:t>
            </a:r>
            <a:r>
              <a:rPr lang="en-US" altLang="zh-CN" dirty="0"/>
              <a:t>signal</a:t>
            </a:r>
          </a:p>
          <a:p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的线程结束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获得unpark等许可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interrupt</a:t>
            </a:r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3364230" y="3759200"/>
            <a:ext cx="129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Runnable</a:t>
            </a:r>
          </a:p>
        </p:txBody>
      </p:sp>
      <p:cxnSp>
        <p:nvCxnSpPr>
          <p:cNvPr id="37" name="曲线连接符 36"/>
          <p:cNvCxnSpPr>
            <a:endCxn id="23" idx="3"/>
          </p:cNvCxnSpPr>
          <p:nvPr/>
        </p:nvCxnSpPr>
        <p:spPr>
          <a:xfrm rot="5400000">
            <a:off x="3602355" y="4799330"/>
            <a:ext cx="1607185" cy="50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3" idx="1"/>
          </p:cNvCxnSpPr>
          <p:nvPr/>
        </p:nvCxnSpPr>
        <p:spPr>
          <a:xfrm rot="10800000" flipH="1">
            <a:off x="1936750" y="4265295"/>
            <a:ext cx="1353185" cy="1591945"/>
          </a:xfrm>
          <a:prstGeom prst="curvedConnector4">
            <a:avLst>
              <a:gd name="adj1" fmla="val -17597"/>
              <a:gd name="adj2" fmla="val 623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endCxn id="25" idx="0"/>
          </p:cNvCxnSpPr>
          <p:nvPr/>
        </p:nvCxnSpPr>
        <p:spPr>
          <a:xfrm>
            <a:off x="6219190" y="4222750"/>
            <a:ext cx="3303905" cy="14452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endCxn id="29" idx="2"/>
          </p:cNvCxnSpPr>
          <p:nvPr/>
        </p:nvCxnSpPr>
        <p:spPr>
          <a:xfrm rot="10800000">
            <a:off x="5387975" y="4224020"/>
            <a:ext cx="3277235" cy="1746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宽屏</PresentationFormat>
  <Paragraphs>41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 </cp:lastModifiedBy>
  <cp:revision>6</cp:revision>
  <dcterms:created xsi:type="dcterms:W3CDTF">2019-07-17T16:45:00Z</dcterms:created>
  <dcterms:modified xsi:type="dcterms:W3CDTF">2020-05-21T10:31:03Z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