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53B26-09AE-4D93-90CC-E82638044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4E5FF-CE36-4F1A-9D0C-07744645B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F48F7-B4EB-4BAB-801B-DEA2EB44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AF526-82CC-4E5B-8344-A94D648C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409B0-35BA-410E-9635-A1FF60CE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D5C6-869F-4AF2-957E-A80E4865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E657E3-0083-4141-B486-1B9E7E404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CEB5-1416-40DA-B5A9-ED27A1C6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05B15-AED5-462B-BEB5-5465A033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46EE2-E80D-4E00-9FF2-61C218A6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EFFC0-08AA-40EC-831B-82098A327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330DA-FEC1-431C-A6A0-6E425330A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1BC74-55CA-4A86-B6D3-236CE9D5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F9DB5-FFE6-42A8-B6ED-58D6BE75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F1046-4462-4B57-AEA2-7B7F9600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9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11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22ACC-52A2-4DDF-98D6-ED24B5C2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3E61B-F5CB-4A67-AAF8-1D6C1158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E319E-F7A6-4689-AD73-87ADDF39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A1BCF-4334-43F1-817E-72CA91DB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988F9-093F-424F-9A58-E95CD41D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209BB-1610-46BB-ABC0-946D2C4D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D09D0-D68F-4EC5-B65D-4F04216C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66B66-8510-4CF9-A6E1-B2FB0FC6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E1155-B9A6-4BA0-9530-D2799F2E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88350-FEB2-4FA3-BCFF-B0ADB85B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0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5A60C-F470-4059-84EC-8D6EEC36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8CC0F-7DB7-4DD8-B698-CE4741138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FCF0B-3C2D-4096-ABEF-90268D8A6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20924-F6DC-4DC2-9B8B-F6A18B38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8447F-41D7-4900-9FF9-8CDDD0AB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1F7BD-0978-45D6-B590-57D9AD0C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D832-DB87-4560-BE4B-F5A9BAD7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2A709-F8FD-4BC8-99E4-5A1B8266F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F327D-A45A-4471-99B6-8003FEFBB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5158FF-0893-4A9D-88A5-FB2E239AC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90D853-172D-484D-9182-C678F1E34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D529D-096B-496D-A61A-5100EB38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A9B6F4-5011-400B-8FF4-0B19E74B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3704B6-E23E-4460-A35E-5AA3A751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0CE3-FC7F-493A-B088-A3D2DCC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2018A8-3E7B-4755-AFE7-144532D4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21E6AF-B9B3-48D3-809B-9D7F1A28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7AE39-5D0D-4130-BF21-DCE67F39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2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1ACA9-1BED-4AF7-A8A8-7138A80D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A108DB-4143-4C6C-A8A1-82035503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D69587-D475-4795-A0D2-B4420219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9B48-54BA-45A4-A9DE-95254626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1E75E-331F-4638-AB31-52D6A33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8CA8B-B3C7-412E-A781-2CA335A1D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3EFEB-9ED0-49DD-9264-B54700D5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9DC2B-7CB9-4F98-80D1-977573E1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22E96-4536-4B58-898D-BBA3E353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C4B5-DC6D-4E20-8D4C-2F4D35BB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5E4FB-7C73-4000-8605-8C80BF96C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4B489-346D-4799-8A9D-BF5F18FC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B9C89-F0F4-473B-84E4-7144036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36D2E-95F3-4A04-9405-87C8C4BD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1C513-ACBE-428C-ACFF-D738FDC7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7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4BF62F-6EA2-4EC5-A105-44CD459A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027AF-ECB6-434C-AED6-8AE164B13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D0AA-28B0-426A-94DF-94666BD6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FBEF-0709-438D-A9AC-B84749F25D6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5621F-2860-45FB-83CE-4EABF92B7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61504-D536-47DE-ACB1-5A41C06E4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D0F5-AB09-40F6-B22A-A1D1FAD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815" y="636524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898989"/>
                </a:solidFill>
                <a:latin typeface="Noto Sans CJK JP Black"/>
                <a:cs typeface="Noto Sans CJK JP Black"/>
              </a:rPr>
              <a:t>22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09" y="664616"/>
            <a:ext cx="11525885" cy="2540"/>
          </a:xfrm>
          <a:custGeom>
            <a:avLst/>
            <a:gdLst/>
            <a:ahLst/>
            <a:cxnLst/>
            <a:rect l="l" t="t" r="r" b="b"/>
            <a:pathLst>
              <a:path w="11525885" h="2540">
                <a:moveTo>
                  <a:pt x="0" y="0"/>
                </a:moveTo>
                <a:lnTo>
                  <a:pt x="11525291" y="2116"/>
                </a:lnTo>
              </a:path>
            </a:pathLst>
          </a:custGeom>
          <a:ln w="25399">
            <a:solidFill>
              <a:srgbClr val="282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044" y="857236"/>
            <a:ext cx="9728225" cy="583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158" y="200634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常用</a:t>
            </a:r>
            <a:r>
              <a:rPr sz="2400" b="0" spc="-340" dirty="0">
                <a:solidFill>
                  <a:srgbClr val="5C5637"/>
                </a:solidFill>
                <a:latin typeface="Noto Sans CJK JP Medium"/>
                <a:cs typeface="Noto Sans CJK JP Medium"/>
              </a:rPr>
              <a:t>SQL</a:t>
            </a:r>
            <a:r>
              <a:rPr sz="2400" b="0" spc="-34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语法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815" y="636524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898989"/>
                </a:solidFill>
                <a:latin typeface="Noto Sans CJK JP Black"/>
                <a:cs typeface="Noto Sans CJK JP Black"/>
              </a:rPr>
              <a:t>23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09" y="664616"/>
            <a:ext cx="11525885" cy="2540"/>
          </a:xfrm>
          <a:custGeom>
            <a:avLst/>
            <a:gdLst/>
            <a:ahLst/>
            <a:cxnLst/>
            <a:rect l="l" t="t" r="r" b="b"/>
            <a:pathLst>
              <a:path w="11525885" h="2540">
                <a:moveTo>
                  <a:pt x="0" y="0"/>
                </a:moveTo>
                <a:lnTo>
                  <a:pt x="11525291" y="2116"/>
                </a:lnTo>
              </a:path>
            </a:pathLst>
          </a:custGeom>
          <a:ln w="25399">
            <a:solidFill>
              <a:srgbClr val="282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362" y="761986"/>
            <a:ext cx="9439160" cy="6000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158" y="200634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常用</a:t>
            </a:r>
            <a:r>
              <a:rPr sz="2400" b="0" spc="-340" dirty="0">
                <a:solidFill>
                  <a:srgbClr val="5C5637"/>
                </a:solidFill>
                <a:latin typeface="Noto Sans CJK JP Medium"/>
                <a:cs typeface="Noto Sans CJK JP Medium"/>
              </a:rPr>
              <a:t>SQL</a:t>
            </a:r>
            <a:r>
              <a:rPr sz="2400" b="0" spc="-34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语法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815" y="636524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898989"/>
                </a:solidFill>
                <a:latin typeface="Noto Sans CJK JP Black"/>
                <a:cs typeface="Noto Sans CJK JP Black"/>
              </a:rPr>
              <a:t>24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09" y="664616"/>
            <a:ext cx="11525885" cy="2540"/>
          </a:xfrm>
          <a:custGeom>
            <a:avLst/>
            <a:gdLst/>
            <a:ahLst/>
            <a:cxnLst/>
            <a:rect l="l" t="t" r="r" b="b"/>
            <a:pathLst>
              <a:path w="11525885" h="2540">
                <a:moveTo>
                  <a:pt x="0" y="0"/>
                </a:moveTo>
                <a:lnTo>
                  <a:pt x="11525291" y="2116"/>
                </a:lnTo>
              </a:path>
            </a:pathLst>
          </a:custGeom>
          <a:ln w="25399">
            <a:solidFill>
              <a:srgbClr val="282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10" y="788464"/>
            <a:ext cx="9848875" cy="5879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158" y="200634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常用</a:t>
            </a:r>
            <a:r>
              <a:rPr sz="2400" b="0" spc="-340" dirty="0">
                <a:solidFill>
                  <a:srgbClr val="5C5637"/>
                </a:solidFill>
                <a:latin typeface="Noto Sans CJK JP Medium"/>
                <a:cs typeface="Noto Sans CJK JP Medium"/>
              </a:rPr>
              <a:t>SQL</a:t>
            </a:r>
            <a:r>
              <a:rPr sz="2400" b="0" spc="-34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语法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815" y="636524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898989"/>
                </a:solidFill>
                <a:latin typeface="Noto Sans CJK JP Black"/>
                <a:cs typeface="Noto Sans CJK JP Black"/>
              </a:rPr>
              <a:t>25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09" y="664616"/>
            <a:ext cx="11525885" cy="2540"/>
          </a:xfrm>
          <a:custGeom>
            <a:avLst/>
            <a:gdLst/>
            <a:ahLst/>
            <a:cxnLst/>
            <a:rect l="l" t="t" r="r" b="b"/>
            <a:pathLst>
              <a:path w="11525885" h="2540">
                <a:moveTo>
                  <a:pt x="0" y="0"/>
                </a:moveTo>
                <a:lnTo>
                  <a:pt x="11525291" y="2116"/>
                </a:lnTo>
              </a:path>
            </a:pathLst>
          </a:custGeom>
          <a:ln w="25399">
            <a:solidFill>
              <a:srgbClr val="282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459" y="761984"/>
            <a:ext cx="7937525" cy="5857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158" y="200634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常用</a:t>
            </a:r>
            <a:r>
              <a:rPr sz="2400" b="0" spc="-340" dirty="0">
                <a:solidFill>
                  <a:srgbClr val="5C5637"/>
                </a:solidFill>
                <a:latin typeface="Noto Sans CJK JP Medium"/>
                <a:cs typeface="Noto Sans CJK JP Medium"/>
              </a:rPr>
              <a:t>SQL</a:t>
            </a:r>
            <a:r>
              <a:rPr sz="2400" b="0" spc="-34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语法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815" y="636524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898989"/>
                </a:solidFill>
                <a:latin typeface="Noto Sans CJK JP Black"/>
                <a:cs typeface="Noto Sans CJK JP Black"/>
              </a:rPr>
              <a:t>26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09" y="664616"/>
            <a:ext cx="11525885" cy="2540"/>
          </a:xfrm>
          <a:custGeom>
            <a:avLst/>
            <a:gdLst/>
            <a:ahLst/>
            <a:cxnLst/>
            <a:rect l="l" t="t" r="r" b="b"/>
            <a:pathLst>
              <a:path w="11525885" h="2540">
                <a:moveTo>
                  <a:pt x="0" y="0"/>
                </a:moveTo>
                <a:lnTo>
                  <a:pt x="11525291" y="2116"/>
                </a:lnTo>
              </a:path>
            </a:pathLst>
          </a:custGeom>
          <a:ln w="25399">
            <a:solidFill>
              <a:srgbClr val="282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530" y="762012"/>
            <a:ext cx="9340494" cy="609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158" y="200634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常用</a:t>
            </a:r>
            <a:r>
              <a:rPr sz="2400" b="0" spc="-340" dirty="0">
                <a:solidFill>
                  <a:srgbClr val="5C5637"/>
                </a:solidFill>
                <a:latin typeface="Noto Sans CJK JP Medium"/>
                <a:cs typeface="Noto Sans CJK JP Medium"/>
              </a:rPr>
              <a:t>SQL</a:t>
            </a:r>
            <a:r>
              <a:rPr sz="2400" b="0" spc="-34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语法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815" y="636524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898989"/>
                </a:solidFill>
                <a:latin typeface="Noto Sans CJK JP Black"/>
                <a:cs typeface="Noto Sans CJK JP Black"/>
              </a:rPr>
              <a:t>27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09" y="664616"/>
            <a:ext cx="11525885" cy="2540"/>
          </a:xfrm>
          <a:custGeom>
            <a:avLst/>
            <a:gdLst/>
            <a:ahLst/>
            <a:cxnLst/>
            <a:rect l="l" t="t" r="r" b="b"/>
            <a:pathLst>
              <a:path w="11525885" h="2540">
                <a:moveTo>
                  <a:pt x="0" y="0"/>
                </a:moveTo>
                <a:lnTo>
                  <a:pt x="11525291" y="2116"/>
                </a:lnTo>
              </a:path>
            </a:pathLst>
          </a:custGeom>
          <a:ln w="25399">
            <a:solidFill>
              <a:srgbClr val="282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09" y="761988"/>
            <a:ext cx="9810813" cy="6074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158" y="200634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常用</a:t>
            </a:r>
            <a:r>
              <a:rPr sz="2400" b="0" spc="-340" dirty="0">
                <a:solidFill>
                  <a:srgbClr val="5C5637"/>
                </a:solidFill>
                <a:latin typeface="Noto Sans CJK JP Medium"/>
                <a:cs typeface="Noto Sans CJK JP Medium"/>
              </a:rPr>
              <a:t>SQL</a:t>
            </a:r>
            <a:r>
              <a:rPr sz="2400" b="0" spc="-34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语法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815" y="636524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898989"/>
                </a:solidFill>
                <a:latin typeface="Noto Sans CJK JP Black"/>
                <a:cs typeface="Noto Sans CJK JP Black"/>
              </a:rPr>
              <a:t>28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191" y="651916"/>
            <a:ext cx="11912600" cy="4155440"/>
            <a:chOff x="184191" y="651916"/>
            <a:chExt cx="11912600" cy="4155440"/>
          </a:xfrm>
        </p:grpSpPr>
        <p:sp>
          <p:nvSpPr>
            <p:cNvPr id="4" name="object 4"/>
            <p:cNvSpPr/>
            <p:nvPr/>
          </p:nvSpPr>
          <p:spPr>
            <a:xfrm>
              <a:off x="285709" y="664616"/>
              <a:ext cx="11525885" cy="2540"/>
            </a:xfrm>
            <a:custGeom>
              <a:avLst/>
              <a:gdLst/>
              <a:ahLst/>
              <a:cxnLst/>
              <a:rect l="l" t="t" r="r" b="b"/>
              <a:pathLst>
                <a:path w="11525885" h="2540">
                  <a:moveTo>
                    <a:pt x="0" y="0"/>
                  </a:moveTo>
                  <a:lnTo>
                    <a:pt x="11525291" y="2116"/>
                  </a:lnTo>
                </a:path>
              </a:pathLst>
            </a:custGeom>
            <a:ln w="25399">
              <a:solidFill>
                <a:srgbClr val="282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191" y="666737"/>
              <a:ext cx="11912600" cy="414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5158" y="200634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常用</a:t>
            </a:r>
            <a:r>
              <a:rPr sz="2400" b="0" spc="-340" dirty="0">
                <a:solidFill>
                  <a:srgbClr val="5C5637"/>
                </a:solidFill>
                <a:latin typeface="Noto Sans CJK JP Medium"/>
                <a:cs typeface="Noto Sans CJK JP Medium"/>
              </a:rPr>
              <a:t>SQL</a:t>
            </a:r>
            <a:r>
              <a:rPr sz="2400" b="0" spc="-340" dirty="0">
                <a:solidFill>
                  <a:srgbClr val="4A452A"/>
                </a:solidFill>
                <a:latin typeface="Noto Sans CJK JP Medium"/>
                <a:cs typeface="Noto Sans CJK JP Medium"/>
              </a:rPr>
              <a:t>语法</a:t>
            </a:r>
            <a:endParaRPr sz="24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Noto Sans CJK JP Black</vt:lpstr>
      <vt:lpstr>Noto Sans CJK JP Medium</vt:lpstr>
      <vt:lpstr>等线</vt:lpstr>
      <vt:lpstr>等线 Light</vt:lpstr>
      <vt:lpstr>Arial</vt:lpstr>
      <vt:lpstr>Office 主题​​</vt:lpstr>
      <vt:lpstr>常用SQL语法</vt:lpstr>
      <vt:lpstr>常用SQL语法</vt:lpstr>
      <vt:lpstr>常用SQL语法</vt:lpstr>
      <vt:lpstr>常用SQL语法</vt:lpstr>
      <vt:lpstr>常用SQL语法</vt:lpstr>
      <vt:lpstr>常用SQL语法</vt:lpstr>
      <vt:lpstr>常用SQL语法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常用SQL语法</dc:title>
  <dc:creator>Xiao Xingchen</dc:creator>
  <cp:lastModifiedBy>Xiao Xingchen</cp:lastModifiedBy>
  <cp:revision>1</cp:revision>
  <dcterms:created xsi:type="dcterms:W3CDTF">2021-02-24T16:58:26Z</dcterms:created>
  <dcterms:modified xsi:type="dcterms:W3CDTF">2021-02-24T16:58:30Z</dcterms:modified>
</cp:coreProperties>
</file>