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5548-6250-3576-F82D-1ED2B1C9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Topic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2971076-EAFA-D7C3-C578-6DBC3A95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079" y="1902876"/>
            <a:ext cx="4951943" cy="4831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90883-4ABE-D24C-73BC-3447D3552764}"/>
              </a:ext>
            </a:extLst>
          </p:cNvPr>
          <p:cNvSpPr txBox="1"/>
          <p:nvPr/>
        </p:nvSpPr>
        <p:spPr>
          <a:xfrm>
            <a:off x="729049" y="2063578"/>
            <a:ext cx="56470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Interested in classifying sentences within 10-k filings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10-k has five main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Business, risk factors, financial data, financial conditions and sentiment, and</a:t>
            </a:r>
            <a:br>
              <a:rPr lang="en-US" dirty="0"/>
            </a:br>
            <a:r>
              <a:rPr lang="en-US" dirty="0"/>
              <a:t>financial statements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scrape sentences from all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custom data-set of 10-k sentences from Apple, Amazon, </a:t>
            </a:r>
            <a:r>
              <a:rPr lang="en-US" dirty="0" err="1"/>
              <a:t>Ebay</a:t>
            </a:r>
            <a:r>
              <a:rPr lang="en-US" dirty="0"/>
              <a:t>, Facebook, Microsoft, and Tesla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Focus on big named companies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Although 10-k filing language is very similar across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into train, validation, test see right 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dirty="0" err="1"/>
              <a:t>FinBERT</a:t>
            </a:r>
            <a:r>
              <a:rPr lang="en-US" dirty="0"/>
              <a:t>, a domain specific classification model as a baseline and fine-tune it to our additional dataset to compare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5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5548-6250-3576-F82D-1ED2B1C9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and Novel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90883-4ABE-D24C-73BC-3447D3552764}"/>
              </a:ext>
            </a:extLst>
          </p:cNvPr>
          <p:cNvSpPr txBox="1"/>
          <p:nvPr/>
        </p:nvSpPr>
        <p:spPr>
          <a:xfrm>
            <a:off x="729049" y="2063578"/>
            <a:ext cx="108817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these custom labelled sentences, we fine-tune the original base </a:t>
            </a:r>
            <a:r>
              <a:rPr lang="en-US" dirty="0" err="1"/>
              <a:t>FinBERT</a:t>
            </a:r>
            <a:r>
              <a:rPr lang="en-US" dirty="0"/>
              <a:t> model on 10-k sentences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want to test if domain specific knowledge/sentences can better predict sentence-level sentiment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find that we can marginally out-perform the baseline using these sentences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follow Chi et al. to perform our fine-tuning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Vary hidden layer size, activation, and learning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Layer-wise Decreasing Layer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different values of number of attention 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note </a:t>
            </a:r>
            <a:r>
              <a:rPr lang="en-US" dirty="0" err="1"/>
              <a:t>FinBERT</a:t>
            </a:r>
            <a:r>
              <a:rPr lang="en-US" dirty="0"/>
              <a:t> is trained to perform well on many different tasks, with the cost that it may not be as good on any one particular 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why fine-tuning specific to 10-k filings is expected to out-perform on 10-k classification itself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7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A9A7-AEF3-9B42-2B9E-024EDE4E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4696CCE-5D82-8FC4-4AB7-1DF6DA28D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874" y="1896592"/>
            <a:ext cx="3504364" cy="2719644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AF80C0B-63BD-DF1B-7339-C4104558F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14" y="1822450"/>
            <a:ext cx="3635827" cy="312102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9C987C4B-C971-A13C-8101-5D5345E46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746" y="4647430"/>
            <a:ext cx="4406900" cy="2159000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BC05A5FC-E4B8-5AFC-68C9-9E6E413B9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238" y="1822449"/>
            <a:ext cx="3782766" cy="292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684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21</TotalTime>
  <Words>228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Wingdings 2</vt:lpstr>
      <vt:lpstr>Dividend</vt:lpstr>
      <vt:lpstr>Problem and Topic</vt:lpstr>
      <vt:lpstr>Hypothesis and Novel Methods</vt:lpstr>
      <vt:lpstr>Results and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and Topic</dc:title>
  <dc:creator>Aaron Kreiner</dc:creator>
  <cp:lastModifiedBy>Aaron Kreiner</cp:lastModifiedBy>
  <cp:revision>3</cp:revision>
  <dcterms:created xsi:type="dcterms:W3CDTF">2022-05-13T08:31:47Z</dcterms:created>
  <dcterms:modified xsi:type="dcterms:W3CDTF">2022-05-13T08:52:56Z</dcterms:modified>
</cp:coreProperties>
</file>