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90"/>
  </p:normalViewPr>
  <p:slideViewPr>
    <p:cSldViewPr snapToGrid="0" snapToObjects="1">
      <p:cViewPr>
        <p:scale>
          <a:sx n="99" d="100"/>
          <a:sy n="99" d="100"/>
        </p:scale>
        <p:origin x="-4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AD8-DD62-3040-9800-B4CE2A66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00B0B-1883-7F4E-B163-401669B4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7488-4681-5242-AF8F-B30433CC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43DE-0D00-0B4D-B3E8-750BBF72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702B-6E21-AC4B-A771-0A07A825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93A4-8127-0249-B33F-B88E6961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CEC6-E42B-EC4E-B13E-190374F0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3005-034B-A84E-8F1D-4D5A00CE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E452-9C04-FB44-996D-AB155C76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F97F-01AE-9A44-AFBB-41318863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E95AF-C843-3E49-895C-71558E54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1054-DA08-DF4F-8E99-FB7502C56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55B7-995D-8741-8A34-2C2A2EA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5E7-BD20-474C-B73C-D2E4500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1E43-5448-014B-9E7A-318F7DA0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E993-9B27-8444-B98C-A08E6CBB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EF5-31A7-E744-9220-33334012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ED95-17C3-A540-804F-F7EC6AB5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066A-FE49-C444-AA1F-24318AA7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B174-6263-0F40-9318-27A21107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5B-DD71-1B43-A87D-68242536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15208-CC81-A04C-8AA5-77EEC33D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93D4-B170-E14D-A663-CD4280A8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4ADA-3EFE-284A-906D-4305F895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D000-7726-8945-A5FF-F994D9D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6FF-278A-9743-AA76-350E2671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18F0-3395-1B40-8DEB-765E238F2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BF726-DAF6-A14F-A5F0-42EB737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F64F-A52D-1A4E-9286-CEE5E588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F97BC-38BA-EE4C-B4C2-ED0ABE2A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DD67-8500-4646-B5BC-32753C72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8723-F00D-BD4E-87F4-50ED28BF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7475-496C-0845-ABF4-96D5DFC6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BBCA-1630-704B-A020-402E10ED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51597-28DC-BE46-AD38-F464449C1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E29C9-F7DA-5345-9D9D-02230060A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13E88-31FE-9A47-8F78-69D1855D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F907C-05B1-C64F-B181-E27A4C19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90CC-D292-B94F-8E1C-7BA5D6F5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18D-5014-4E4B-A3B2-1132B362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EE364-5EBF-D54D-BD4D-7F1F4036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96A27-25CB-BB45-ACCB-2B47FB9D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D20A4-2B90-0C43-B4DD-3BEFCE45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0800A-4293-E741-BC07-C561B4F7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02076-910B-AC4C-98D4-5FAA0761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C96B-AD68-E643-8AF8-969F776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F7FA-4B3F-A24D-A399-C09C0E39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BE13-A180-104E-A49C-297A115F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143-5A0D-D04A-876B-5FA02A5F3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F50B6-38B5-9B4E-9C6C-F52CC7B4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D510-9B9E-C34C-97D0-FB03F24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2FD4-FAFD-B24C-80C9-CEA3BBF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7BC-E36E-2945-AB16-5DB754F9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5EA5D-16EC-EE45-B938-E68ED2E7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FA502-EB8F-4B49-9A57-269C96CB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4341-B066-4447-9131-CE1AD4E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BA3F0-0D9D-0F49-BEA0-8CBBB404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A4B5-0390-6543-B290-90CBBCD4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D7C5C-E334-284F-A684-07B020BF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1D41-D311-E64C-B7A6-7B68AD3F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FE48-9851-F04C-8C70-4BF7091A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E906-60E3-9B4E-A0E4-CC1C3029B52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DF21-0937-2742-A3CC-66B1CEB1F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A877-69FF-CA49-BCDC-7E1533F4D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7AD6-1110-454B-80B7-D52C7F00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7379F7C-7AF4-B844-9AFA-5DD92E377A86}"/>
              </a:ext>
            </a:extLst>
          </p:cNvPr>
          <p:cNvGrpSpPr/>
          <p:nvPr/>
        </p:nvGrpSpPr>
        <p:grpSpPr>
          <a:xfrm>
            <a:off x="3461933" y="1305289"/>
            <a:ext cx="2174786" cy="2123712"/>
            <a:chOff x="3442281" y="1285449"/>
            <a:chExt cx="3483256" cy="3277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31D61E-A2BC-A44A-9264-4CEEC0713D68}"/>
                </a:ext>
              </a:extLst>
            </p:cNvPr>
            <p:cNvSpPr/>
            <p:nvPr/>
          </p:nvSpPr>
          <p:spPr>
            <a:xfrm>
              <a:off x="3824938" y="2471738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1C5E3E-62D2-C646-B594-5C8EA3999F5E}"/>
                </a:ext>
              </a:extLst>
            </p:cNvPr>
            <p:cNvSpPr/>
            <p:nvPr/>
          </p:nvSpPr>
          <p:spPr>
            <a:xfrm>
              <a:off x="4942802" y="2466512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55CB02-A0D5-D445-975F-1B563734713F}"/>
                </a:ext>
              </a:extLst>
            </p:cNvPr>
            <p:cNvSpPr txBox="1"/>
            <p:nvPr/>
          </p:nvSpPr>
          <p:spPr>
            <a:xfrm>
              <a:off x="3952447" y="257850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E92F-AD47-2A46-ABA0-812F4207FF0F}"/>
                </a:ext>
              </a:extLst>
            </p:cNvPr>
            <p:cNvSpPr txBox="1"/>
            <p:nvPr/>
          </p:nvSpPr>
          <p:spPr>
            <a:xfrm>
              <a:off x="5063957" y="2581619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en-US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15685-B59E-A446-B14C-F0EBFC0903DC}"/>
                </a:ext>
              </a:extLst>
            </p:cNvPr>
            <p:cNvCxnSpPr>
              <a:cxnSpLocks/>
              <a:stCxn id="20" idx="6"/>
              <a:endCxn id="17" idx="0"/>
            </p:cNvCxnSpPr>
            <p:nvPr/>
          </p:nvCxnSpPr>
          <p:spPr>
            <a:xfrm>
              <a:off x="5642364" y="1635493"/>
              <a:ext cx="763057" cy="8310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84D44F-A59D-CA43-B558-78276E44A175}"/>
                </a:ext>
              </a:extLst>
            </p:cNvPr>
            <p:cNvSpPr/>
            <p:nvPr/>
          </p:nvSpPr>
          <p:spPr>
            <a:xfrm>
              <a:off x="4942277" y="1285449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9B2E94-B2C0-5244-B863-8B0C351E6EA8}"/>
                </a:ext>
              </a:extLst>
            </p:cNvPr>
            <p:cNvSpPr txBox="1"/>
            <p:nvPr/>
          </p:nvSpPr>
          <p:spPr>
            <a:xfrm>
              <a:off x="5641839" y="1313595"/>
              <a:ext cx="778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CD879B-9D79-9142-BBEF-EC7322577140}"/>
                </a:ext>
              </a:extLst>
            </p:cNvPr>
            <p:cNvCxnSpPr>
              <a:cxnSpLocks/>
              <a:stCxn id="20" idx="4"/>
              <a:endCxn id="5" idx="0"/>
            </p:cNvCxnSpPr>
            <p:nvPr/>
          </p:nvCxnSpPr>
          <p:spPr>
            <a:xfrm>
              <a:off x="5292321" y="1985537"/>
              <a:ext cx="525" cy="480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CA95FF-3C1F-9B49-BC1B-B697E6E4B45F}"/>
                </a:ext>
              </a:extLst>
            </p:cNvPr>
            <p:cNvSpPr/>
            <p:nvPr/>
          </p:nvSpPr>
          <p:spPr>
            <a:xfrm>
              <a:off x="6055377" y="2466522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5EF706-14A7-694B-B9AB-55B8AF6E673D}"/>
                </a:ext>
              </a:extLst>
            </p:cNvPr>
            <p:cNvSpPr txBox="1"/>
            <p:nvPr/>
          </p:nvSpPr>
          <p:spPr>
            <a:xfrm>
              <a:off x="6188195" y="2558990"/>
              <a:ext cx="280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en-US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3F1FF0-AF3B-AE45-B2E2-99975760A6E1}"/>
                </a:ext>
              </a:extLst>
            </p:cNvPr>
            <p:cNvCxnSpPr>
              <a:cxnSpLocks/>
              <a:stCxn id="4" idx="0"/>
              <a:endCxn id="20" idx="2"/>
            </p:cNvCxnSpPr>
            <p:nvPr/>
          </p:nvCxnSpPr>
          <p:spPr>
            <a:xfrm flipV="1">
              <a:off x="4174982" y="1635493"/>
              <a:ext cx="767295" cy="8362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98129B-2AF0-EE48-B7EC-8EB7D1E8953E}"/>
                </a:ext>
              </a:extLst>
            </p:cNvPr>
            <p:cNvSpPr/>
            <p:nvPr/>
          </p:nvSpPr>
          <p:spPr>
            <a:xfrm>
              <a:off x="3824938" y="3860399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4FEE61-A1FD-954A-B73D-65DBC9648BF5}"/>
                </a:ext>
              </a:extLst>
            </p:cNvPr>
            <p:cNvSpPr/>
            <p:nvPr/>
          </p:nvSpPr>
          <p:spPr>
            <a:xfrm>
              <a:off x="4941752" y="3860888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54BED2-1F6A-3A4E-A3C5-0204BE6C725E}"/>
                </a:ext>
              </a:extLst>
            </p:cNvPr>
            <p:cNvSpPr txBox="1"/>
            <p:nvPr/>
          </p:nvSpPr>
          <p:spPr>
            <a:xfrm>
              <a:off x="3946172" y="3983684"/>
              <a:ext cx="288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68141F-654D-1D4E-B9B4-328441363803}"/>
                </a:ext>
              </a:extLst>
            </p:cNvPr>
            <p:cNvSpPr txBox="1"/>
            <p:nvPr/>
          </p:nvSpPr>
          <p:spPr>
            <a:xfrm>
              <a:off x="5063957" y="3954626"/>
              <a:ext cx="282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en-US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A14CE0-329D-3241-87EF-41272E6BC5E6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>
            <a:xfrm>
              <a:off x="6405421" y="3166610"/>
              <a:ext cx="6656" cy="6962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DBA1C7D-877B-9347-89C4-F82746FFF857}"/>
                </a:ext>
              </a:extLst>
            </p:cNvPr>
            <p:cNvCxnSpPr>
              <a:cxnSpLocks/>
              <a:stCxn id="39" idx="0"/>
              <a:endCxn id="5" idx="4"/>
            </p:cNvCxnSpPr>
            <p:nvPr/>
          </p:nvCxnSpPr>
          <p:spPr>
            <a:xfrm flipV="1">
              <a:off x="5291796" y="3166600"/>
              <a:ext cx="1050" cy="69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B736EF-BE56-6C41-A0EE-299EDE3CE46A}"/>
                </a:ext>
              </a:extLst>
            </p:cNvPr>
            <p:cNvSpPr/>
            <p:nvPr/>
          </p:nvSpPr>
          <p:spPr>
            <a:xfrm>
              <a:off x="6062033" y="3862813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EF66B1-B962-8E44-854A-5696BC30F9C5}"/>
                </a:ext>
              </a:extLst>
            </p:cNvPr>
            <p:cNvSpPr txBox="1"/>
            <p:nvPr/>
          </p:nvSpPr>
          <p:spPr>
            <a:xfrm>
              <a:off x="6188195" y="3976730"/>
              <a:ext cx="282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en-US" sz="14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711F72-ABEF-414A-A56A-28CF762046F3}"/>
                </a:ext>
              </a:extLst>
            </p:cNvPr>
            <p:cNvCxnSpPr>
              <a:cxnSpLocks/>
              <a:stCxn id="38" idx="0"/>
              <a:endCxn id="4" idx="4"/>
            </p:cNvCxnSpPr>
            <p:nvPr/>
          </p:nvCxnSpPr>
          <p:spPr>
            <a:xfrm flipV="1">
              <a:off x="4174982" y="3171826"/>
              <a:ext cx="0" cy="688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D994AC-2886-6B47-B00E-B157157415DE}"/>
                </a:ext>
              </a:extLst>
            </p:cNvPr>
            <p:cNvSpPr txBox="1"/>
            <p:nvPr/>
          </p:nvSpPr>
          <p:spPr>
            <a:xfrm>
              <a:off x="4172565" y="3491067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5</a:t>
              </a:r>
              <a:endParaRPr 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6CD53-1E1C-AA40-A0C3-648C7AD02BD0}"/>
                </a:ext>
              </a:extLst>
            </p:cNvPr>
            <p:cNvSpPr txBox="1"/>
            <p:nvPr/>
          </p:nvSpPr>
          <p:spPr>
            <a:xfrm>
              <a:off x="3442281" y="3269342"/>
              <a:ext cx="527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5</a:t>
              </a:r>
              <a:endParaRPr 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474A0C-496E-DB46-A296-2CC348B8274C}"/>
                </a:ext>
              </a:extLst>
            </p:cNvPr>
            <p:cNvSpPr txBox="1"/>
            <p:nvPr/>
          </p:nvSpPr>
          <p:spPr>
            <a:xfrm>
              <a:off x="5228466" y="3449959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C89438F-B5E4-B64B-BE59-A94E3161B644}"/>
                </a:ext>
              </a:extLst>
            </p:cNvPr>
            <p:cNvSpPr txBox="1"/>
            <p:nvPr/>
          </p:nvSpPr>
          <p:spPr>
            <a:xfrm>
              <a:off x="4581659" y="3260339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355163-2734-F54B-9EA8-DB523AE7DD15}"/>
                </a:ext>
              </a:extLst>
            </p:cNvPr>
            <p:cNvSpPr txBox="1"/>
            <p:nvPr/>
          </p:nvSpPr>
          <p:spPr>
            <a:xfrm>
              <a:off x="6391416" y="3485160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3</a:t>
              </a:r>
              <a:endParaRPr 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E0DC12-0AB8-E544-8101-C3E44308A7F7}"/>
                </a:ext>
              </a:extLst>
            </p:cNvPr>
            <p:cNvSpPr txBox="1"/>
            <p:nvPr/>
          </p:nvSpPr>
          <p:spPr>
            <a:xfrm>
              <a:off x="5694234" y="3229208"/>
              <a:ext cx="527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=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40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8A0290C-0840-DA42-A624-A04BEA362D15}"/>
              </a:ext>
            </a:extLst>
          </p:cNvPr>
          <p:cNvSpPr/>
          <p:nvPr/>
        </p:nvSpPr>
        <p:spPr>
          <a:xfrm>
            <a:off x="3405603" y="355152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16484-89BE-6042-9FCE-69D521980C86}"/>
              </a:ext>
            </a:extLst>
          </p:cNvPr>
          <p:cNvSpPr/>
          <p:nvPr/>
        </p:nvSpPr>
        <p:spPr>
          <a:xfrm>
            <a:off x="4030533" y="382691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364BAD-B505-A74D-AF7D-115D1F149C1D}"/>
              </a:ext>
            </a:extLst>
          </p:cNvPr>
          <p:cNvSpPr/>
          <p:nvPr/>
        </p:nvSpPr>
        <p:spPr>
          <a:xfrm rot="531751">
            <a:off x="4030288" y="3286007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7C006-97D4-EE44-8C88-ECFDEA9DCE87}"/>
              </a:ext>
            </a:extLst>
          </p:cNvPr>
          <p:cNvSpPr txBox="1"/>
          <p:nvPr/>
        </p:nvSpPr>
        <p:spPr>
          <a:xfrm>
            <a:off x="5663496" y="1142562"/>
            <a:ext cx="362883" cy="14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Internet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B1BC7-2456-2D49-A600-D397435C1F4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4168853" y="3604724"/>
            <a:ext cx="24944" cy="222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FC5489-0A50-D64D-AE2F-78C0B7C64E92}"/>
              </a:ext>
            </a:extLst>
          </p:cNvPr>
          <p:cNvSpPr/>
          <p:nvPr/>
        </p:nvSpPr>
        <p:spPr>
          <a:xfrm>
            <a:off x="4549449" y="3826922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54199-4357-7D46-8CFE-2D63C53D20E0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3684312" y="3421170"/>
            <a:ext cx="347925" cy="177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EBA6254-EBDA-E741-97AA-A080B75B9928}"/>
              </a:ext>
            </a:extLst>
          </p:cNvPr>
          <p:cNvSpPr/>
          <p:nvPr/>
        </p:nvSpPr>
        <p:spPr>
          <a:xfrm rot="1617422">
            <a:off x="2981544" y="4217151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67E69D-F833-2349-9E14-1DBD992E0FB9}"/>
              </a:ext>
            </a:extLst>
          </p:cNvPr>
          <p:cNvSpPr/>
          <p:nvPr/>
        </p:nvSpPr>
        <p:spPr>
          <a:xfrm>
            <a:off x="3854636" y="4508454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0C383-6518-FC41-83A6-F10A557A7300}"/>
              </a:ext>
            </a:extLst>
          </p:cNvPr>
          <p:cNvCxnSpPr>
            <a:cxnSpLocks/>
            <a:stCxn id="11" idx="4"/>
            <a:endCxn id="17" idx="2"/>
          </p:cNvCxnSpPr>
          <p:nvPr/>
        </p:nvCxnSpPr>
        <p:spPr>
          <a:xfrm>
            <a:off x="4712713" y="4147553"/>
            <a:ext cx="433599" cy="172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FB06E-5E03-7849-AEA8-A1B7796BCA6F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4017900" y="4147549"/>
            <a:ext cx="175897" cy="36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E51B326-B36C-454D-8C26-BC7F47B8C531}"/>
              </a:ext>
            </a:extLst>
          </p:cNvPr>
          <p:cNvSpPr/>
          <p:nvPr/>
        </p:nvSpPr>
        <p:spPr>
          <a:xfrm rot="1542657">
            <a:off x="5130148" y="4230241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DB3D5-31C9-C740-B8C7-A0D610FD5737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3217483" y="3825204"/>
            <a:ext cx="235939" cy="409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9CE632A-2D1C-0542-A336-A3D960A79B54}"/>
              </a:ext>
            </a:extLst>
          </p:cNvPr>
          <p:cNvSpPr/>
          <p:nvPr/>
        </p:nvSpPr>
        <p:spPr>
          <a:xfrm>
            <a:off x="5216126" y="1283520"/>
            <a:ext cx="326528" cy="3206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9A033C-CE89-AA4E-8C5D-920D275C81C2}"/>
              </a:ext>
            </a:extLst>
          </p:cNvPr>
          <p:cNvSpPr/>
          <p:nvPr/>
        </p:nvSpPr>
        <p:spPr>
          <a:xfrm>
            <a:off x="4468509" y="2535269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88DF86-5B6C-2F43-986F-3F30E89A5826}"/>
              </a:ext>
            </a:extLst>
          </p:cNvPr>
          <p:cNvSpPr/>
          <p:nvPr/>
        </p:nvSpPr>
        <p:spPr>
          <a:xfrm>
            <a:off x="5430180" y="2474954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E01913-D9E0-C548-BFF5-F7209033F5F1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5756463" y="2094358"/>
            <a:ext cx="355898" cy="38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F2C965C-C051-DA42-8B97-B157D310518D}"/>
              </a:ext>
            </a:extLst>
          </p:cNvPr>
          <p:cNvSpPr/>
          <p:nvPr/>
        </p:nvSpPr>
        <p:spPr>
          <a:xfrm>
            <a:off x="5429936" y="193404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CFA62-1F63-4A4A-B67D-A393C8E5EAC2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>
            <a:off x="5593200" y="2254674"/>
            <a:ext cx="245" cy="22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1E47DCB-2580-8240-95BE-44994296D812}"/>
              </a:ext>
            </a:extLst>
          </p:cNvPr>
          <p:cNvSpPr/>
          <p:nvPr/>
        </p:nvSpPr>
        <p:spPr>
          <a:xfrm>
            <a:off x="5949097" y="2474959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E96A1B-E67C-8C49-A84A-88B658560027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4631774" y="2094359"/>
            <a:ext cx="798162" cy="440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A48637B-655E-5A4B-B7E2-7A2694B0F09F}"/>
              </a:ext>
            </a:extLst>
          </p:cNvPr>
          <p:cNvSpPr/>
          <p:nvPr/>
        </p:nvSpPr>
        <p:spPr>
          <a:xfrm rot="5934316">
            <a:off x="3623779" y="2476220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A4822F-938E-F840-8C9D-260460A315AC}"/>
              </a:ext>
            </a:extLst>
          </p:cNvPr>
          <p:cNvSpPr/>
          <p:nvPr/>
        </p:nvSpPr>
        <p:spPr>
          <a:xfrm rot="19838000">
            <a:off x="5748369" y="310077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89CEF9-B341-8144-AAF5-C3D6408B1B62}"/>
              </a:ext>
            </a:extLst>
          </p:cNvPr>
          <p:cNvCxnSpPr>
            <a:cxnSpLocks/>
            <a:stCxn id="27" idx="6"/>
            <a:endCxn id="33" idx="0"/>
          </p:cNvCxnSpPr>
          <p:nvPr/>
        </p:nvCxnSpPr>
        <p:spPr>
          <a:xfrm>
            <a:off x="6275625" y="2635274"/>
            <a:ext cx="354101" cy="10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244ED75-251B-5043-A465-E5FEFEA139D1}"/>
              </a:ext>
            </a:extLst>
          </p:cNvPr>
          <p:cNvSpPr/>
          <p:nvPr/>
        </p:nvSpPr>
        <p:spPr>
          <a:xfrm rot="17037690">
            <a:off x="6640428" y="2514900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23CA05-91BC-3C4A-B228-E415A6E373C5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>
            <a:off x="3945680" y="2670871"/>
            <a:ext cx="522830" cy="2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CBB02D-9ED1-4A4D-8240-991824FE504D}"/>
              </a:ext>
            </a:extLst>
          </p:cNvPr>
          <p:cNvCxnSpPr>
            <a:cxnSpLocks/>
            <a:stCxn id="25" idx="0"/>
            <a:endCxn id="21" idx="4"/>
          </p:cNvCxnSpPr>
          <p:nvPr/>
        </p:nvCxnSpPr>
        <p:spPr>
          <a:xfrm flipH="1" flipV="1">
            <a:off x="5379391" y="1604151"/>
            <a:ext cx="213809" cy="329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BD6108-56BB-1F40-A447-C12370FCFEB5}"/>
              </a:ext>
            </a:extLst>
          </p:cNvPr>
          <p:cNvCxnSpPr>
            <a:cxnSpLocks/>
            <a:stCxn id="30" idx="3"/>
            <a:endCxn id="17" idx="0"/>
          </p:cNvCxnSpPr>
          <p:nvPr/>
        </p:nvCxnSpPr>
        <p:spPr>
          <a:xfrm flipH="1">
            <a:off x="5362962" y="3416496"/>
            <a:ext cx="503652" cy="82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230956-4075-7045-BC6A-62E554244123}"/>
              </a:ext>
            </a:extLst>
          </p:cNvPr>
          <p:cNvCxnSpPr>
            <a:cxnSpLocks/>
            <a:stCxn id="8" idx="1"/>
            <a:endCxn id="29" idx="6"/>
          </p:cNvCxnSpPr>
          <p:nvPr/>
        </p:nvCxnSpPr>
        <p:spPr>
          <a:xfrm flipH="1" flipV="1">
            <a:off x="3754035" y="2798310"/>
            <a:ext cx="342915" cy="518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211802-F0E3-8D4C-8679-14BB6A495952}"/>
              </a:ext>
            </a:extLst>
          </p:cNvPr>
          <p:cNvSpPr/>
          <p:nvPr/>
        </p:nvSpPr>
        <p:spPr>
          <a:xfrm>
            <a:off x="6429278" y="3469562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33E3BE-C44A-474D-9F6D-C396CD806E52}"/>
              </a:ext>
            </a:extLst>
          </p:cNvPr>
          <p:cNvSpPr/>
          <p:nvPr/>
        </p:nvSpPr>
        <p:spPr>
          <a:xfrm>
            <a:off x="6822380" y="4218416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3D7F4-0384-1E43-BF43-0C000211A8CB}"/>
              </a:ext>
            </a:extLst>
          </p:cNvPr>
          <p:cNvSpPr/>
          <p:nvPr/>
        </p:nvSpPr>
        <p:spPr>
          <a:xfrm rot="19838000">
            <a:off x="6880018" y="4973282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3EFBDF-AE04-C14A-AB00-DB6A92614820}"/>
              </a:ext>
            </a:extLst>
          </p:cNvPr>
          <p:cNvSpPr/>
          <p:nvPr/>
        </p:nvSpPr>
        <p:spPr>
          <a:xfrm rot="17037690">
            <a:off x="7714439" y="4042114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8D7D352-BA86-B549-A1E5-D4CCE6F2FB0B}"/>
              </a:ext>
            </a:extLst>
          </p:cNvPr>
          <p:cNvSpPr/>
          <p:nvPr/>
        </p:nvSpPr>
        <p:spPr>
          <a:xfrm>
            <a:off x="7147735" y="2927009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1CC957-25A3-E640-8439-FB365B74DB9F}"/>
              </a:ext>
            </a:extLst>
          </p:cNvPr>
          <p:cNvSpPr/>
          <p:nvPr/>
        </p:nvSpPr>
        <p:spPr>
          <a:xfrm>
            <a:off x="7666652" y="2927014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7C5DC65-B8EF-2046-A02C-97A9423D5494}"/>
              </a:ext>
            </a:extLst>
          </p:cNvPr>
          <p:cNvSpPr/>
          <p:nvPr/>
        </p:nvSpPr>
        <p:spPr>
          <a:xfrm rot="19838000">
            <a:off x="7465924" y="355282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9AF187-8343-724E-B3DB-1A488EA9568F}"/>
              </a:ext>
            </a:extLst>
          </p:cNvPr>
          <p:cNvSpPr/>
          <p:nvPr/>
        </p:nvSpPr>
        <p:spPr>
          <a:xfrm rot="17037690">
            <a:off x="8357983" y="2966955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008D20-4526-4A46-9082-75BCE61BF49B}"/>
              </a:ext>
            </a:extLst>
          </p:cNvPr>
          <p:cNvSpPr/>
          <p:nvPr/>
        </p:nvSpPr>
        <p:spPr>
          <a:xfrm>
            <a:off x="5272579" y="4812966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04B70D-C3F9-4945-83F9-514CC7576D85}"/>
              </a:ext>
            </a:extLst>
          </p:cNvPr>
          <p:cNvSpPr/>
          <p:nvPr/>
        </p:nvSpPr>
        <p:spPr>
          <a:xfrm rot="2569069">
            <a:off x="5979224" y="413879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D9D96D-D4E0-0348-B0CA-BFF210D22B72}"/>
              </a:ext>
            </a:extLst>
          </p:cNvPr>
          <p:cNvSpPr/>
          <p:nvPr/>
        </p:nvSpPr>
        <p:spPr>
          <a:xfrm rot="19838000">
            <a:off x="6274659" y="5823390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9A268B-7C55-F84F-BA57-D45DE7EAAEBF}"/>
              </a:ext>
            </a:extLst>
          </p:cNvPr>
          <p:cNvSpPr/>
          <p:nvPr/>
        </p:nvSpPr>
        <p:spPr>
          <a:xfrm rot="17037690">
            <a:off x="6264907" y="4947515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C94614C-3EAD-C54C-AB29-9488DD5B1A4E}"/>
              </a:ext>
            </a:extLst>
          </p:cNvPr>
          <p:cNvSpPr/>
          <p:nvPr/>
        </p:nvSpPr>
        <p:spPr>
          <a:xfrm>
            <a:off x="7601421" y="5042240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DFEAB40-A58F-594F-B261-17E5383959F2}"/>
              </a:ext>
            </a:extLst>
          </p:cNvPr>
          <p:cNvSpPr/>
          <p:nvPr/>
        </p:nvSpPr>
        <p:spPr>
          <a:xfrm>
            <a:off x="8588198" y="385465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D717E4-CE4F-AD45-889E-4BE1C6B32D2C}"/>
              </a:ext>
            </a:extLst>
          </p:cNvPr>
          <p:cNvSpPr/>
          <p:nvPr/>
        </p:nvSpPr>
        <p:spPr>
          <a:xfrm rot="19838000">
            <a:off x="7245335" y="5658564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82148E-9CBF-2248-BD31-3A8605E8CC57}"/>
              </a:ext>
            </a:extLst>
          </p:cNvPr>
          <p:cNvSpPr/>
          <p:nvPr/>
        </p:nvSpPr>
        <p:spPr>
          <a:xfrm rot="17037690">
            <a:off x="8232240" y="4655338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9BCA23-28CB-DB45-983B-2306964F5602}"/>
              </a:ext>
            </a:extLst>
          </p:cNvPr>
          <p:cNvSpPr/>
          <p:nvPr/>
        </p:nvSpPr>
        <p:spPr>
          <a:xfrm>
            <a:off x="3711530" y="5114014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F31A56-3A44-CC4C-9766-5C214F3A1721}"/>
              </a:ext>
            </a:extLst>
          </p:cNvPr>
          <p:cNvSpPr/>
          <p:nvPr/>
        </p:nvSpPr>
        <p:spPr>
          <a:xfrm rot="19838000">
            <a:off x="3769168" y="5868880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8F4CD61-B2B6-394A-8BF8-AD58EA712AC1}"/>
              </a:ext>
            </a:extLst>
          </p:cNvPr>
          <p:cNvSpPr/>
          <p:nvPr/>
        </p:nvSpPr>
        <p:spPr>
          <a:xfrm rot="17037690">
            <a:off x="4603589" y="4937712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AB35DA-AA24-2B47-8137-F592BD34E68A}"/>
              </a:ext>
            </a:extLst>
          </p:cNvPr>
          <p:cNvSpPr/>
          <p:nvPr/>
        </p:nvSpPr>
        <p:spPr>
          <a:xfrm>
            <a:off x="2446359" y="3709256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E778DD-7762-1846-8677-E756B038D47B}"/>
              </a:ext>
            </a:extLst>
          </p:cNvPr>
          <p:cNvSpPr/>
          <p:nvPr/>
        </p:nvSpPr>
        <p:spPr>
          <a:xfrm>
            <a:off x="2868374" y="5034391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4E7583-B9AE-EA4E-A816-35E501A02D26}"/>
              </a:ext>
            </a:extLst>
          </p:cNvPr>
          <p:cNvSpPr/>
          <p:nvPr/>
        </p:nvSpPr>
        <p:spPr>
          <a:xfrm rot="18718722">
            <a:off x="2069586" y="3167009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90473C-E022-E646-8FBA-8F7FB9EDF9B0}"/>
              </a:ext>
            </a:extLst>
          </p:cNvPr>
          <p:cNvSpPr/>
          <p:nvPr/>
        </p:nvSpPr>
        <p:spPr>
          <a:xfrm rot="17037690">
            <a:off x="3154057" y="5843113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DD0541-2AD4-1F48-87D9-2D1AAA2964CD}"/>
              </a:ext>
            </a:extLst>
          </p:cNvPr>
          <p:cNvSpPr/>
          <p:nvPr/>
        </p:nvSpPr>
        <p:spPr>
          <a:xfrm>
            <a:off x="4490571" y="593783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A125D3F-D192-724E-9F56-32BBD625FB92}"/>
              </a:ext>
            </a:extLst>
          </p:cNvPr>
          <p:cNvSpPr/>
          <p:nvPr/>
        </p:nvSpPr>
        <p:spPr>
          <a:xfrm rot="19838000">
            <a:off x="2953864" y="2910660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8DC970-ADAA-3B46-BDE2-A714C4D67395}"/>
              </a:ext>
            </a:extLst>
          </p:cNvPr>
          <p:cNvSpPr/>
          <p:nvPr/>
        </p:nvSpPr>
        <p:spPr>
          <a:xfrm rot="17037690">
            <a:off x="5121390" y="5550936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A69EB-A2A8-7F43-9151-09CE79EA62BD}"/>
              </a:ext>
            </a:extLst>
          </p:cNvPr>
          <p:cNvCxnSpPr>
            <a:cxnSpLocks/>
            <a:stCxn id="77" idx="5"/>
            <a:endCxn id="70" idx="0"/>
          </p:cNvCxnSpPr>
          <p:nvPr/>
        </p:nvCxnSpPr>
        <p:spPr>
          <a:xfrm>
            <a:off x="2878789" y="2104541"/>
            <a:ext cx="159721" cy="8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0B26E3-EF24-3348-A192-39786C0C674E}"/>
              </a:ext>
            </a:extLst>
          </p:cNvPr>
          <p:cNvCxnSpPr>
            <a:cxnSpLocks/>
            <a:stCxn id="100" idx="4"/>
            <a:endCxn id="29" idx="2"/>
          </p:cNvCxnSpPr>
          <p:nvPr/>
        </p:nvCxnSpPr>
        <p:spPr>
          <a:xfrm>
            <a:off x="3801199" y="2215674"/>
            <a:ext cx="551" cy="278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844B4A-CF36-0046-A01B-1B6BCE02D95E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7474263" y="3087325"/>
            <a:ext cx="192389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5A416D-1B7A-7F40-A055-BA84DC3DC33A}"/>
              </a:ext>
            </a:extLst>
          </p:cNvPr>
          <p:cNvCxnSpPr>
            <a:cxnSpLocks/>
            <a:stCxn id="46" idx="5"/>
            <a:endCxn id="47" idx="0"/>
          </p:cNvCxnSpPr>
          <p:nvPr/>
        </p:nvCxnSpPr>
        <p:spPr>
          <a:xfrm>
            <a:off x="6707987" y="3743238"/>
            <a:ext cx="277657" cy="475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CFFC7EA-058F-8A47-9790-796DF231EEDE}"/>
              </a:ext>
            </a:extLst>
          </p:cNvPr>
          <p:cNvSpPr/>
          <p:nvPr/>
        </p:nvSpPr>
        <p:spPr>
          <a:xfrm rot="20507976">
            <a:off x="8019705" y="5395581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61AAA9-6433-8641-98D9-DA9E89B84776}"/>
              </a:ext>
            </a:extLst>
          </p:cNvPr>
          <p:cNvSpPr/>
          <p:nvPr/>
        </p:nvSpPr>
        <p:spPr>
          <a:xfrm>
            <a:off x="2600080" y="1830865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B7FEB5-79FA-7B4F-812C-89E3AECE2204}"/>
              </a:ext>
            </a:extLst>
          </p:cNvPr>
          <p:cNvCxnSpPr>
            <a:cxnSpLocks/>
            <a:stCxn id="30" idx="5"/>
            <a:endCxn id="46" idx="1"/>
          </p:cNvCxnSpPr>
          <p:nvPr/>
        </p:nvCxnSpPr>
        <p:spPr>
          <a:xfrm>
            <a:off x="6067835" y="3303268"/>
            <a:ext cx="409262" cy="213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149D10-8950-A546-82DB-353A66E278B9}"/>
              </a:ext>
            </a:extLst>
          </p:cNvPr>
          <p:cNvCxnSpPr>
            <a:cxnSpLocks/>
            <a:stCxn id="59" idx="3"/>
            <a:endCxn id="61" idx="6"/>
          </p:cNvCxnSpPr>
          <p:nvPr/>
        </p:nvCxnSpPr>
        <p:spPr>
          <a:xfrm flipH="1">
            <a:off x="8423538" y="4128329"/>
            <a:ext cx="212479" cy="547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817185-1B69-8C44-B9FA-4E7D05B375BE}"/>
              </a:ext>
            </a:extLst>
          </p:cNvPr>
          <p:cNvCxnSpPr>
            <a:cxnSpLocks/>
            <a:stCxn id="64" idx="5"/>
            <a:endCxn id="54" idx="2"/>
          </p:cNvCxnSpPr>
          <p:nvPr/>
        </p:nvCxnSpPr>
        <p:spPr>
          <a:xfrm flipV="1">
            <a:off x="4900538" y="4973282"/>
            <a:ext cx="372041" cy="57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1EDF558-5BA3-8F4B-B2BE-9BCD162B9E7A}"/>
              </a:ext>
            </a:extLst>
          </p:cNvPr>
          <p:cNvSpPr/>
          <p:nvPr/>
        </p:nvSpPr>
        <p:spPr>
          <a:xfrm>
            <a:off x="8093582" y="2425732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799980-1C8D-9C4E-B06B-72B339497D9F}"/>
              </a:ext>
            </a:extLst>
          </p:cNvPr>
          <p:cNvSpPr/>
          <p:nvPr/>
        </p:nvSpPr>
        <p:spPr>
          <a:xfrm rot="17037690">
            <a:off x="8784913" y="2465673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53826-5A7C-0749-A480-2DFBB102F8CC}"/>
              </a:ext>
            </a:extLst>
          </p:cNvPr>
          <p:cNvCxnSpPr>
            <a:cxnSpLocks/>
            <a:stCxn id="63" idx="5"/>
            <a:endCxn id="69" idx="2"/>
          </p:cNvCxnSpPr>
          <p:nvPr/>
        </p:nvCxnSpPr>
        <p:spPr>
          <a:xfrm>
            <a:off x="4088634" y="6071375"/>
            <a:ext cx="401937" cy="26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56A8FD3-DA81-5B4D-94C9-2D08E5C5A622}"/>
              </a:ext>
            </a:extLst>
          </p:cNvPr>
          <p:cNvCxnSpPr>
            <a:cxnSpLocks/>
            <a:stCxn id="56" idx="7"/>
            <a:endCxn id="48" idx="2"/>
          </p:cNvCxnSpPr>
          <p:nvPr/>
        </p:nvCxnSpPr>
        <p:spPr>
          <a:xfrm flipV="1">
            <a:off x="6482942" y="5213662"/>
            <a:ext cx="418056" cy="61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A19EA35-E3B1-9248-BDA7-366FAB683F59}"/>
              </a:ext>
            </a:extLst>
          </p:cNvPr>
          <p:cNvCxnSpPr>
            <a:cxnSpLocks/>
            <a:stCxn id="56" idx="1"/>
            <a:endCxn id="71" idx="4"/>
          </p:cNvCxnSpPr>
          <p:nvPr/>
        </p:nvCxnSpPr>
        <p:spPr>
          <a:xfrm flipH="1" flipV="1">
            <a:off x="5440320" y="5761745"/>
            <a:ext cx="841401" cy="179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953314-0BD0-3A45-A6D6-6ED0E61DA97F}"/>
              </a:ext>
            </a:extLst>
          </p:cNvPr>
          <p:cNvCxnSpPr>
            <a:cxnSpLocks/>
            <a:stCxn id="47" idx="3"/>
            <a:endCxn id="57" idx="5"/>
          </p:cNvCxnSpPr>
          <p:nvPr/>
        </p:nvCxnSpPr>
        <p:spPr>
          <a:xfrm flipH="1">
            <a:off x="6561856" y="4492092"/>
            <a:ext cx="308343" cy="548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B751F5-5B29-0048-9C6E-06E886D2CAAA}"/>
              </a:ext>
            </a:extLst>
          </p:cNvPr>
          <p:cNvCxnSpPr>
            <a:cxnSpLocks/>
            <a:stCxn id="54" idx="6"/>
            <a:endCxn id="57" idx="0"/>
          </p:cNvCxnSpPr>
          <p:nvPr/>
        </p:nvCxnSpPr>
        <p:spPr>
          <a:xfrm>
            <a:off x="5599107" y="4973282"/>
            <a:ext cx="655098" cy="103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A3CC50-4D61-4A44-9C89-DF09E24320DE}"/>
              </a:ext>
            </a:extLst>
          </p:cNvPr>
          <p:cNvCxnSpPr>
            <a:cxnSpLocks/>
            <a:stCxn id="49" idx="3"/>
            <a:endCxn id="61" idx="7"/>
          </p:cNvCxnSpPr>
          <p:nvPr/>
        </p:nvCxnSpPr>
        <p:spPr>
          <a:xfrm>
            <a:off x="7958803" y="4346677"/>
            <a:ext cx="337301" cy="343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C22389-454E-AC41-B118-29D4797AB57A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 flipV="1">
            <a:off x="6594125" y="5776700"/>
            <a:ext cx="658272" cy="249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14D781-4C9E-5043-8182-93B616132DE3}"/>
              </a:ext>
            </a:extLst>
          </p:cNvPr>
          <p:cNvCxnSpPr>
            <a:cxnSpLocks/>
            <a:stCxn id="66" idx="6"/>
            <a:endCxn id="14" idx="3"/>
          </p:cNvCxnSpPr>
          <p:nvPr/>
        </p:nvCxnSpPr>
        <p:spPr>
          <a:xfrm flipV="1">
            <a:off x="3194902" y="4782130"/>
            <a:ext cx="707553" cy="412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84F928-B89E-2B4D-8239-6793F57032F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 flipV="1">
            <a:off x="7905737" y="3286350"/>
            <a:ext cx="569177" cy="776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2BC8F2-E67A-E64F-A793-78917FE38D54}"/>
              </a:ext>
            </a:extLst>
          </p:cNvPr>
          <p:cNvCxnSpPr>
            <a:cxnSpLocks/>
            <a:stCxn id="70" idx="3"/>
            <a:endCxn id="5" idx="1"/>
          </p:cNvCxnSpPr>
          <p:nvPr/>
        </p:nvCxnSpPr>
        <p:spPr>
          <a:xfrm>
            <a:off x="3072109" y="3226383"/>
            <a:ext cx="381313" cy="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95DC9E-A124-F640-B4D4-5D62AEC73CD5}"/>
              </a:ext>
            </a:extLst>
          </p:cNvPr>
          <p:cNvCxnSpPr>
            <a:cxnSpLocks/>
            <a:stCxn id="70" idx="2"/>
            <a:endCxn id="67" idx="5"/>
          </p:cNvCxnSpPr>
          <p:nvPr/>
        </p:nvCxnSpPr>
        <p:spPr>
          <a:xfrm flipH="1">
            <a:off x="2394337" y="3151040"/>
            <a:ext cx="580507" cy="16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4B50D82-FBF1-694C-88F0-E95B52BD84BC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>
          <a:xfrm flipV="1">
            <a:off x="5551288" y="4416703"/>
            <a:ext cx="482238" cy="443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08027A0-0BD9-EB4E-8BEC-050019A730E7}"/>
              </a:ext>
            </a:extLst>
          </p:cNvPr>
          <p:cNvCxnSpPr>
            <a:cxnSpLocks/>
            <a:stCxn id="65" idx="6"/>
            <a:endCxn id="5" idx="2"/>
          </p:cNvCxnSpPr>
          <p:nvPr/>
        </p:nvCxnSpPr>
        <p:spPr>
          <a:xfrm flipV="1">
            <a:off x="2772887" y="3711844"/>
            <a:ext cx="632716" cy="157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7FB7131-CBEF-B94C-B0E9-54AE73985325}"/>
              </a:ext>
            </a:extLst>
          </p:cNvPr>
          <p:cNvSpPr/>
          <p:nvPr/>
        </p:nvSpPr>
        <p:spPr>
          <a:xfrm>
            <a:off x="3637935" y="189504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2F5FE8-39FA-1D40-BE93-C40139CF493B}"/>
              </a:ext>
            </a:extLst>
          </p:cNvPr>
          <p:cNvCxnSpPr>
            <a:cxnSpLocks/>
            <a:stCxn id="60" idx="6"/>
            <a:endCxn id="76" idx="2"/>
          </p:cNvCxnSpPr>
          <p:nvPr/>
        </p:nvCxnSpPr>
        <p:spPr>
          <a:xfrm flipV="1">
            <a:off x="7550884" y="5606891"/>
            <a:ext cx="476989" cy="131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4BF120-DC71-A040-8D0B-55A1C63E1B55}"/>
              </a:ext>
            </a:extLst>
          </p:cNvPr>
          <p:cNvCxnSpPr>
            <a:cxnSpLocks/>
            <a:stCxn id="82" idx="6"/>
            <a:endCxn id="83" idx="0"/>
          </p:cNvCxnSpPr>
          <p:nvPr/>
        </p:nvCxnSpPr>
        <p:spPr>
          <a:xfrm>
            <a:off x="8420110" y="2586048"/>
            <a:ext cx="354101" cy="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98355A-1F7D-BB4F-BE85-7D6BA692F4AE}"/>
              </a:ext>
            </a:extLst>
          </p:cNvPr>
          <p:cNvCxnSpPr>
            <a:cxnSpLocks/>
            <a:stCxn id="82" idx="3"/>
            <a:endCxn id="51" idx="7"/>
          </p:cNvCxnSpPr>
          <p:nvPr/>
        </p:nvCxnSpPr>
        <p:spPr>
          <a:xfrm flipH="1">
            <a:off x="7945361" y="2699408"/>
            <a:ext cx="196040" cy="274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F5D7F9F-7F4A-2040-B9AC-5E3BDF69D276}"/>
              </a:ext>
            </a:extLst>
          </p:cNvPr>
          <p:cNvCxnSpPr>
            <a:cxnSpLocks/>
            <a:stCxn id="53" idx="5"/>
          </p:cNvCxnSpPr>
          <p:nvPr/>
        </p:nvCxnSpPr>
        <p:spPr>
          <a:xfrm flipV="1">
            <a:off x="8654932" y="2792251"/>
            <a:ext cx="223890" cy="267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AA989D4-C044-AA44-839F-0C452A05F4E0}"/>
              </a:ext>
            </a:extLst>
          </p:cNvPr>
          <p:cNvCxnSpPr>
            <a:cxnSpLocks/>
            <a:stCxn id="46" idx="7"/>
            <a:endCxn id="50" idx="3"/>
          </p:cNvCxnSpPr>
          <p:nvPr/>
        </p:nvCxnSpPr>
        <p:spPr>
          <a:xfrm flipV="1">
            <a:off x="6707987" y="3200685"/>
            <a:ext cx="487567" cy="31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3BF857-491D-B74A-A63D-CBE1AAE85EE0}"/>
              </a:ext>
            </a:extLst>
          </p:cNvPr>
          <p:cNvCxnSpPr>
            <a:cxnSpLocks/>
            <a:stCxn id="61" idx="2"/>
            <a:endCxn id="76" idx="7"/>
          </p:cNvCxnSpPr>
          <p:nvPr/>
        </p:nvCxnSpPr>
        <p:spPr>
          <a:xfrm flipH="1">
            <a:off x="8257231" y="4974733"/>
            <a:ext cx="91940" cy="437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C9D1A4F-51A6-5F4B-8DE7-B094D18181DF}"/>
              </a:ext>
            </a:extLst>
          </p:cNvPr>
          <p:cNvGrpSpPr/>
          <p:nvPr/>
        </p:nvGrpSpPr>
        <p:grpSpPr>
          <a:xfrm>
            <a:off x="3259413" y="2635270"/>
            <a:ext cx="5087868" cy="3254211"/>
            <a:chOff x="3259413" y="2635270"/>
            <a:chExt cx="5087868" cy="325421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67E5E6-38FE-4B41-B7AC-A019FC9E2709}"/>
                </a:ext>
              </a:extLst>
            </p:cNvPr>
            <p:cNvCxnSpPr>
              <a:cxnSpLocks/>
              <a:stCxn id="8" idx="6"/>
              <a:endCxn id="11" idx="0"/>
            </p:cNvCxnSpPr>
            <p:nvPr/>
          </p:nvCxnSpPr>
          <p:spPr>
            <a:xfrm>
              <a:off x="4354867" y="3471476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69DD9B-E052-1746-9F8C-25ED9E0B32C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3732132" y="3711843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400691-8DCA-B841-99F4-38DFC032EEA0}"/>
                </a:ext>
              </a:extLst>
            </p:cNvPr>
            <p:cNvCxnSpPr>
              <a:cxnSpLocks/>
              <a:stCxn id="11" idx="2"/>
              <a:endCxn id="6" idx="6"/>
            </p:cNvCxnSpPr>
            <p:nvPr/>
          </p:nvCxnSpPr>
          <p:spPr>
            <a:xfrm flipH="1" flipV="1">
              <a:off x="4357061" y="3987234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9529C-C089-1347-AFA4-37ADE23F43FF}"/>
                </a:ext>
              </a:extLst>
            </p:cNvPr>
            <p:cNvCxnSpPr>
              <a:cxnSpLocks/>
              <a:stCxn id="30" idx="0"/>
              <a:endCxn id="23" idx="4"/>
            </p:cNvCxnSpPr>
            <p:nvPr/>
          </p:nvCxnSpPr>
          <p:spPr>
            <a:xfrm flipH="1" flipV="1">
              <a:off x="5593445" y="2795585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96FA04-1454-D64F-9CD1-7A91E3AE46AD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4795038" y="2635270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C22E41-7B37-4A44-B8B3-B81E091B9638}"/>
                </a:ext>
              </a:extLst>
            </p:cNvPr>
            <p:cNvCxnSpPr>
              <a:cxnSpLocks/>
              <a:stCxn id="27" idx="2"/>
              <a:endCxn id="23" idx="6"/>
            </p:cNvCxnSpPr>
            <p:nvPr/>
          </p:nvCxnSpPr>
          <p:spPr>
            <a:xfrm flipH="1" flipV="1">
              <a:off x="5756709" y="2635270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F9244C-DB13-D744-B0A0-4272AA4A1597}"/>
                </a:ext>
              </a:extLst>
            </p:cNvPr>
            <p:cNvCxnSpPr>
              <a:cxnSpLocks/>
              <a:stCxn id="22" idx="3"/>
              <a:endCxn id="8" idx="0"/>
            </p:cNvCxnSpPr>
            <p:nvPr/>
          </p:nvCxnSpPr>
          <p:spPr>
            <a:xfrm flipH="1">
              <a:off x="4218251" y="2808945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611F80D-4A0C-3149-90F0-E3A7A526BB49}"/>
                </a:ext>
              </a:extLst>
            </p:cNvPr>
            <p:cNvCxnSpPr>
              <a:cxnSpLocks/>
              <a:stCxn id="30" idx="1"/>
              <a:endCxn id="22" idx="5"/>
            </p:cNvCxnSpPr>
            <p:nvPr/>
          </p:nvCxnSpPr>
          <p:spPr>
            <a:xfrm flipH="1" flipV="1">
              <a:off x="4747218" y="2808945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CD7B15-E27E-9542-A471-3CB4521CFDD3}"/>
                </a:ext>
              </a:extLst>
            </p:cNvPr>
            <p:cNvCxnSpPr>
              <a:cxnSpLocks/>
              <a:stCxn id="11" idx="7"/>
              <a:endCxn id="23" idx="3"/>
            </p:cNvCxnSpPr>
            <p:nvPr/>
          </p:nvCxnSpPr>
          <p:spPr>
            <a:xfrm flipV="1">
              <a:off x="4828158" y="2748630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78CA1DC-5071-C645-9800-98BB17EAD282}"/>
                </a:ext>
              </a:extLst>
            </p:cNvPr>
            <p:cNvCxnSpPr>
              <a:cxnSpLocks/>
              <a:stCxn id="17" idx="1"/>
              <a:endCxn id="22" idx="4"/>
            </p:cNvCxnSpPr>
            <p:nvPr/>
          </p:nvCxnSpPr>
          <p:spPr>
            <a:xfrm flipH="1" flipV="1">
              <a:off x="4631773" y="2855900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83BD7-E8E6-6F45-8B05-1C87F705D688}"/>
                </a:ext>
              </a:extLst>
            </p:cNvPr>
            <p:cNvCxnSpPr>
              <a:cxnSpLocks/>
              <a:stCxn id="14" idx="6"/>
              <a:endCxn id="17" idx="3"/>
            </p:cNvCxnSpPr>
            <p:nvPr/>
          </p:nvCxnSpPr>
          <p:spPr>
            <a:xfrm flipV="1">
              <a:off x="4181164" y="4442610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C2F6262-1392-7D4B-9E51-CF4E0EF058DB}"/>
                </a:ext>
              </a:extLst>
            </p:cNvPr>
            <p:cNvCxnSpPr>
              <a:cxnSpLocks/>
              <a:stCxn id="8" idx="7"/>
              <a:endCxn id="30" idx="2"/>
            </p:cNvCxnSpPr>
            <p:nvPr/>
          </p:nvCxnSpPr>
          <p:spPr>
            <a:xfrm flipV="1">
              <a:off x="4325083" y="3341153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ABFFA8D-0090-AF4B-A378-9D854920BB59}"/>
                </a:ext>
              </a:extLst>
            </p:cNvPr>
            <p:cNvCxnSpPr>
              <a:cxnSpLocks/>
              <a:endCxn id="52" idx="7"/>
            </p:cNvCxnSpPr>
            <p:nvPr/>
          </p:nvCxnSpPr>
          <p:spPr>
            <a:xfrm flipH="1">
              <a:off x="7674207" y="3303268"/>
              <a:ext cx="134937" cy="2544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9E32D7-FA28-6D46-BB77-B6972D301795}"/>
                </a:ext>
              </a:extLst>
            </p:cNvPr>
            <p:cNvCxnSpPr>
              <a:cxnSpLocks/>
              <a:stCxn id="54" idx="4"/>
              <a:endCxn id="71" idx="6"/>
            </p:cNvCxnSpPr>
            <p:nvPr/>
          </p:nvCxnSpPr>
          <p:spPr>
            <a:xfrm flipH="1">
              <a:off x="5312688" y="5133597"/>
              <a:ext cx="123155" cy="4376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0184702-47B8-7645-9FBB-899223695EAB}"/>
                </a:ext>
              </a:extLst>
            </p:cNvPr>
            <p:cNvCxnSpPr>
              <a:cxnSpLocks/>
              <a:stCxn id="53" idx="0"/>
              <a:endCxn id="51" idx="6"/>
            </p:cNvCxnSpPr>
            <p:nvPr/>
          </p:nvCxnSpPr>
          <p:spPr>
            <a:xfrm flipH="1" flipV="1">
              <a:off x="7993180" y="3087330"/>
              <a:ext cx="354101" cy="84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A63D2BE-D18D-9749-9509-CC72357CFF6E}"/>
                </a:ext>
              </a:extLst>
            </p:cNvPr>
            <p:cNvCxnSpPr>
              <a:cxnSpLocks/>
              <a:stCxn id="29" idx="5"/>
              <a:endCxn id="70" idx="6"/>
            </p:cNvCxnSpPr>
            <p:nvPr/>
          </p:nvCxnSpPr>
          <p:spPr>
            <a:xfrm flipH="1">
              <a:off x="3259413" y="2735125"/>
              <a:ext cx="382968" cy="255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776F419-34AB-B049-83A4-48C902F62BD2}"/>
                </a:ext>
              </a:extLst>
            </p:cNvPr>
            <p:cNvCxnSpPr>
              <a:cxnSpLocks/>
              <a:stCxn id="58" idx="0"/>
              <a:endCxn id="49" idx="2"/>
            </p:cNvCxnSpPr>
            <p:nvPr/>
          </p:nvCxnSpPr>
          <p:spPr>
            <a:xfrm flipV="1">
              <a:off x="7764685" y="4361509"/>
              <a:ext cx="66685" cy="6807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2254335-13E2-7041-91CC-B9F9514DF9FF}"/>
                </a:ext>
              </a:extLst>
            </p:cNvPr>
            <p:cNvCxnSpPr>
              <a:cxnSpLocks/>
              <a:stCxn id="52" idx="3"/>
              <a:endCxn id="60" idx="7"/>
            </p:cNvCxnSpPr>
            <p:nvPr/>
          </p:nvCxnSpPr>
          <p:spPr>
            <a:xfrm flipH="1">
              <a:off x="7453618" y="3868551"/>
              <a:ext cx="130551" cy="17949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02CF8ED-02A9-A248-A348-FD5086F15997}"/>
                </a:ext>
              </a:extLst>
            </p:cNvPr>
            <p:cNvCxnSpPr>
              <a:cxnSpLocks/>
              <a:stCxn id="62" idx="4"/>
              <a:endCxn id="63" idx="0"/>
            </p:cNvCxnSpPr>
            <p:nvPr/>
          </p:nvCxnSpPr>
          <p:spPr>
            <a:xfrm flipH="1">
              <a:off x="3853814" y="5434645"/>
              <a:ext cx="20980" cy="454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F8A8609-FB95-9A48-8159-8928EE7A9E6E}"/>
              </a:ext>
            </a:extLst>
          </p:cNvPr>
          <p:cNvCxnSpPr>
            <a:cxnSpLocks/>
            <a:stCxn id="68" idx="6"/>
            <a:endCxn id="62" idx="3"/>
          </p:cNvCxnSpPr>
          <p:nvPr/>
        </p:nvCxnSpPr>
        <p:spPr>
          <a:xfrm flipV="1">
            <a:off x="3345355" y="5387690"/>
            <a:ext cx="413994" cy="475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71F25FB-FF82-064A-9CC4-DC21D76EC92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4653835" y="5257107"/>
            <a:ext cx="66685" cy="680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335985B-C39A-BC40-A1B6-33935CECF1B8}"/>
              </a:ext>
            </a:extLst>
          </p:cNvPr>
          <p:cNvCxnSpPr>
            <a:cxnSpLocks/>
            <a:stCxn id="68" idx="4"/>
            <a:endCxn id="63" idx="1"/>
          </p:cNvCxnSpPr>
          <p:nvPr/>
        </p:nvCxnSpPr>
        <p:spPr>
          <a:xfrm flipV="1">
            <a:off x="3472987" y="5987016"/>
            <a:ext cx="303243" cy="66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7D06CA0-1B32-AF4C-9810-62FD37FADE1C}"/>
              </a:ext>
            </a:extLst>
          </p:cNvPr>
          <p:cNvSpPr txBox="1"/>
          <p:nvPr/>
        </p:nvSpPr>
        <p:spPr>
          <a:xfrm>
            <a:off x="7675808" y="1481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6B356F-140C-DB43-B707-E4441E190F9B}"/>
              </a:ext>
            </a:extLst>
          </p:cNvPr>
          <p:cNvGrpSpPr/>
          <p:nvPr/>
        </p:nvGrpSpPr>
        <p:grpSpPr>
          <a:xfrm>
            <a:off x="3011047" y="2283000"/>
            <a:ext cx="4620109" cy="1264302"/>
            <a:chOff x="3011047" y="2283000"/>
            <a:chExt cx="4620109" cy="12643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CF32D1-AD95-DC43-BC6D-2AEF877D93DC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D4028-9E90-F347-9E38-91F08AF65C0F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89C86-7947-2942-8CDA-EA6053C38600}"/>
                </a:ext>
              </a:extLst>
            </p:cNvPr>
            <p:cNvSpPr txBox="1"/>
            <p:nvPr/>
          </p:nvSpPr>
          <p:spPr>
            <a:xfrm>
              <a:off x="3011047" y="316775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4C74F5-3C93-DC40-98B9-15480B7B3821}"/>
                </a:ext>
              </a:extLst>
            </p:cNvPr>
            <p:cNvSpPr txBox="1"/>
            <p:nvPr/>
          </p:nvSpPr>
          <p:spPr>
            <a:xfrm>
              <a:off x="4886527" y="316775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B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693617-55DB-704F-8A03-249281DF2DA9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19EDE7-6B3D-E04E-A4F1-4885CD462864}"/>
                </a:ext>
              </a:extLst>
            </p:cNvPr>
            <p:cNvSpPr/>
            <p:nvPr/>
          </p:nvSpPr>
          <p:spPr>
            <a:xfrm>
              <a:off x="6847340" y="2467666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6644A-BA8B-0E49-BE28-1A167290639D}"/>
                </a:ext>
              </a:extLst>
            </p:cNvPr>
            <p:cNvSpPr txBox="1"/>
            <p:nvPr/>
          </p:nvSpPr>
          <p:spPr>
            <a:xfrm>
              <a:off x="6762007" y="317797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21DA04-FBD2-A24C-820E-3FD1BABF506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5675955" y="2817710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02CD9B-A7F7-7846-9000-274613575CA6}"/>
                </a:ext>
              </a:extLst>
            </p:cNvPr>
            <p:cNvSpPr txBox="1"/>
            <p:nvPr/>
          </p:nvSpPr>
          <p:spPr>
            <a:xfrm>
              <a:off x="3824955" y="228300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53F312-678B-3C4F-9BC0-D63A9FE66C56}"/>
                </a:ext>
              </a:extLst>
            </p:cNvPr>
            <p:cNvSpPr txBox="1"/>
            <p:nvPr/>
          </p:nvSpPr>
          <p:spPr>
            <a:xfrm>
              <a:off x="5708240" y="228300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B33C09-5FF9-E64C-949C-0B1CF07F063D}"/>
              </a:ext>
            </a:extLst>
          </p:cNvPr>
          <p:cNvSpPr txBox="1"/>
          <p:nvPr/>
        </p:nvSpPr>
        <p:spPr>
          <a:xfrm>
            <a:off x="2267712" y="1036320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Intra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31C497-E155-9B48-8D78-7C27D369E528}"/>
              </a:ext>
            </a:extLst>
          </p:cNvPr>
          <p:cNvGrpSpPr/>
          <p:nvPr/>
        </p:nvGrpSpPr>
        <p:grpSpPr>
          <a:xfrm>
            <a:off x="3011047" y="995672"/>
            <a:ext cx="2763865" cy="2541414"/>
            <a:chOff x="3011047" y="995672"/>
            <a:chExt cx="2763865" cy="25414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A5A1B4-BE90-304A-8E78-CA435D83D41E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ECA980-8BEA-1346-ABDA-94849372226C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162E31-66F5-014D-8C64-6F9124BCA7E5}"/>
                </a:ext>
              </a:extLst>
            </p:cNvPr>
            <p:cNvSpPr txBox="1"/>
            <p:nvPr/>
          </p:nvSpPr>
          <p:spPr>
            <a:xfrm>
              <a:off x="3011047" y="316775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88194-33CB-F24A-B907-FC3BBAF4AB3C}"/>
                </a:ext>
              </a:extLst>
            </p:cNvPr>
            <p:cNvSpPr txBox="1"/>
            <p:nvPr/>
          </p:nvSpPr>
          <p:spPr>
            <a:xfrm>
              <a:off x="4886527" y="316775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AA569C-1789-8545-9F87-D18744B1A099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3BD3B-F17E-DF4E-8646-C2B00E0EF867}"/>
                </a:ext>
              </a:extLst>
            </p:cNvPr>
            <p:cNvSpPr txBox="1"/>
            <p:nvPr/>
          </p:nvSpPr>
          <p:spPr>
            <a:xfrm>
              <a:off x="3824955" y="228300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C1B86-C6BC-784A-8B5B-81CADA30C151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FA890B-A9C0-F043-8747-A6BDD47F59B9}"/>
                </a:ext>
              </a:extLst>
            </p:cNvPr>
            <p:cNvSpPr txBox="1"/>
            <p:nvPr/>
          </p:nvSpPr>
          <p:spPr>
            <a:xfrm>
              <a:off x="3011047" y="188042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8213FE-FBA6-864E-9723-08EC8BAF48D1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9BDEEF-4288-B74C-9D91-BA46CF58274F}"/>
                </a:ext>
              </a:extLst>
            </p:cNvPr>
            <p:cNvSpPr txBox="1"/>
            <p:nvPr/>
          </p:nvSpPr>
          <p:spPr>
            <a:xfrm>
              <a:off x="4886527" y="189064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B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211D2-0223-AB4C-8762-2EC0E6440AD9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A0C933-74EE-CC4D-9A49-2E53B5E0DC32}"/>
                </a:ext>
              </a:extLst>
            </p:cNvPr>
            <p:cNvSpPr txBox="1"/>
            <p:nvPr/>
          </p:nvSpPr>
          <p:spPr>
            <a:xfrm>
              <a:off x="3832760" y="995672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6222C4-4046-104E-BC63-704901BE8D44}"/>
              </a:ext>
            </a:extLst>
          </p:cNvPr>
          <p:cNvSpPr txBox="1"/>
          <p:nvPr/>
        </p:nvSpPr>
        <p:spPr>
          <a:xfrm>
            <a:off x="928688" y="74295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1FD5DEE-0A33-6A4E-B470-B2540A08B47A}"/>
              </a:ext>
            </a:extLst>
          </p:cNvPr>
          <p:cNvGrpSpPr/>
          <p:nvPr/>
        </p:nvGrpSpPr>
        <p:grpSpPr>
          <a:xfrm>
            <a:off x="3011047" y="553331"/>
            <a:ext cx="6248220" cy="4504444"/>
            <a:chOff x="3011047" y="553331"/>
            <a:chExt cx="6248220" cy="450444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DCA35F-105F-BF4A-BDFF-ACAF961ABC97}"/>
                </a:ext>
              </a:extLst>
            </p:cNvPr>
            <p:cNvSpPr/>
            <p:nvPr/>
          </p:nvSpPr>
          <p:spPr>
            <a:xfrm>
              <a:off x="4714508" y="553331"/>
              <a:ext cx="4544759" cy="4504444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F55DA6-F107-4A4B-8261-B4B67172579E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4C2C23-7D2D-DF49-B824-6F64C761C397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8B0033-BF79-D241-9B4B-CEE98B43ED0A}"/>
                </a:ext>
              </a:extLst>
            </p:cNvPr>
            <p:cNvSpPr txBox="1"/>
            <p:nvPr/>
          </p:nvSpPr>
          <p:spPr>
            <a:xfrm>
              <a:off x="3011047" y="316775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F143B1-9AA0-5640-9178-9792BBA5E869}"/>
                </a:ext>
              </a:extLst>
            </p:cNvPr>
            <p:cNvSpPr txBox="1"/>
            <p:nvPr/>
          </p:nvSpPr>
          <p:spPr>
            <a:xfrm>
              <a:off x="4886527" y="3167754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73DF88-98A2-2449-BB2F-75D173DD645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57D82-2A99-6E46-9710-DD36ADCB1393}"/>
                </a:ext>
              </a:extLst>
            </p:cNvPr>
            <p:cNvSpPr txBox="1"/>
            <p:nvPr/>
          </p:nvSpPr>
          <p:spPr>
            <a:xfrm>
              <a:off x="3800475" y="2400634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1</a:t>
              </a:r>
              <a:endParaRPr lang="en-US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82CD0B9-28F1-7340-BD96-A1FD2BF777B4}"/>
                </a:ext>
              </a:extLst>
            </p:cNvPr>
            <p:cNvGrpSpPr/>
            <p:nvPr/>
          </p:nvGrpSpPr>
          <p:grpSpPr>
            <a:xfrm>
              <a:off x="5937134" y="1707487"/>
              <a:ext cx="1987352" cy="2196131"/>
              <a:chOff x="7385049" y="1582912"/>
              <a:chExt cx="1987352" cy="219613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8E2CD2-A292-804A-A7DB-29F603BEB425}"/>
                  </a:ext>
                </a:extLst>
              </p:cNvPr>
              <p:cNvSpPr/>
              <p:nvPr/>
            </p:nvSpPr>
            <p:spPr>
              <a:xfrm rot="16200000">
                <a:off x="8108325" y="3078956"/>
                <a:ext cx="700087" cy="7000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C2FA71-BEC5-614C-8195-7029613D8B61}"/>
                  </a:ext>
                </a:extLst>
              </p:cNvPr>
              <p:cNvSpPr/>
              <p:nvPr/>
            </p:nvSpPr>
            <p:spPr>
              <a:xfrm rot="16200000">
                <a:off x="8112606" y="1582912"/>
                <a:ext cx="700087" cy="7000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4448DE-385B-9745-9B95-53A20E5F165E}"/>
                  </a:ext>
                </a:extLst>
              </p:cNvPr>
              <p:cNvSpPr txBox="1"/>
              <p:nvPr/>
            </p:nvSpPr>
            <p:spPr>
              <a:xfrm>
                <a:off x="7385049" y="1732525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Node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</a:t>
                </a:r>
                <a:endParaRPr 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92E7A9-0BD0-C44D-8085-B029224AE1C4}"/>
                  </a:ext>
                </a:extLst>
              </p:cNvPr>
              <p:cNvSpPr txBox="1"/>
              <p:nvPr/>
            </p:nvSpPr>
            <p:spPr>
              <a:xfrm>
                <a:off x="7385049" y="3275111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Node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B</a:t>
                </a:r>
                <a:endParaRPr lang="en-US" sz="1400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090BF5E-34A5-F745-A677-C3C50A2EFEC0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8458369" y="2283000"/>
                <a:ext cx="4281" cy="7959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8DDD13-FC3A-5340-9078-E3386EFA869B}"/>
                  </a:ext>
                </a:extLst>
              </p:cNvPr>
              <p:cNvSpPr txBox="1"/>
              <p:nvPr/>
            </p:nvSpPr>
            <p:spPr>
              <a:xfrm>
                <a:off x="8458368" y="2467666"/>
                <a:ext cx="91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Channel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1</a:t>
                </a:r>
                <a:endParaRPr lang="en-US" sz="1400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2FDA623-5B27-0245-85E1-667EE610308D}"/>
              </a:ext>
            </a:extLst>
          </p:cNvPr>
          <p:cNvSpPr txBox="1"/>
          <p:nvPr/>
        </p:nvSpPr>
        <p:spPr>
          <a:xfrm>
            <a:off x="828675" y="457200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C8B67DA-B5EA-B446-AB50-DACBB3739C63}"/>
              </a:ext>
            </a:extLst>
          </p:cNvPr>
          <p:cNvGrpSpPr/>
          <p:nvPr/>
        </p:nvGrpSpPr>
        <p:grpSpPr>
          <a:xfrm>
            <a:off x="2698250" y="1075029"/>
            <a:ext cx="4252163" cy="3722400"/>
            <a:chOff x="2098175" y="246354"/>
            <a:chExt cx="4252163" cy="3722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08DF62-50B2-124B-9C15-7D347E8EC6E6}"/>
                </a:ext>
              </a:extLst>
            </p:cNvPr>
            <p:cNvSpPr/>
            <p:nvPr/>
          </p:nvSpPr>
          <p:spPr>
            <a:xfrm>
              <a:off x="3257268" y="1449980"/>
              <a:ext cx="1400400" cy="1400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2576AA-7BC2-BB4B-BB3A-448A5F739472}"/>
                </a:ext>
              </a:extLst>
            </p:cNvPr>
            <p:cNvSpPr/>
            <p:nvPr/>
          </p:nvSpPr>
          <p:spPr>
            <a:xfrm>
              <a:off x="2626831" y="825633"/>
              <a:ext cx="2613600" cy="261335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026BC0-D9AE-A34D-B61E-D04F40AA4443}"/>
                </a:ext>
              </a:extLst>
            </p:cNvPr>
            <p:cNvSpPr/>
            <p:nvPr/>
          </p:nvSpPr>
          <p:spPr>
            <a:xfrm>
              <a:off x="2134369" y="246354"/>
              <a:ext cx="3723507" cy="3722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20DC7B-88A9-3042-AE46-A91757A0A596}"/>
                </a:ext>
              </a:extLst>
            </p:cNvPr>
            <p:cNvSpPr txBox="1"/>
            <p:nvPr/>
          </p:nvSpPr>
          <p:spPr>
            <a:xfrm>
              <a:off x="2098175" y="1989729"/>
              <a:ext cx="1718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External</a:t>
              </a:r>
              <a:r>
                <a:rPr lang="zh-CN" altLang="en-US" dirty="0"/>
                <a:t> </a:t>
              </a:r>
              <a:r>
                <a:rPr lang="en-US" altLang="zh-CN" dirty="0"/>
                <a:t>sources</a:t>
              </a:r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7C7DB0-80AE-2B41-9035-64F55FF1540A}"/>
                </a:ext>
              </a:extLst>
            </p:cNvPr>
            <p:cNvSpPr/>
            <p:nvPr/>
          </p:nvSpPr>
          <p:spPr>
            <a:xfrm>
              <a:off x="3744848" y="1928724"/>
              <a:ext cx="442800" cy="44291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47E7AAD-BAFF-EB42-A365-6FC5D7405CE5}"/>
                </a:ext>
              </a:extLst>
            </p:cNvPr>
            <p:cNvGrpSpPr/>
            <p:nvPr/>
          </p:nvGrpSpPr>
          <p:grpSpPr>
            <a:xfrm>
              <a:off x="3732302" y="2409913"/>
              <a:ext cx="2618036" cy="1064814"/>
              <a:chOff x="4211199" y="3153667"/>
              <a:chExt cx="2618036" cy="106481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1DF5A-2EC8-1949-967E-0357017FF206}"/>
                  </a:ext>
                </a:extLst>
              </p:cNvPr>
              <p:cNvSpPr/>
              <p:nvPr/>
            </p:nvSpPr>
            <p:spPr>
              <a:xfrm>
                <a:off x="4300540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9ACCEE-C347-0248-8580-DE4D2FF9276B}"/>
                  </a:ext>
                </a:extLst>
              </p:cNvPr>
              <p:cNvSpPr/>
              <p:nvPr/>
            </p:nvSpPr>
            <p:spPr>
              <a:xfrm>
                <a:off x="6129148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24C20-49C1-484E-A92B-38392772D6FF}"/>
                  </a:ext>
                </a:extLst>
              </p:cNvPr>
              <p:cNvSpPr txBox="1"/>
              <p:nvPr/>
            </p:nvSpPr>
            <p:spPr>
              <a:xfrm>
                <a:off x="4211199" y="3910704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Node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</a:t>
                </a:r>
                <a:endParaRPr lang="en-US" sz="1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97C4E1-CFBD-B543-94D5-04BB8623A9FB}"/>
                  </a:ext>
                </a:extLst>
              </p:cNvPr>
              <p:cNvSpPr txBox="1"/>
              <p:nvPr/>
            </p:nvSpPr>
            <p:spPr>
              <a:xfrm>
                <a:off x="6043815" y="3910704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Node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D</a:t>
                </a:r>
                <a:endParaRPr lang="en-US" sz="14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79FA8FB-72B9-9C4C-8F91-E38AB1AA4337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5000627" y="3550444"/>
                <a:ext cx="11713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20F95B-9E55-7A4E-A4FA-BD31E40E045F}"/>
                  </a:ext>
                </a:extLst>
              </p:cNvPr>
              <p:cNvSpPr txBox="1"/>
              <p:nvPr/>
            </p:nvSpPr>
            <p:spPr>
              <a:xfrm>
                <a:off x="5172646" y="3153667"/>
                <a:ext cx="91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Channel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1</a:t>
                </a:r>
                <a:endParaRPr lang="en-US" sz="14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4C28A1-0EA1-C146-B26E-F620E1C0FA1B}"/>
                </a:ext>
              </a:extLst>
            </p:cNvPr>
            <p:cNvSpPr txBox="1"/>
            <p:nvPr/>
          </p:nvSpPr>
          <p:spPr>
            <a:xfrm>
              <a:off x="4705191" y="1777619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1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304A3-AD62-2A49-BBB1-5DB2E6D08F1A}"/>
              </a:ext>
            </a:extLst>
          </p:cNvPr>
          <p:cNvGrpSpPr/>
          <p:nvPr/>
        </p:nvGrpSpPr>
        <p:grpSpPr>
          <a:xfrm>
            <a:off x="4227785" y="2508278"/>
            <a:ext cx="2616762" cy="2438865"/>
            <a:chOff x="3084785" y="1036666"/>
            <a:chExt cx="2616762" cy="24388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7A2B74-2FDB-9645-A529-27A8AE3DA229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CF4753-BE78-3F4F-9A5D-56313BFCDFAE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5FA372-4A24-8041-9027-74B737D5F8F7}"/>
                </a:ext>
              </a:extLst>
            </p:cNvPr>
            <p:cNvSpPr txBox="1"/>
            <p:nvPr/>
          </p:nvSpPr>
          <p:spPr>
            <a:xfrm>
              <a:off x="3096380" y="3167754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48692-0DB0-CB4F-9777-88565FBB7038}"/>
                </a:ext>
              </a:extLst>
            </p:cNvPr>
            <p:cNvSpPr txBox="1"/>
            <p:nvPr/>
          </p:nvSpPr>
          <p:spPr>
            <a:xfrm>
              <a:off x="4971860" y="3167754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D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5BAA31-DE56-CF44-A16F-B30B82350D44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39DE26-B43D-094E-ADF4-2DB8F2F56D56}"/>
                </a:ext>
              </a:extLst>
            </p:cNvPr>
            <p:cNvSpPr txBox="1"/>
            <p:nvPr/>
          </p:nvSpPr>
          <p:spPr>
            <a:xfrm>
              <a:off x="3602872" y="2341318"/>
              <a:ext cx="1584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Low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rate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1</a:t>
              </a:r>
              <a:endParaRPr lang="en-US" sz="14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3FE28D-836E-4F45-A0E6-B33EE123C4AA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AC3D-844D-184F-9D68-7EAF88C8DD3D}"/>
                </a:ext>
              </a:extLst>
            </p:cNvPr>
            <p:cNvSpPr txBox="1"/>
            <p:nvPr/>
          </p:nvSpPr>
          <p:spPr>
            <a:xfrm>
              <a:off x="3084785" y="188042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7D2B17-3199-FD4A-A101-BFACCFC926BA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56769F-8D15-7C4D-98CD-21F5B2F5B120}"/>
                </a:ext>
              </a:extLst>
            </p:cNvPr>
            <p:cNvSpPr txBox="1"/>
            <p:nvPr/>
          </p:nvSpPr>
          <p:spPr>
            <a:xfrm>
              <a:off x="4953000" y="1874545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6D96C3-42F6-B642-BD15-0FB774B1E05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6AB7E0-D272-E943-A9A3-33A5D538370A}"/>
                </a:ext>
              </a:extLst>
            </p:cNvPr>
            <p:cNvSpPr txBox="1"/>
            <p:nvPr/>
          </p:nvSpPr>
          <p:spPr>
            <a:xfrm>
              <a:off x="3602872" y="1036666"/>
              <a:ext cx="162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High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rate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1</a:t>
              </a:r>
              <a:endParaRPr lang="en-US" sz="14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5108F97-64EE-0747-81EF-F0F2D5558EAA}"/>
              </a:ext>
            </a:extLst>
          </p:cNvPr>
          <p:cNvSpPr txBox="1"/>
          <p:nvPr/>
        </p:nvSpPr>
        <p:spPr>
          <a:xfrm>
            <a:off x="1185863" y="1085851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1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889AC8-2BF0-7C4A-934E-A91C76472479}"/>
              </a:ext>
            </a:extLst>
          </p:cNvPr>
          <p:cNvGrpSpPr/>
          <p:nvPr/>
        </p:nvGrpSpPr>
        <p:grpSpPr>
          <a:xfrm>
            <a:off x="1243321" y="1305289"/>
            <a:ext cx="2973080" cy="2504711"/>
            <a:chOff x="1243320" y="1305289"/>
            <a:chExt cx="4871579" cy="401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300733-B10F-DE4B-A40A-5111F957E27D}"/>
                </a:ext>
              </a:extLst>
            </p:cNvPr>
            <p:cNvSpPr/>
            <p:nvPr/>
          </p:nvSpPr>
          <p:spPr>
            <a:xfrm>
              <a:off x="2005954" y="2720596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01698C-BFA0-194A-9B1C-219E5DE25188}"/>
                </a:ext>
              </a:extLst>
            </p:cNvPr>
            <p:cNvSpPr/>
            <p:nvPr/>
          </p:nvSpPr>
          <p:spPr>
            <a:xfrm>
              <a:off x="3314960" y="2714361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EE6340-B274-E74A-8EA6-520A62A61219}"/>
                </a:ext>
              </a:extLst>
            </p:cNvPr>
            <p:cNvSpPr txBox="1"/>
            <p:nvPr/>
          </p:nvSpPr>
          <p:spPr>
            <a:xfrm>
              <a:off x="2185723" y="2893640"/>
              <a:ext cx="338253" cy="36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E3A396-07BB-024E-84D6-EBCF70976851}"/>
                </a:ext>
              </a:extLst>
            </p:cNvPr>
            <p:cNvSpPr txBox="1"/>
            <p:nvPr/>
          </p:nvSpPr>
          <p:spPr>
            <a:xfrm>
              <a:off x="3512807" y="2899588"/>
              <a:ext cx="330746" cy="36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09F8C4-C475-014E-8ED2-9091562B0083}"/>
                </a:ext>
              </a:extLst>
            </p:cNvPr>
            <p:cNvCxnSpPr>
              <a:cxnSpLocks/>
              <a:stCxn id="10" idx="6"/>
              <a:endCxn id="13" idx="0"/>
            </p:cNvCxnSpPr>
            <p:nvPr/>
          </p:nvCxnSpPr>
          <p:spPr>
            <a:xfrm>
              <a:off x="4134138" y="1722910"/>
              <a:ext cx="893531" cy="9914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8FF178-4095-D54D-B34B-4B24411684C6}"/>
                </a:ext>
              </a:extLst>
            </p:cNvPr>
            <p:cNvSpPr/>
            <p:nvPr/>
          </p:nvSpPr>
          <p:spPr>
            <a:xfrm>
              <a:off x="3314345" y="1305289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0D80A-CC79-6B46-B0E8-70E946A896CA}"/>
                </a:ext>
              </a:extLst>
            </p:cNvPr>
            <p:cNvSpPr txBox="1"/>
            <p:nvPr/>
          </p:nvSpPr>
          <p:spPr>
            <a:xfrm>
              <a:off x="4133524" y="1338869"/>
              <a:ext cx="911069" cy="367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31A7F1-D602-DC44-B3F4-2FA2BBD52EEF}"/>
                </a:ext>
              </a:extLst>
            </p:cNvPr>
            <p:cNvCxnSpPr>
              <a:cxnSpLocks/>
              <a:stCxn id="10" idx="4"/>
              <a:endCxn id="6" idx="0"/>
            </p:cNvCxnSpPr>
            <p:nvPr/>
          </p:nvCxnSpPr>
          <p:spPr>
            <a:xfrm>
              <a:off x="3724242" y="2140532"/>
              <a:ext cx="615" cy="5738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16D52D-5E21-D147-8C06-E74F3DFB7B0B}"/>
                </a:ext>
              </a:extLst>
            </p:cNvPr>
            <p:cNvSpPr/>
            <p:nvPr/>
          </p:nvSpPr>
          <p:spPr>
            <a:xfrm>
              <a:off x="4617772" y="2714373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115557-E2DE-4A46-AD79-BB6D2B8F4A47}"/>
                </a:ext>
              </a:extLst>
            </p:cNvPr>
            <p:cNvSpPr txBox="1"/>
            <p:nvPr/>
          </p:nvSpPr>
          <p:spPr>
            <a:xfrm>
              <a:off x="4769177" y="2893640"/>
              <a:ext cx="328866" cy="36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en-US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D4007B-C45C-6F49-98B5-1BF33DF1B1A5}"/>
                </a:ext>
              </a:extLst>
            </p:cNvPr>
            <p:cNvCxnSpPr>
              <a:cxnSpLocks/>
              <a:stCxn id="5" idx="0"/>
              <a:endCxn id="10" idx="2"/>
            </p:cNvCxnSpPr>
            <p:nvPr/>
          </p:nvCxnSpPr>
          <p:spPr>
            <a:xfrm flipV="1">
              <a:off x="2415851" y="1722910"/>
              <a:ext cx="898493" cy="997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EC5FD4-650C-C24D-9ADA-6A0A6485EE6F}"/>
                </a:ext>
              </a:extLst>
            </p:cNvPr>
            <p:cNvSpPr/>
            <p:nvPr/>
          </p:nvSpPr>
          <p:spPr>
            <a:xfrm>
              <a:off x="1243320" y="4252565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127FF2-269F-D040-97B1-407372CCB9B0}"/>
                </a:ext>
              </a:extLst>
            </p:cNvPr>
            <p:cNvSpPr/>
            <p:nvPr/>
          </p:nvSpPr>
          <p:spPr>
            <a:xfrm>
              <a:off x="2873346" y="4489762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FE0695-94C3-0E4B-BC7A-76F8DA814472}"/>
                </a:ext>
              </a:extLst>
            </p:cNvPr>
            <p:cNvSpPr txBox="1"/>
            <p:nvPr/>
          </p:nvSpPr>
          <p:spPr>
            <a:xfrm>
              <a:off x="1400853" y="4434608"/>
              <a:ext cx="338253" cy="36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A208B-DE25-884C-A47A-EFD4D0ADF1A4}"/>
                </a:ext>
              </a:extLst>
            </p:cNvPr>
            <p:cNvSpPr txBox="1"/>
            <p:nvPr/>
          </p:nvSpPr>
          <p:spPr>
            <a:xfrm>
              <a:off x="3065731" y="4671865"/>
              <a:ext cx="330746" cy="36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B52EC1-D9AF-8340-8E72-6A72478512F6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5027669" y="3549616"/>
              <a:ext cx="677333" cy="8306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A1B432-4CEC-2142-91D0-2954CC50AB97}"/>
                </a:ext>
              </a:extLst>
            </p:cNvPr>
            <p:cNvCxnSpPr>
              <a:cxnSpLocks/>
              <a:stCxn id="17" idx="0"/>
              <a:endCxn id="6" idx="4"/>
            </p:cNvCxnSpPr>
            <p:nvPr/>
          </p:nvCxnSpPr>
          <p:spPr>
            <a:xfrm flipV="1">
              <a:off x="3283243" y="3549604"/>
              <a:ext cx="441614" cy="940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B166CC-E3C5-2143-AED4-74E2C3363A8C}"/>
                </a:ext>
              </a:extLst>
            </p:cNvPr>
            <p:cNvSpPr/>
            <p:nvPr/>
          </p:nvSpPr>
          <p:spPr>
            <a:xfrm>
              <a:off x="5295105" y="4380224"/>
              <a:ext cx="819794" cy="835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FD02F7-52D2-FF48-9FF9-0AF226D26F4D}"/>
                </a:ext>
              </a:extLst>
            </p:cNvPr>
            <p:cNvSpPr txBox="1"/>
            <p:nvPr/>
          </p:nvSpPr>
          <p:spPr>
            <a:xfrm>
              <a:off x="5484137" y="4591090"/>
              <a:ext cx="330746" cy="36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en-US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018324-5982-BC40-A4F5-31FFEA087F62}"/>
                </a:ext>
              </a:extLst>
            </p:cNvPr>
            <p:cNvCxnSpPr>
              <a:cxnSpLocks/>
              <a:stCxn id="16" idx="0"/>
              <a:endCxn id="5" idx="2"/>
            </p:cNvCxnSpPr>
            <p:nvPr/>
          </p:nvCxnSpPr>
          <p:spPr>
            <a:xfrm flipV="1">
              <a:off x="1653217" y="3138218"/>
              <a:ext cx="352737" cy="11143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183B0D-56A2-6E47-B6E8-B735436D95A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2825748" y="3131983"/>
              <a:ext cx="489212" cy="6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4E10A3-629E-EE4A-828F-820B0A6B0E86}"/>
                </a:ext>
              </a:extLst>
            </p:cNvPr>
            <p:cNvCxnSpPr>
              <a:cxnSpLocks/>
              <a:stCxn id="13" idx="2"/>
              <a:endCxn id="6" idx="6"/>
            </p:cNvCxnSpPr>
            <p:nvPr/>
          </p:nvCxnSpPr>
          <p:spPr>
            <a:xfrm flipH="1" flipV="1">
              <a:off x="4134754" y="3131983"/>
              <a:ext cx="483018" cy="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20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3E4396-3427-C742-A577-34672FB5BB21}"/>
              </a:ext>
            </a:extLst>
          </p:cNvPr>
          <p:cNvGrpSpPr/>
          <p:nvPr/>
        </p:nvGrpSpPr>
        <p:grpSpPr>
          <a:xfrm>
            <a:off x="2639876" y="280690"/>
            <a:ext cx="5884669" cy="5983933"/>
            <a:chOff x="2639876" y="280690"/>
            <a:chExt cx="5884669" cy="59839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20A50E-F578-3046-88C9-7835D82D8CD0}"/>
                </a:ext>
              </a:extLst>
            </p:cNvPr>
            <p:cNvSpPr/>
            <p:nvPr/>
          </p:nvSpPr>
          <p:spPr>
            <a:xfrm>
              <a:off x="3071725" y="4190903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1CBEE4-6DB7-2E4B-8AF7-FB0AC0008659}"/>
                </a:ext>
              </a:extLst>
            </p:cNvPr>
            <p:cNvSpPr/>
            <p:nvPr/>
          </p:nvSpPr>
          <p:spPr>
            <a:xfrm>
              <a:off x="4029254" y="4637914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EFF1F6-6961-4945-9F83-F85E71301D70}"/>
                </a:ext>
              </a:extLst>
            </p:cNvPr>
            <p:cNvCxnSpPr>
              <a:cxnSpLocks/>
              <a:stCxn id="10" idx="6"/>
              <a:endCxn id="13" idx="0"/>
            </p:cNvCxnSpPr>
            <p:nvPr/>
          </p:nvCxnSpPr>
          <p:spPr>
            <a:xfrm>
              <a:off x="4529191" y="4020134"/>
              <a:ext cx="545314" cy="617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916922-E614-7145-8DED-C6921E3502EF}"/>
                </a:ext>
              </a:extLst>
            </p:cNvPr>
            <p:cNvSpPr/>
            <p:nvPr/>
          </p:nvSpPr>
          <p:spPr>
            <a:xfrm>
              <a:off x="4028879" y="3759912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C4E07-B11E-DF45-880C-2AB683D093F2}"/>
                </a:ext>
              </a:extLst>
            </p:cNvPr>
            <p:cNvSpPr txBox="1"/>
            <p:nvPr/>
          </p:nvSpPr>
          <p:spPr>
            <a:xfrm>
              <a:off x="6531311" y="280690"/>
              <a:ext cx="556017" cy="22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791E2B-FC4F-8448-B285-103C5B1F43C7}"/>
                </a:ext>
              </a:extLst>
            </p:cNvPr>
            <p:cNvCxnSpPr>
              <a:cxnSpLocks/>
              <a:stCxn id="10" idx="4"/>
              <a:endCxn id="6" idx="0"/>
            </p:cNvCxnSpPr>
            <p:nvPr/>
          </p:nvCxnSpPr>
          <p:spPr>
            <a:xfrm>
              <a:off x="4279035" y="4280357"/>
              <a:ext cx="375" cy="357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CEC85A-01B6-3B4E-962B-715F11D985C3}"/>
                </a:ext>
              </a:extLst>
            </p:cNvPr>
            <p:cNvSpPr/>
            <p:nvPr/>
          </p:nvSpPr>
          <p:spPr>
            <a:xfrm>
              <a:off x="4824348" y="4637921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80BE79-DF74-4A44-AD33-776A8BAEAF03}"/>
                </a:ext>
              </a:extLst>
            </p:cNvPr>
            <p:cNvCxnSpPr>
              <a:cxnSpLocks/>
              <a:stCxn id="5" idx="0"/>
              <a:endCxn id="10" idx="2"/>
            </p:cNvCxnSpPr>
            <p:nvPr/>
          </p:nvCxnSpPr>
          <p:spPr>
            <a:xfrm flipV="1">
              <a:off x="3321882" y="4020135"/>
              <a:ext cx="706997" cy="1707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559CD-D64A-2B43-ABA7-6C6CBBDD008E}"/>
                </a:ext>
              </a:extLst>
            </p:cNvPr>
            <p:cNvSpPr/>
            <p:nvPr/>
          </p:nvSpPr>
          <p:spPr>
            <a:xfrm>
              <a:off x="2639876" y="5221711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EB9A57-D9DE-8049-B334-EA0B94DD866B}"/>
                </a:ext>
              </a:extLst>
            </p:cNvPr>
            <p:cNvSpPr/>
            <p:nvPr/>
          </p:nvSpPr>
          <p:spPr>
            <a:xfrm>
              <a:off x="3759741" y="5744178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DE648C-45DA-5B4F-8F38-801FB1918152}"/>
                </a:ext>
              </a:extLst>
            </p:cNvPr>
            <p:cNvCxnSpPr>
              <a:cxnSpLocks/>
              <a:stCxn id="13" idx="4"/>
              <a:endCxn id="22" idx="2"/>
            </p:cNvCxnSpPr>
            <p:nvPr/>
          </p:nvCxnSpPr>
          <p:spPr>
            <a:xfrm>
              <a:off x="5074505" y="5158366"/>
              <a:ext cx="639600" cy="3944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D69B2E-FA5F-2048-B915-B20FF770DBAE}"/>
                </a:ext>
              </a:extLst>
            </p:cNvPr>
            <p:cNvCxnSpPr>
              <a:cxnSpLocks/>
              <a:stCxn id="17" idx="0"/>
              <a:endCxn id="6" idx="4"/>
            </p:cNvCxnSpPr>
            <p:nvPr/>
          </p:nvCxnSpPr>
          <p:spPr>
            <a:xfrm flipV="1">
              <a:off x="4009897" y="5158359"/>
              <a:ext cx="269513" cy="5858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89B8B5-E4ED-B847-88AB-3635B60AE859}"/>
                </a:ext>
              </a:extLst>
            </p:cNvPr>
            <p:cNvSpPr/>
            <p:nvPr/>
          </p:nvSpPr>
          <p:spPr>
            <a:xfrm>
              <a:off x="5714105" y="5292584"/>
              <a:ext cx="500313" cy="5204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557D20-86F3-794C-BB9E-56C878ED8D20}"/>
                </a:ext>
              </a:extLst>
            </p:cNvPr>
            <p:cNvCxnSpPr>
              <a:cxnSpLocks/>
              <a:stCxn id="16" idx="0"/>
              <a:endCxn id="5" idx="4"/>
            </p:cNvCxnSpPr>
            <p:nvPr/>
          </p:nvCxnSpPr>
          <p:spPr>
            <a:xfrm flipV="1">
              <a:off x="2890033" y="4711348"/>
              <a:ext cx="431849" cy="5103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DE3024-6551-6E42-BA6A-5A5B51FE7710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3572038" y="4451126"/>
              <a:ext cx="457216" cy="44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9A76C3-9054-6B4A-B17D-2687AEBEA670}"/>
                </a:ext>
              </a:extLst>
            </p:cNvPr>
            <p:cNvCxnSpPr>
              <a:cxnSpLocks/>
              <a:stCxn id="13" idx="2"/>
              <a:endCxn id="6" idx="6"/>
            </p:cNvCxnSpPr>
            <p:nvPr/>
          </p:nvCxnSpPr>
          <p:spPr>
            <a:xfrm flipH="1" flipV="1">
              <a:off x="4529567" y="4898137"/>
              <a:ext cx="294781" cy="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68832C-3A82-704C-8F71-47C4CBD77515}"/>
                </a:ext>
              </a:extLst>
            </p:cNvPr>
            <p:cNvSpPr/>
            <p:nvPr/>
          </p:nvSpPr>
          <p:spPr>
            <a:xfrm>
              <a:off x="5845843" y="509492"/>
              <a:ext cx="500313" cy="52044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4774C4-F060-8F48-8724-9648D0EB43E6}"/>
                </a:ext>
              </a:extLst>
            </p:cNvPr>
            <p:cNvSpPr/>
            <p:nvPr/>
          </p:nvSpPr>
          <p:spPr>
            <a:xfrm>
              <a:off x="4700330" y="2541321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B76E86-64A2-6E42-8DFC-5A56D562B283}"/>
                </a:ext>
              </a:extLst>
            </p:cNvPr>
            <p:cNvSpPr/>
            <p:nvPr/>
          </p:nvSpPr>
          <p:spPr>
            <a:xfrm>
              <a:off x="6173821" y="2443418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433826-CE1E-B040-B3F2-280A1B81CFB3}"/>
                </a:ext>
              </a:extLst>
            </p:cNvPr>
            <p:cNvCxnSpPr>
              <a:cxnSpLocks/>
              <a:stCxn id="34" idx="6"/>
              <a:endCxn id="36" idx="0"/>
            </p:cNvCxnSpPr>
            <p:nvPr/>
          </p:nvCxnSpPr>
          <p:spPr>
            <a:xfrm>
              <a:off x="6673758" y="1825638"/>
              <a:ext cx="545314" cy="617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04CB6A-E70D-3F4B-991A-A38980831737}"/>
                </a:ext>
              </a:extLst>
            </p:cNvPr>
            <p:cNvSpPr/>
            <p:nvPr/>
          </p:nvSpPr>
          <p:spPr>
            <a:xfrm>
              <a:off x="6173446" y="1565416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05F180C-839E-8E4E-9FB4-E9F465008190}"/>
                </a:ext>
              </a:extLst>
            </p:cNvPr>
            <p:cNvCxnSpPr>
              <a:cxnSpLocks/>
              <a:stCxn id="34" idx="4"/>
              <a:endCxn id="30" idx="0"/>
            </p:cNvCxnSpPr>
            <p:nvPr/>
          </p:nvCxnSpPr>
          <p:spPr>
            <a:xfrm>
              <a:off x="6423602" y="2085861"/>
              <a:ext cx="375" cy="357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1166A-1F19-2B45-BD19-F2A1CCF37B21}"/>
                </a:ext>
              </a:extLst>
            </p:cNvPr>
            <p:cNvSpPr/>
            <p:nvPr/>
          </p:nvSpPr>
          <p:spPr>
            <a:xfrm>
              <a:off x="6968915" y="2443425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60E77C-53EB-A048-8ECE-8C848E054C82}"/>
                </a:ext>
              </a:extLst>
            </p:cNvPr>
            <p:cNvCxnSpPr>
              <a:cxnSpLocks/>
              <a:stCxn id="29" idx="0"/>
              <a:endCxn id="34" idx="2"/>
            </p:cNvCxnSpPr>
            <p:nvPr/>
          </p:nvCxnSpPr>
          <p:spPr>
            <a:xfrm flipV="1">
              <a:off x="4950487" y="1825639"/>
              <a:ext cx="1222959" cy="7156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755153-CAC9-1D4D-8490-B822D4C9EADA}"/>
                </a:ext>
              </a:extLst>
            </p:cNvPr>
            <p:cNvSpPr/>
            <p:nvPr/>
          </p:nvSpPr>
          <p:spPr>
            <a:xfrm rot="5934316">
              <a:off x="3391998" y="2460922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0EAAA-88D3-1E4A-8156-988A4D095E54}"/>
                </a:ext>
              </a:extLst>
            </p:cNvPr>
            <p:cNvSpPr/>
            <p:nvPr/>
          </p:nvSpPr>
          <p:spPr>
            <a:xfrm rot="19838000">
              <a:off x="6661355" y="3459242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CDC1284-D710-EC46-A988-57C28FB78CFD}"/>
                </a:ext>
              </a:extLst>
            </p:cNvPr>
            <p:cNvCxnSpPr>
              <a:cxnSpLocks/>
              <a:stCxn id="36" idx="6"/>
              <a:endCxn id="45" idx="0"/>
            </p:cNvCxnSpPr>
            <p:nvPr/>
          </p:nvCxnSpPr>
          <p:spPr>
            <a:xfrm>
              <a:off x="7469228" y="2703648"/>
              <a:ext cx="542560" cy="174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63B0EC-14B7-5649-B7EC-0292B47D8345}"/>
                </a:ext>
              </a:extLst>
            </p:cNvPr>
            <p:cNvCxnSpPr>
              <a:cxnSpLocks/>
              <a:stCxn id="40" idx="0"/>
              <a:endCxn id="30" idx="4"/>
            </p:cNvCxnSpPr>
            <p:nvPr/>
          </p:nvCxnSpPr>
          <p:spPr>
            <a:xfrm flipH="1" flipV="1">
              <a:off x="6423978" y="2963863"/>
              <a:ext cx="359922" cy="528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1984703-9A6E-2C49-B676-69D249DB0126}"/>
                </a:ext>
              </a:extLst>
            </p:cNvPr>
            <p:cNvSpPr/>
            <p:nvPr/>
          </p:nvSpPr>
          <p:spPr>
            <a:xfrm rot="17037690">
              <a:off x="8014166" y="2523707"/>
              <a:ext cx="500313" cy="520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869592-DED4-1040-9958-329D5D15100F}"/>
                </a:ext>
              </a:extLst>
            </p:cNvPr>
            <p:cNvCxnSpPr>
              <a:cxnSpLocks/>
              <a:stCxn id="39" idx="0"/>
              <a:endCxn id="29" idx="2"/>
            </p:cNvCxnSpPr>
            <p:nvPr/>
          </p:nvCxnSpPr>
          <p:spPr>
            <a:xfrm>
              <a:off x="3899240" y="2761428"/>
              <a:ext cx="801090" cy="401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22A0F5-F836-824D-83A1-E117CF41CC61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5200643" y="2703641"/>
              <a:ext cx="973178" cy="97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11BA869-A32A-B245-B02C-3141FB5B559A}"/>
                </a:ext>
              </a:extLst>
            </p:cNvPr>
            <p:cNvCxnSpPr>
              <a:cxnSpLocks/>
              <a:stCxn id="36" idx="2"/>
              <a:endCxn id="30" idx="6"/>
            </p:cNvCxnSpPr>
            <p:nvPr/>
          </p:nvCxnSpPr>
          <p:spPr>
            <a:xfrm flipH="1" flipV="1">
              <a:off x="6674134" y="2703641"/>
              <a:ext cx="294781" cy="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4F25EE-D470-294D-A90F-DE8EC2590034}"/>
                </a:ext>
              </a:extLst>
            </p:cNvPr>
            <p:cNvCxnSpPr>
              <a:cxnSpLocks/>
              <a:stCxn id="34" idx="0"/>
              <a:endCxn id="28" idx="4"/>
            </p:cNvCxnSpPr>
            <p:nvPr/>
          </p:nvCxnSpPr>
          <p:spPr>
            <a:xfrm flipH="1" flipV="1">
              <a:off x="6096000" y="1029937"/>
              <a:ext cx="327603" cy="5354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00A0FB-2113-9E4F-8FF8-CCCBCD85062D}"/>
                </a:ext>
              </a:extLst>
            </p:cNvPr>
            <p:cNvCxnSpPr>
              <a:cxnSpLocks/>
              <a:stCxn id="29" idx="3"/>
              <a:endCxn id="10" idx="7"/>
            </p:cNvCxnSpPr>
            <p:nvPr/>
          </p:nvCxnSpPr>
          <p:spPr>
            <a:xfrm flipH="1">
              <a:off x="4455923" y="2985549"/>
              <a:ext cx="317676" cy="8505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AEFCE2C-416A-3E46-9BCF-434584B5859E}"/>
                </a:ext>
              </a:extLst>
            </p:cNvPr>
            <p:cNvCxnSpPr>
              <a:cxnSpLocks/>
              <a:stCxn id="40" idx="3"/>
              <a:endCxn id="22" idx="0"/>
            </p:cNvCxnSpPr>
            <p:nvPr/>
          </p:nvCxnSpPr>
          <p:spPr>
            <a:xfrm flipH="1">
              <a:off x="5964262" y="3966570"/>
              <a:ext cx="883328" cy="13260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65CECE-A067-F148-84E0-FBF006E0283E}"/>
                </a:ext>
              </a:extLst>
            </p:cNvPr>
            <p:cNvSpPr txBox="1"/>
            <p:nvPr/>
          </p:nvSpPr>
          <p:spPr>
            <a:xfrm>
              <a:off x="3897485" y="2369466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CF2BA3-3D31-C84C-B820-292A7814429F}"/>
                </a:ext>
              </a:extLst>
            </p:cNvPr>
            <p:cNvSpPr txBox="1"/>
            <p:nvPr/>
          </p:nvSpPr>
          <p:spPr>
            <a:xfrm>
              <a:off x="4567429" y="1977504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B</a:t>
              </a:r>
              <a:endParaRPr 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0FD78C-9279-B146-AF59-E70ECD0AA24B}"/>
                </a:ext>
              </a:extLst>
            </p:cNvPr>
            <p:cNvSpPr txBox="1"/>
            <p:nvPr/>
          </p:nvSpPr>
          <p:spPr>
            <a:xfrm>
              <a:off x="5263659" y="2421038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51320E-F755-D842-94B1-3554201959C9}"/>
                </a:ext>
              </a:extLst>
            </p:cNvPr>
            <p:cNvSpPr txBox="1"/>
            <p:nvPr/>
          </p:nvSpPr>
          <p:spPr>
            <a:xfrm>
              <a:off x="3691682" y="3256950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12A0CC6-F414-8A46-B119-BC3098F3231F}"/>
                </a:ext>
              </a:extLst>
            </p:cNvPr>
            <p:cNvSpPr txBox="1"/>
            <p:nvPr/>
          </p:nvSpPr>
          <p:spPr>
            <a:xfrm>
              <a:off x="6320471" y="4710374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Channel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72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02D866-07D3-9749-96E5-139BA8B279E4}"/>
              </a:ext>
            </a:extLst>
          </p:cNvPr>
          <p:cNvGrpSpPr/>
          <p:nvPr/>
        </p:nvGrpSpPr>
        <p:grpSpPr>
          <a:xfrm>
            <a:off x="6643733" y="1024057"/>
            <a:ext cx="3982831" cy="3686523"/>
            <a:chOff x="6643733" y="1024057"/>
            <a:chExt cx="3982831" cy="368652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46A99C-4404-5349-B362-C48F1FC94CCD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E0D1B6-B3FE-994A-9A77-303C38FBE6CC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DE4BC-1853-0142-A6E3-20E27AC5A0B1}"/>
                </a:ext>
              </a:extLst>
            </p:cNvPr>
            <p:cNvCxnSpPr>
              <a:cxnSpLocks/>
              <a:stCxn id="47" idx="6"/>
              <a:endCxn id="50" idx="0"/>
            </p:cNvCxnSpPr>
            <p:nvPr/>
          </p:nvCxnSpPr>
          <p:spPr>
            <a:xfrm>
              <a:off x="8017056" y="3352971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E1C6E0-ABA6-1B4D-A5AA-CF93BDA04736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960FB3-0220-A341-AFEB-A69F3CA8682B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9FC554-82C5-5F45-A3C0-E47FEF7DE959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7831042" y="3486219"/>
              <a:ext cx="24944" cy="2221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2C2C97-7B65-C341-92E7-E066C50D9BE1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E33392A-537C-0547-89D5-93A43626D7CC}"/>
                </a:ext>
              </a:extLst>
            </p:cNvPr>
            <p:cNvCxnSpPr>
              <a:cxnSpLocks/>
              <a:stCxn id="44" idx="0"/>
              <a:endCxn id="47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1CF20E-3EF3-4147-BBB0-4F26210B9E2D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E6D587-0986-FA4F-A0CD-49738F7D341F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C6F9FA-02EA-944D-B26F-91E041EA615A}"/>
                </a:ext>
              </a:extLst>
            </p:cNvPr>
            <p:cNvCxnSpPr>
              <a:cxnSpLocks/>
              <a:stCxn id="50" idx="4"/>
              <a:endCxn id="56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4898B5-7E39-CD47-BF79-82A1AAA3231D}"/>
                </a:ext>
              </a:extLst>
            </p:cNvPr>
            <p:cNvCxnSpPr>
              <a:cxnSpLocks/>
              <a:stCxn id="53" idx="0"/>
              <a:endCxn id="45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1B17B0-264D-F644-A5E1-910817D9BE75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21AA80D-166E-7B43-A994-590D458CCDF7}"/>
                </a:ext>
              </a:extLst>
            </p:cNvPr>
            <p:cNvCxnSpPr>
              <a:cxnSpLocks/>
              <a:stCxn id="52" idx="0"/>
              <a:endCxn id="44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671CE3-619A-1D42-81FA-8DD37DD55B03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53634B-265C-ED4C-968F-40EDC31B6E60}"/>
                </a:ext>
              </a:extLst>
            </p:cNvPr>
            <p:cNvCxnSpPr>
              <a:cxnSpLocks/>
              <a:stCxn id="50" idx="2"/>
              <a:endCxn id="45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135DCE-0D25-A84B-99D2-553035E743F6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CCDBE6-DCF2-7141-94D2-CAE3EE2937D1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C3ABF-5E01-504D-879D-DF43DA8994F1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C02611-5CA1-C64C-A527-0C76D83044E1}"/>
                </a:ext>
              </a:extLst>
            </p:cNvPr>
            <p:cNvCxnSpPr>
              <a:cxnSpLocks/>
              <a:stCxn id="64" idx="6"/>
              <a:endCxn id="66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8F4A7B-767F-7049-A6AF-00C1526CF3BB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F009AC5-3540-2C49-8BE3-EAA1E850AFF0}"/>
                </a:ext>
              </a:extLst>
            </p:cNvPr>
            <p:cNvCxnSpPr>
              <a:cxnSpLocks/>
              <a:stCxn id="64" idx="4"/>
              <a:endCxn id="62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2CE878-CDDF-0240-B957-DCACD39EF555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FAA2255-F791-8544-BCA6-1FD8A998C083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32F10A4-2065-5C40-B983-0361C6B7C257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F8206E-AD51-A845-8744-09F3D5D92846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5394434-02E3-D747-BF8C-D95B2FF93EE5}"/>
                </a:ext>
              </a:extLst>
            </p:cNvPr>
            <p:cNvCxnSpPr>
              <a:cxnSpLocks/>
              <a:stCxn id="66" idx="6"/>
              <a:endCxn id="72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64103A-10D8-0B47-A475-E860B7DD52D0}"/>
                </a:ext>
              </a:extLst>
            </p:cNvPr>
            <p:cNvCxnSpPr>
              <a:cxnSpLocks/>
              <a:stCxn id="69" idx="0"/>
              <a:endCxn id="62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03F0091-0450-8C44-AB29-ECAE1A343EBA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3904FDF-37BF-9345-A973-0159B7292D9F}"/>
                </a:ext>
              </a:extLst>
            </p:cNvPr>
            <p:cNvCxnSpPr>
              <a:cxnSpLocks/>
              <a:stCxn id="68" idx="0"/>
              <a:endCxn id="61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D0C1A44-309A-FF4A-B8C7-E9DD7085555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8457227" y="2516765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1991A21-99DF-BA48-87EE-9F5C71D634BE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9418898" y="2516765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43E2D03-B0BB-B042-A541-C951CB027C6E}"/>
                </a:ext>
              </a:extLst>
            </p:cNvPr>
            <p:cNvCxnSpPr>
              <a:cxnSpLocks/>
              <a:stCxn id="64" idx="0"/>
              <a:endCxn id="60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F1134F6-10C8-F544-81D5-B82DBE515F55}"/>
                </a:ext>
              </a:extLst>
            </p:cNvPr>
            <p:cNvCxnSpPr>
              <a:cxnSpLocks/>
              <a:stCxn id="61" idx="3"/>
              <a:endCxn id="47" idx="0"/>
            </p:cNvCxnSpPr>
            <p:nvPr/>
          </p:nvCxnSpPr>
          <p:spPr>
            <a:xfrm flipH="1">
              <a:off x="7880440" y="2690440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2211FEB-9009-3C45-92E1-1D63F516B54F}"/>
                </a:ext>
              </a:extLst>
            </p:cNvPr>
            <p:cNvCxnSpPr>
              <a:cxnSpLocks/>
              <a:stCxn id="69" idx="3"/>
              <a:endCxn id="56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EF83E2F-CCFE-6C49-B3FC-AF4514B1FDD7}"/>
                </a:ext>
              </a:extLst>
            </p:cNvPr>
            <p:cNvCxnSpPr>
              <a:cxnSpLocks/>
              <a:stCxn id="47" idx="1"/>
              <a:endCxn id="68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665184E-259C-3845-9992-04C63051561C}"/>
                </a:ext>
              </a:extLst>
            </p:cNvPr>
            <p:cNvCxnSpPr>
              <a:cxnSpLocks/>
              <a:stCxn id="69" idx="1"/>
              <a:endCxn id="61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17C64-7724-474F-92A8-149742F69251}"/>
                </a:ext>
              </a:extLst>
            </p:cNvPr>
            <p:cNvCxnSpPr>
              <a:cxnSpLocks/>
              <a:stCxn id="50" idx="7"/>
              <a:endCxn id="62" idx="3"/>
            </p:cNvCxnSpPr>
            <p:nvPr/>
          </p:nvCxnSpPr>
          <p:spPr>
            <a:xfrm flipV="1">
              <a:off x="8490347" y="2630125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9FF0E21-655D-BA40-8B3A-EAA889AC66C3}"/>
                </a:ext>
              </a:extLst>
            </p:cNvPr>
            <p:cNvCxnSpPr>
              <a:cxnSpLocks/>
              <a:stCxn id="56" idx="1"/>
              <a:endCxn id="61" idx="4"/>
            </p:cNvCxnSpPr>
            <p:nvPr/>
          </p:nvCxnSpPr>
          <p:spPr>
            <a:xfrm flipH="1" flipV="1">
              <a:off x="8293962" y="2737395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A91CC6-8E6E-5046-BE4C-653CA0F46D20}"/>
                </a:ext>
              </a:extLst>
            </p:cNvPr>
            <p:cNvCxnSpPr>
              <a:cxnSpLocks/>
              <a:stCxn id="53" idx="6"/>
              <a:endCxn id="56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053C699-438D-6F4C-A407-83F67685CC8C}"/>
                </a:ext>
              </a:extLst>
            </p:cNvPr>
            <p:cNvCxnSpPr>
              <a:cxnSpLocks/>
              <a:stCxn id="47" idx="7"/>
              <a:endCxn id="69" idx="2"/>
            </p:cNvCxnSpPr>
            <p:nvPr/>
          </p:nvCxnSpPr>
          <p:spPr>
            <a:xfrm flipV="1">
              <a:off x="7987272" y="3222648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32D759-6E19-FC4E-A939-7909539E0128}"/>
              </a:ext>
            </a:extLst>
          </p:cNvPr>
          <p:cNvGrpSpPr/>
          <p:nvPr/>
        </p:nvGrpSpPr>
        <p:grpSpPr>
          <a:xfrm>
            <a:off x="1827945" y="1257142"/>
            <a:ext cx="3982831" cy="3686523"/>
            <a:chOff x="6643733" y="1024057"/>
            <a:chExt cx="3982831" cy="3686523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92EDA9-1594-B547-AD48-D445F7C0455C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270384-C63C-B143-BD07-67FFD42EA009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8EB471-D079-494A-851F-ED9B63AF5D7A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056DA5-2F48-9341-9674-FD5CFBAFE897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D9EA58F-8A0E-4948-88A0-5775901A0F63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3D01293-8DA2-0848-8655-4A48ACEEF90B}"/>
                </a:ext>
              </a:extLst>
            </p:cNvPr>
            <p:cNvCxnSpPr>
              <a:cxnSpLocks/>
              <a:stCxn id="117" idx="0"/>
              <a:endCxn id="120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31085-D5B6-974C-ACA2-7D80DCE2AD6D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4AD9ED5-4C6B-3243-B7AE-A580C9DD1C04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953840C-2DD4-6E4B-A4CD-D2E0830C4465}"/>
                </a:ext>
              </a:extLst>
            </p:cNvPr>
            <p:cNvCxnSpPr>
              <a:cxnSpLocks/>
              <a:stCxn id="123" idx="4"/>
              <a:endCxn id="129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09CCD3B-5CC3-2B40-9EBB-26EEB8696CB1}"/>
                </a:ext>
              </a:extLst>
            </p:cNvPr>
            <p:cNvCxnSpPr>
              <a:cxnSpLocks/>
              <a:stCxn id="126" idx="0"/>
              <a:endCxn id="118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2788F1F-41DA-C146-AB02-97DDE1C1C553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7D5C00-1086-C245-BE55-C928A91D569A}"/>
                </a:ext>
              </a:extLst>
            </p:cNvPr>
            <p:cNvCxnSpPr>
              <a:cxnSpLocks/>
              <a:stCxn id="125" idx="0"/>
              <a:endCxn id="117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F43D938-F787-CF49-8593-8866B77F2E9E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69EAAD4-1CE7-AC4D-B06F-D12D7139B222}"/>
                </a:ext>
              </a:extLst>
            </p:cNvPr>
            <p:cNvCxnSpPr>
              <a:cxnSpLocks/>
              <a:stCxn id="123" idx="2"/>
              <a:endCxn id="118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C10934-674A-0441-9645-93B2F2C37CB1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FD674D8-339E-DD40-B638-BEDAF0BD3E12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CD99BA5-06EE-BE43-8149-8AF7C466C753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C8CCC98-F676-E640-8EE1-DA69BC26706A}"/>
                </a:ext>
              </a:extLst>
            </p:cNvPr>
            <p:cNvCxnSpPr>
              <a:cxnSpLocks/>
              <a:stCxn id="137" idx="6"/>
              <a:endCxn id="139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A693A7E-803D-2B47-B3BE-0033CCDEF933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E4E34F6-ECFF-2845-9D27-1C666555060E}"/>
                </a:ext>
              </a:extLst>
            </p:cNvPr>
            <p:cNvCxnSpPr>
              <a:cxnSpLocks/>
              <a:stCxn id="137" idx="4"/>
              <a:endCxn id="135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25BF46C-5A2E-B543-B67B-041F2A00D8E5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C40C132-F242-E646-A545-C3BCCA3EF153}"/>
                </a:ext>
              </a:extLst>
            </p:cNvPr>
            <p:cNvCxnSpPr>
              <a:cxnSpLocks/>
              <a:stCxn id="134" idx="0"/>
              <a:endCxn id="137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2536EF8-BF11-9E42-85CB-1AEF5B67095D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2DC1AA3-8DEB-1F49-9419-B9C7D93737E7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E2779AE-8766-2946-BE38-DDDA6120EF9A}"/>
                </a:ext>
              </a:extLst>
            </p:cNvPr>
            <p:cNvCxnSpPr>
              <a:cxnSpLocks/>
              <a:stCxn id="139" idx="6"/>
              <a:endCxn id="145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550D6A8-9F2D-2F4B-A94B-5AE4B4BF109F}"/>
                </a:ext>
              </a:extLst>
            </p:cNvPr>
            <p:cNvCxnSpPr>
              <a:cxnSpLocks/>
              <a:stCxn id="142" idx="0"/>
              <a:endCxn id="135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0DC988D-14DE-DA42-8A47-443AB91E7792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01C3A1A-8DA7-C242-B5A3-B8AE33716000}"/>
                </a:ext>
              </a:extLst>
            </p:cNvPr>
            <p:cNvCxnSpPr>
              <a:cxnSpLocks/>
              <a:stCxn id="141" idx="0"/>
              <a:endCxn id="134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CD73956-024C-2D42-B1E2-379354AC8404}"/>
                </a:ext>
              </a:extLst>
            </p:cNvPr>
            <p:cNvCxnSpPr>
              <a:cxnSpLocks/>
              <a:stCxn id="137" idx="0"/>
              <a:endCxn id="133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6A7D557-D885-9C43-8051-3DE7EB889888}"/>
                </a:ext>
              </a:extLst>
            </p:cNvPr>
            <p:cNvCxnSpPr>
              <a:cxnSpLocks/>
              <a:stCxn id="142" idx="3"/>
              <a:endCxn id="129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7632B3B-3F7E-6D4E-AB0E-240F676F1AD3}"/>
                </a:ext>
              </a:extLst>
            </p:cNvPr>
            <p:cNvCxnSpPr>
              <a:cxnSpLocks/>
              <a:stCxn id="120" idx="1"/>
              <a:endCxn id="141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F8454DB-91DA-F742-A982-C6B5474DBC50}"/>
                </a:ext>
              </a:extLst>
            </p:cNvPr>
            <p:cNvCxnSpPr>
              <a:cxnSpLocks/>
              <a:stCxn id="142" idx="1"/>
              <a:endCxn id="134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404A735-0AFD-FB40-B1B4-3DB885D65E71}"/>
                </a:ext>
              </a:extLst>
            </p:cNvPr>
            <p:cNvCxnSpPr>
              <a:cxnSpLocks/>
              <a:stCxn id="126" idx="6"/>
              <a:endCxn id="129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08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116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Xiaoyan Li</dc:creator>
  <cp:lastModifiedBy>Xiaoyan Li</cp:lastModifiedBy>
  <cp:revision>13</cp:revision>
  <dcterms:created xsi:type="dcterms:W3CDTF">2020-02-05T17:31:15Z</dcterms:created>
  <dcterms:modified xsi:type="dcterms:W3CDTF">2020-02-24T19:45:36Z</dcterms:modified>
</cp:coreProperties>
</file>