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6"/>
  </p:normalViewPr>
  <p:slideViewPr>
    <p:cSldViewPr snapToGrid="0" snapToObjects="1">
      <p:cViewPr>
        <p:scale>
          <a:sx n="102" d="100"/>
          <a:sy n="102" d="100"/>
        </p:scale>
        <p:origin x="3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D1E70C-6650-AB45-BBD3-916EA0C88023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4DCD7F-69A8-7E4A-A159-D75DBBF5BB2C}">
      <dgm:prSet phldrT="[Text]"/>
      <dgm:spPr/>
      <dgm:t>
        <a:bodyPr/>
        <a:lstStyle/>
        <a:p>
          <a:r>
            <a:rPr lang="en-US" altLang="zh-CN"/>
            <a:t>Original</a:t>
          </a:r>
          <a:r>
            <a:rPr lang="zh-CN" altLang="en-US"/>
            <a:t> </a:t>
          </a:r>
          <a:r>
            <a:rPr lang="en-US" altLang="zh-CN"/>
            <a:t>RGB</a:t>
          </a:r>
          <a:r>
            <a:rPr lang="zh-CN" altLang="en-US"/>
            <a:t> </a:t>
          </a:r>
          <a:r>
            <a:rPr lang="en-US" altLang="zh-CN"/>
            <a:t>images</a:t>
          </a:r>
          <a:endParaRPr lang="en-US" dirty="0"/>
        </a:p>
      </dgm:t>
    </dgm:pt>
    <dgm:pt modelId="{4E956F1F-983F-494A-A4FF-30F78101B92C}" type="parTrans" cxnId="{EB969B24-A0D7-D847-B98F-882ED0D8EBBA}">
      <dgm:prSet/>
      <dgm:spPr/>
      <dgm:t>
        <a:bodyPr/>
        <a:lstStyle/>
        <a:p>
          <a:endParaRPr lang="en-US"/>
        </a:p>
      </dgm:t>
    </dgm:pt>
    <dgm:pt modelId="{F3857F24-49B4-0146-8F32-573FCAB0714E}" type="sibTrans" cxnId="{EB969B24-A0D7-D847-B98F-882ED0D8EBBA}">
      <dgm:prSet/>
      <dgm:spPr/>
      <dgm:t>
        <a:bodyPr/>
        <a:lstStyle/>
        <a:p>
          <a:endParaRPr lang="en-US"/>
        </a:p>
      </dgm:t>
    </dgm:pt>
    <dgm:pt modelId="{4386C2F9-AAEB-9C47-9FA7-C7646FFC359D}">
      <dgm:prSet phldrT="[Text]"/>
      <dgm:spPr/>
      <dgm:t>
        <a:bodyPr/>
        <a:lstStyle/>
        <a:p>
          <a:r>
            <a:rPr lang="en-US" altLang="zh-CN" dirty="0"/>
            <a:t>Matlab</a:t>
          </a:r>
          <a:r>
            <a:rPr lang="zh-CN" altLang="en-US" dirty="0"/>
            <a:t> </a:t>
          </a:r>
          <a:r>
            <a:rPr lang="en-US" altLang="zh-CN" dirty="0"/>
            <a:t>im2bw</a:t>
          </a:r>
          <a:r>
            <a:rPr lang="zh-CN" altLang="en-US" dirty="0"/>
            <a:t> </a:t>
          </a:r>
          <a:r>
            <a:rPr lang="en-US" altLang="zh-CN" dirty="0"/>
            <a:t>function</a:t>
          </a:r>
          <a:endParaRPr lang="en-US" dirty="0"/>
        </a:p>
      </dgm:t>
    </dgm:pt>
    <dgm:pt modelId="{7F741C56-E278-E74A-A8C6-07A9BFD16A06}" type="parTrans" cxnId="{8B6D0993-B979-574F-8520-6EF2A164F49D}">
      <dgm:prSet/>
      <dgm:spPr/>
      <dgm:t>
        <a:bodyPr/>
        <a:lstStyle/>
        <a:p>
          <a:endParaRPr lang="en-US"/>
        </a:p>
      </dgm:t>
    </dgm:pt>
    <dgm:pt modelId="{3FF98A81-0B85-344A-80DB-5622CD743AA6}" type="sibTrans" cxnId="{8B6D0993-B979-574F-8520-6EF2A164F49D}">
      <dgm:prSet/>
      <dgm:spPr/>
      <dgm:t>
        <a:bodyPr/>
        <a:lstStyle/>
        <a:p>
          <a:endParaRPr lang="en-US"/>
        </a:p>
      </dgm:t>
    </dgm:pt>
    <dgm:pt modelId="{2B426FFF-3DA9-0C49-93A4-0FDD58D4A366}">
      <dgm:prSet phldrT="[Text]"/>
      <dgm:spPr/>
      <dgm:t>
        <a:bodyPr/>
        <a:lstStyle/>
        <a:p>
          <a:r>
            <a:rPr lang="en-US" altLang="zh-CN"/>
            <a:t>Black</a:t>
          </a:r>
          <a:r>
            <a:rPr lang="zh-CN" altLang="en-US"/>
            <a:t> </a:t>
          </a:r>
          <a:r>
            <a:rPr lang="en-US" altLang="zh-CN"/>
            <a:t>white</a:t>
          </a:r>
          <a:r>
            <a:rPr lang="zh-CN" altLang="en-US"/>
            <a:t> </a:t>
          </a:r>
          <a:r>
            <a:rPr lang="en-US" altLang="zh-CN"/>
            <a:t>images</a:t>
          </a:r>
          <a:endParaRPr lang="en-US" dirty="0"/>
        </a:p>
      </dgm:t>
    </dgm:pt>
    <dgm:pt modelId="{722B1E4F-0885-0849-92D8-5D7E3F090606}" type="parTrans" cxnId="{EB252343-9FD5-F749-8BF9-D94242382190}">
      <dgm:prSet/>
      <dgm:spPr/>
      <dgm:t>
        <a:bodyPr/>
        <a:lstStyle/>
        <a:p>
          <a:endParaRPr lang="en-US"/>
        </a:p>
      </dgm:t>
    </dgm:pt>
    <dgm:pt modelId="{F188DBE0-4254-1C41-9182-AA0183C479B1}" type="sibTrans" cxnId="{EB252343-9FD5-F749-8BF9-D94242382190}">
      <dgm:prSet/>
      <dgm:spPr/>
      <dgm:t>
        <a:bodyPr/>
        <a:lstStyle/>
        <a:p>
          <a:endParaRPr lang="en-US"/>
        </a:p>
      </dgm:t>
    </dgm:pt>
    <dgm:pt modelId="{E9BDD0D5-004D-224D-A663-8C89D4C4FEDF}">
      <dgm:prSet phldrT="[Text]"/>
      <dgm:spPr/>
      <dgm:t>
        <a:bodyPr/>
        <a:lstStyle/>
        <a:p>
          <a:r>
            <a:rPr lang="en-US" altLang="zh-CN"/>
            <a:t>Matlab</a:t>
          </a:r>
          <a:r>
            <a:rPr lang="zh-CN" altLang="en-US"/>
            <a:t> </a:t>
          </a:r>
          <a:r>
            <a:rPr lang="en-US" altLang="zh-CN"/>
            <a:t>medfilt2</a:t>
          </a:r>
          <a:r>
            <a:rPr lang="zh-CN" altLang="en-US"/>
            <a:t> </a:t>
          </a:r>
          <a:r>
            <a:rPr lang="en-US" altLang="zh-CN"/>
            <a:t>function</a:t>
          </a:r>
          <a:endParaRPr lang="en-US" dirty="0"/>
        </a:p>
      </dgm:t>
    </dgm:pt>
    <dgm:pt modelId="{C091FA22-0C2E-9544-BBCF-C654B6693F80}" type="parTrans" cxnId="{A1F06F63-3A54-1349-90B1-92D223230A63}">
      <dgm:prSet/>
      <dgm:spPr/>
      <dgm:t>
        <a:bodyPr/>
        <a:lstStyle/>
        <a:p>
          <a:endParaRPr lang="en-US"/>
        </a:p>
      </dgm:t>
    </dgm:pt>
    <dgm:pt modelId="{E954037B-D0BC-454E-9A94-3862673033E5}" type="sibTrans" cxnId="{A1F06F63-3A54-1349-90B1-92D223230A63}">
      <dgm:prSet/>
      <dgm:spPr/>
      <dgm:t>
        <a:bodyPr/>
        <a:lstStyle/>
        <a:p>
          <a:endParaRPr lang="en-US"/>
        </a:p>
      </dgm:t>
    </dgm:pt>
    <dgm:pt modelId="{00208CBB-E179-BC49-976F-C86CDE9F9E51}">
      <dgm:prSet phldrT="[Text]"/>
      <dgm:spPr/>
      <dgm:t>
        <a:bodyPr/>
        <a:lstStyle/>
        <a:p>
          <a:r>
            <a:rPr lang="en-US" altLang="zh-CN" dirty="0"/>
            <a:t>Noise</a:t>
          </a:r>
          <a:r>
            <a:rPr lang="zh-CN" altLang="en-US" dirty="0"/>
            <a:t> </a:t>
          </a:r>
          <a:r>
            <a:rPr lang="en-US" altLang="zh-CN" dirty="0"/>
            <a:t>removed</a:t>
          </a:r>
          <a:r>
            <a:rPr lang="zh-CN" altLang="en-US" dirty="0"/>
            <a:t> </a:t>
          </a:r>
          <a:r>
            <a:rPr lang="en-US" altLang="zh-CN" dirty="0"/>
            <a:t>black</a:t>
          </a:r>
          <a:r>
            <a:rPr lang="zh-CN" altLang="en-US" dirty="0"/>
            <a:t> </a:t>
          </a:r>
          <a:r>
            <a:rPr lang="en-US" altLang="zh-CN" dirty="0"/>
            <a:t>white</a:t>
          </a:r>
          <a:r>
            <a:rPr lang="zh-CN" altLang="en-US" dirty="0"/>
            <a:t> </a:t>
          </a:r>
          <a:r>
            <a:rPr lang="en-US" altLang="zh-CN" dirty="0"/>
            <a:t>images</a:t>
          </a:r>
          <a:endParaRPr lang="en-US" dirty="0"/>
        </a:p>
      </dgm:t>
    </dgm:pt>
    <dgm:pt modelId="{88A3CFEC-737A-3340-84B4-EB8E3F6562A6}" type="parTrans" cxnId="{892904C0-F6F5-1F49-9590-64C510BF0EBE}">
      <dgm:prSet/>
      <dgm:spPr/>
      <dgm:t>
        <a:bodyPr/>
        <a:lstStyle/>
        <a:p>
          <a:endParaRPr lang="en-US"/>
        </a:p>
      </dgm:t>
    </dgm:pt>
    <dgm:pt modelId="{4C420810-31AF-2244-8257-F52604CAF501}" type="sibTrans" cxnId="{892904C0-F6F5-1F49-9590-64C510BF0EBE}">
      <dgm:prSet/>
      <dgm:spPr/>
      <dgm:t>
        <a:bodyPr/>
        <a:lstStyle/>
        <a:p>
          <a:endParaRPr lang="en-US"/>
        </a:p>
      </dgm:t>
    </dgm:pt>
    <dgm:pt modelId="{AB55DFD5-E90E-A949-A13D-9D3E0D59CD4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/>
            <a:t>particles</a:t>
          </a:r>
          <a:r>
            <a:rPr lang="zh-CN" altLang="en-US"/>
            <a:t> </a:t>
          </a:r>
          <a:r>
            <a:rPr lang="en-US" altLang="zh-CN"/>
            <a:t>average</a:t>
          </a:r>
          <a:r>
            <a:rPr lang="zh-CN" altLang="en-US"/>
            <a:t> </a:t>
          </a:r>
          <a:r>
            <a:rPr lang="en-US" altLang="zh-CN"/>
            <a:t>perimeter</a:t>
          </a:r>
          <a:endParaRPr lang="en-US" dirty="0"/>
        </a:p>
      </dgm:t>
    </dgm:pt>
    <dgm:pt modelId="{F82C6D75-98A8-D246-80C3-F75D3EAD7EC4}" type="parTrans" cxnId="{9B26B58E-597A-5C4C-A494-304926FA472F}">
      <dgm:prSet/>
      <dgm:spPr/>
      <dgm:t>
        <a:bodyPr/>
        <a:lstStyle/>
        <a:p>
          <a:endParaRPr lang="en-US"/>
        </a:p>
      </dgm:t>
    </dgm:pt>
    <dgm:pt modelId="{9A907CB6-0D1F-6D47-801D-D1472C7072D2}" type="sibTrans" cxnId="{9B26B58E-597A-5C4C-A494-304926FA472F}">
      <dgm:prSet/>
      <dgm:spPr/>
      <dgm:t>
        <a:bodyPr/>
        <a:lstStyle/>
        <a:p>
          <a:endParaRPr lang="en-US"/>
        </a:p>
      </dgm:t>
    </dgm:pt>
    <dgm:pt modelId="{E191902C-8276-F54E-96DF-268CC59597A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dirty="0"/>
            <a:t>particles</a:t>
          </a:r>
          <a:r>
            <a:rPr lang="zh-CN" altLang="en-US" dirty="0"/>
            <a:t> </a:t>
          </a:r>
          <a:r>
            <a:rPr lang="en-US" altLang="zh-CN" dirty="0"/>
            <a:t>average</a:t>
          </a:r>
          <a:r>
            <a:rPr lang="zh-CN" altLang="en-US" dirty="0"/>
            <a:t> </a:t>
          </a:r>
          <a:r>
            <a:rPr lang="en-US" altLang="zh-CN" dirty="0"/>
            <a:t>area</a:t>
          </a:r>
          <a:endParaRPr lang="en-US" dirty="0"/>
        </a:p>
      </dgm:t>
    </dgm:pt>
    <dgm:pt modelId="{1D1A40C3-3DB5-9A4A-9E90-AFC294D09777}" type="parTrans" cxnId="{9ED81564-BD14-1647-A417-412423FE3920}">
      <dgm:prSet/>
      <dgm:spPr/>
      <dgm:t>
        <a:bodyPr/>
        <a:lstStyle/>
        <a:p>
          <a:endParaRPr lang="en-US"/>
        </a:p>
      </dgm:t>
    </dgm:pt>
    <dgm:pt modelId="{C139AC89-8E25-C349-9A5E-976F3A1B80B4}" type="sibTrans" cxnId="{9ED81564-BD14-1647-A417-412423FE3920}">
      <dgm:prSet/>
      <dgm:spPr/>
      <dgm:t>
        <a:bodyPr/>
        <a:lstStyle/>
        <a:p>
          <a:endParaRPr lang="en-US"/>
        </a:p>
      </dgm:t>
    </dgm:pt>
    <dgm:pt modelId="{75B85F4A-B9D0-C84C-B621-F01AEDFB2D1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/>
            <a:t>particles</a:t>
          </a:r>
          <a:r>
            <a:rPr lang="zh-CN" altLang="en-US"/>
            <a:t> </a:t>
          </a:r>
          <a:r>
            <a:rPr lang="en-US" altLang="zh-CN"/>
            <a:t>number</a:t>
          </a:r>
          <a:endParaRPr lang="en-US" dirty="0"/>
        </a:p>
      </dgm:t>
    </dgm:pt>
    <dgm:pt modelId="{F27DD1AB-A766-E44E-8BD6-1766DEE6101D}" type="parTrans" cxnId="{5C8CD4B1-1B1F-C847-B697-D37D8A8341FF}">
      <dgm:prSet/>
      <dgm:spPr/>
      <dgm:t>
        <a:bodyPr/>
        <a:lstStyle/>
        <a:p>
          <a:endParaRPr lang="en-US"/>
        </a:p>
      </dgm:t>
    </dgm:pt>
    <dgm:pt modelId="{D0B60509-4FA5-8146-B62F-CD1C573BF836}" type="sibTrans" cxnId="{5C8CD4B1-1B1F-C847-B697-D37D8A8341FF}">
      <dgm:prSet/>
      <dgm:spPr/>
      <dgm:t>
        <a:bodyPr/>
        <a:lstStyle/>
        <a:p>
          <a:endParaRPr lang="en-US"/>
        </a:p>
      </dgm:t>
    </dgm:pt>
    <dgm:pt modelId="{6946FD49-B97E-614F-8282-A57E0D22375C}">
      <dgm:prSet phldrT="[Text]"/>
      <dgm:spPr/>
      <dgm:t>
        <a:bodyPr/>
        <a:lstStyle/>
        <a:p>
          <a:r>
            <a:rPr lang="en-US" altLang="zh-CN" dirty="0"/>
            <a:t>Image</a:t>
          </a:r>
          <a:r>
            <a:rPr lang="zh-CN" altLang="en-US" dirty="0"/>
            <a:t> </a:t>
          </a:r>
          <a:r>
            <a:rPr lang="en-US" altLang="zh-CN" dirty="0"/>
            <a:t>information</a:t>
          </a:r>
          <a:r>
            <a:rPr lang="zh-CN" altLang="en-US" dirty="0"/>
            <a:t> </a:t>
          </a:r>
          <a:r>
            <a:rPr lang="en-US" altLang="zh-CN" dirty="0"/>
            <a:t>extracted</a:t>
          </a:r>
          <a:endParaRPr lang="en-US" dirty="0"/>
        </a:p>
      </dgm:t>
    </dgm:pt>
    <dgm:pt modelId="{AEAAD687-12BD-5748-B7F1-1A26BC9CC896}" type="parTrans" cxnId="{6DEBBC71-987C-B540-ADB9-018FB776D776}">
      <dgm:prSet/>
      <dgm:spPr/>
      <dgm:t>
        <a:bodyPr/>
        <a:lstStyle/>
        <a:p>
          <a:endParaRPr lang="en-US"/>
        </a:p>
      </dgm:t>
    </dgm:pt>
    <dgm:pt modelId="{DB305C91-B7AC-0148-906D-1279CBA293A1}" type="sibTrans" cxnId="{6DEBBC71-987C-B540-ADB9-018FB776D776}">
      <dgm:prSet/>
      <dgm:spPr/>
      <dgm:t>
        <a:bodyPr/>
        <a:lstStyle/>
        <a:p>
          <a:endParaRPr lang="en-US"/>
        </a:p>
      </dgm:t>
    </dgm:pt>
    <dgm:pt modelId="{22C5E863-B91E-B54B-B0D2-C1E9125E894D}">
      <dgm:prSet/>
      <dgm:spPr/>
      <dgm:t>
        <a:bodyPr/>
        <a:lstStyle/>
        <a:p>
          <a:r>
            <a:rPr lang="en-US" altLang="zh-CN" dirty="0"/>
            <a:t>PCA</a:t>
          </a:r>
          <a:r>
            <a:rPr lang="zh-CN" altLang="en-US" dirty="0"/>
            <a:t> </a:t>
          </a:r>
          <a:r>
            <a:rPr lang="en-US" altLang="zh-CN" dirty="0"/>
            <a:t>analysis</a:t>
          </a:r>
          <a:r>
            <a:rPr lang="zh-CN" altLang="en-US" dirty="0"/>
            <a:t> </a:t>
          </a:r>
          <a:r>
            <a:rPr lang="en-US" altLang="zh-CN" dirty="0"/>
            <a:t>on</a:t>
          </a:r>
          <a:r>
            <a:rPr lang="zh-CN" altLang="en-US" dirty="0"/>
            <a:t> </a:t>
          </a:r>
          <a:r>
            <a:rPr lang="en-US" altLang="zh-CN" dirty="0"/>
            <a:t>python</a:t>
          </a:r>
          <a:r>
            <a:rPr lang="zh-CN" altLang="en-US" dirty="0"/>
            <a:t> </a:t>
          </a:r>
          <a:r>
            <a:rPr lang="en-US" altLang="zh-CN" dirty="0"/>
            <a:t>by</a:t>
          </a:r>
          <a:r>
            <a:rPr lang="zh-CN" altLang="en-US" dirty="0"/>
            <a:t> </a:t>
          </a:r>
          <a:r>
            <a:rPr lang="en-US" altLang="zh-CN" dirty="0"/>
            <a:t>extracted</a:t>
          </a:r>
          <a:r>
            <a:rPr lang="zh-CN" altLang="en-US" dirty="0"/>
            <a:t> </a:t>
          </a:r>
          <a:r>
            <a:rPr lang="en-US" altLang="zh-CN" dirty="0"/>
            <a:t>information</a:t>
          </a:r>
          <a:endParaRPr lang="en-US" dirty="0"/>
        </a:p>
      </dgm:t>
    </dgm:pt>
    <dgm:pt modelId="{955F491C-4D1C-CE49-8D7B-7C6D4E17E2D6}" type="parTrans" cxnId="{F5ED0BC9-4E16-EB4B-8B19-5C23AE26DEA0}">
      <dgm:prSet/>
      <dgm:spPr/>
      <dgm:t>
        <a:bodyPr/>
        <a:lstStyle/>
        <a:p>
          <a:endParaRPr lang="en-US"/>
        </a:p>
      </dgm:t>
    </dgm:pt>
    <dgm:pt modelId="{36F73C9B-DCA9-A247-9BC0-F2A8D983EE61}" type="sibTrans" cxnId="{F5ED0BC9-4E16-EB4B-8B19-5C23AE26DEA0}">
      <dgm:prSet/>
      <dgm:spPr/>
      <dgm:t>
        <a:bodyPr/>
        <a:lstStyle/>
        <a:p>
          <a:endParaRPr lang="en-US"/>
        </a:p>
      </dgm:t>
    </dgm:pt>
    <dgm:pt modelId="{E20BC46C-402B-B349-8BD9-32A27E926FD0}">
      <dgm:prSet phldrT="[Text]"/>
      <dgm:spPr/>
      <dgm:t>
        <a:bodyPr/>
        <a:lstStyle/>
        <a:p>
          <a:r>
            <a:rPr lang="en-US" altLang="zh-CN"/>
            <a:t>PCA</a:t>
          </a:r>
          <a:r>
            <a:rPr lang="zh-CN" altLang="en-US"/>
            <a:t> </a:t>
          </a:r>
          <a:r>
            <a:rPr lang="en-US" altLang="zh-CN"/>
            <a:t>analysis</a:t>
          </a:r>
          <a:r>
            <a:rPr lang="zh-CN" altLang="en-US"/>
            <a:t> </a:t>
          </a:r>
          <a:r>
            <a:rPr lang="en-US" altLang="zh-CN"/>
            <a:t>used</a:t>
          </a:r>
          <a:r>
            <a:rPr lang="zh-CN" altLang="en-US"/>
            <a:t> </a:t>
          </a:r>
          <a:r>
            <a:rPr lang="en-US" altLang="zh-CN"/>
            <a:t>to</a:t>
          </a:r>
          <a:r>
            <a:rPr lang="zh-CN" altLang="en-US"/>
            <a:t> </a:t>
          </a:r>
          <a:r>
            <a:rPr lang="en-US" altLang="zh-CN"/>
            <a:t>test</a:t>
          </a:r>
          <a:r>
            <a:rPr lang="zh-CN" altLang="en-US"/>
            <a:t> </a:t>
          </a:r>
          <a:r>
            <a:rPr lang="en-US" altLang="zh-CN"/>
            <a:t>distinguishable</a:t>
          </a:r>
          <a:r>
            <a:rPr lang="zh-CN" altLang="en-US"/>
            <a:t> </a:t>
          </a:r>
          <a:r>
            <a:rPr lang="en-US" altLang="zh-CN"/>
            <a:t>between</a:t>
          </a:r>
          <a:r>
            <a:rPr lang="zh-CN" altLang="en-US"/>
            <a:t> </a:t>
          </a:r>
          <a:r>
            <a:rPr lang="en-US" altLang="zh-CN"/>
            <a:t>images.</a:t>
          </a:r>
          <a:endParaRPr lang="en-US" dirty="0"/>
        </a:p>
      </dgm:t>
    </dgm:pt>
    <dgm:pt modelId="{882B2E02-E8DF-5A43-8D3A-60BAEDFE0EB0}" type="parTrans" cxnId="{4FFC7487-C771-314D-B84F-BDE89A88F769}">
      <dgm:prSet/>
      <dgm:spPr/>
      <dgm:t>
        <a:bodyPr/>
        <a:lstStyle/>
        <a:p>
          <a:endParaRPr lang="en-US"/>
        </a:p>
      </dgm:t>
    </dgm:pt>
    <dgm:pt modelId="{BC163A26-C84F-444C-9E7E-D55DEDE7BB8F}" type="sibTrans" cxnId="{4FFC7487-C771-314D-B84F-BDE89A88F769}">
      <dgm:prSet/>
      <dgm:spPr/>
      <dgm:t>
        <a:bodyPr/>
        <a:lstStyle/>
        <a:p>
          <a:endParaRPr lang="en-US"/>
        </a:p>
      </dgm:t>
    </dgm:pt>
    <dgm:pt modelId="{74381EA1-A00B-D149-9597-43D1638C0D6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/>
            <a:t>Boxplot</a:t>
          </a:r>
          <a:r>
            <a:rPr lang="zh-CN" altLang="en-US"/>
            <a:t> </a:t>
          </a:r>
          <a:r>
            <a:rPr lang="en-US" altLang="zh-CN"/>
            <a:t>plotted</a:t>
          </a:r>
          <a:r>
            <a:rPr lang="zh-CN" altLang="en-US"/>
            <a:t> </a:t>
          </a:r>
          <a:r>
            <a:rPr lang="en-US" altLang="zh-CN"/>
            <a:t>by</a:t>
          </a:r>
          <a:r>
            <a:rPr lang="zh-CN" altLang="en-US"/>
            <a:t> </a:t>
          </a:r>
          <a:r>
            <a:rPr lang="en-US" altLang="zh-CN"/>
            <a:t>r</a:t>
          </a:r>
          <a:endParaRPr lang="en-US" dirty="0"/>
        </a:p>
      </dgm:t>
    </dgm:pt>
    <dgm:pt modelId="{C14A3669-6419-E442-941B-D4303BFDB15B}" type="parTrans" cxnId="{898E4891-4F12-E048-8811-3C453E4FFFFF}">
      <dgm:prSet/>
      <dgm:spPr/>
      <dgm:t>
        <a:bodyPr/>
        <a:lstStyle/>
        <a:p>
          <a:endParaRPr lang="en-US"/>
        </a:p>
      </dgm:t>
    </dgm:pt>
    <dgm:pt modelId="{425AFBAE-CC46-E94D-8335-CE05D5EFDFB1}" type="sibTrans" cxnId="{898E4891-4F12-E048-8811-3C453E4FFFFF}">
      <dgm:prSet/>
      <dgm:spPr/>
      <dgm:t>
        <a:bodyPr/>
        <a:lstStyle/>
        <a:p>
          <a:endParaRPr lang="en-US"/>
        </a:p>
      </dgm:t>
    </dgm:pt>
    <dgm:pt modelId="{F155A2CB-93B1-104F-B023-F9E155D5D9E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/>
            <a:t>boxplot</a:t>
          </a:r>
          <a:r>
            <a:rPr lang="zh-CN" altLang="en-US"/>
            <a:t> </a:t>
          </a:r>
          <a:r>
            <a:rPr lang="en-US" altLang="zh-CN"/>
            <a:t>utilized</a:t>
          </a:r>
          <a:r>
            <a:rPr lang="zh-CN" altLang="en-US"/>
            <a:t> </a:t>
          </a:r>
          <a:r>
            <a:rPr lang="en-US" altLang="zh-CN"/>
            <a:t>to</a:t>
          </a:r>
          <a:r>
            <a:rPr lang="zh-CN" altLang="en-US"/>
            <a:t> </a:t>
          </a:r>
          <a:r>
            <a:rPr lang="en-US" altLang="zh-CN"/>
            <a:t>prove</a:t>
          </a:r>
          <a:r>
            <a:rPr lang="zh-CN" altLang="en-US"/>
            <a:t> </a:t>
          </a:r>
          <a:r>
            <a:rPr lang="en-US" altLang="zh-CN"/>
            <a:t>extracted</a:t>
          </a:r>
          <a:r>
            <a:rPr lang="zh-CN" altLang="en-US"/>
            <a:t> </a:t>
          </a:r>
          <a:r>
            <a:rPr lang="en-US" altLang="zh-CN"/>
            <a:t>features</a:t>
          </a:r>
          <a:r>
            <a:rPr lang="zh-CN" altLang="en-US"/>
            <a:t>  </a:t>
          </a:r>
          <a:r>
            <a:rPr lang="en-US" altLang="zh-CN"/>
            <a:t>differences</a:t>
          </a:r>
          <a:r>
            <a:rPr lang="zh-CN" altLang="en-US"/>
            <a:t> </a:t>
          </a:r>
          <a:r>
            <a:rPr lang="en-US" altLang="zh-CN"/>
            <a:t>between</a:t>
          </a:r>
          <a:r>
            <a:rPr lang="zh-CN" altLang="en-US"/>
            <a:t> </a:t>
          </a:r>
          <a:r>
            <a:rPr lang="en-US" altLang="zh-CN"/>
            <a:t>samples</a:t>
          </a:r>
          <a:endParaRPr lang="en-US" dirty="0"/>
        </a:p>
      </dgm:t>
    </dgm:pt>
    <dgm:pt modelId="{F2E105D2-CC5E-EA43-A865-DB8B1ADD3CA2}" type="parTrans" cxnId="{8234C60C-B45C-F84C-93BD-5B64D86193A1}">
      <dgm:prSet/>
      <dgm:spPr/>
      <dgm:t>
        <a:bodyPr/>
        <a:lstStyle/>
        <a:p>
          <a:endParaRPr lang="en-US"/>
        </a:p>
      </dgm:t>
    </dgm:pt>
    <dgm:pt modelId="{88D47F47-E675-254F-AB33-715661A51E52}" type="sibTrans" cxnId="{8234C60C-B45C-F84C-93BD-5B64D86193A1}">
      <dgm:prSet/>
      <dgm:spPr/>
      <dgm:t>
        <a:bodyPr/>
        <a:lstStyle/>
        <a:p>
          <a:endParaRPr lang="en-US"/>
        </a:p>
      </dgm:t>
    </dgm:pt>
    <dgm:pt modelId="{727208CE-9709-4E49-890F-2B834E9F0E8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/>
            <a:t>t-test</a:t>
          </a:r>
          <a:r>
            <a:rPr lang="zh-CN" altLang="en-US"/>
            <a:t> </a:t>
          </a:r>
          <a:r>
            <a:rPr lang="en-US" altLang="zh-CN"/>
            <a:t>used</a:t>
          </a:r>
          <a:r>
            <a:rPr lang="zh-CN" altLang="en-US"/>
            <a:t> </a:t>
          </a:r>
          <a:r>
            <a:rPr lang="en-US" altLang="zh-CN"/>
            <a:t>to</a:t>
          </a:r>
          <a:r>
            <a:rPr lang="zh-CN" altLang="en-US"/>
            <a:t> </a:t>
          </a:r>
          <a:r>
            <a:rPr lang="en-US" altLang="zh-CN"/>
            <a:t>verify</a:t>
          </a:r>
          <a:r>
            <a:rPr lang="zh-CN" altLang="en-US"/>
            <a:t> </a:t>
          </a:r>
          <a:r>
            <a:rPr lang="en-US" altLang="zh-CN"/>
            <a:t>significance</a:t>
          </a:r>
          <a:r>
            <a:rPr lang="zh-CN" altLang="en-US"/>
            <a:t> </a:t>
          </a:r>
          <a:r>
            <a:rPr lang="en-US" altLang="zh-CN"/>
            <a:t>difference</a:t>
          </a:r>
          <a:endParaRPr lang="en-US" dirty="0"/>
        </a:p>
      </dgm:t>
    </dgm:pt>
    <dgm:pt modelId="{ADC9E0E3-DAB1-4640-A510-76864AC7BF6B}" type="parTrans" cxnId="{BAFECC0A-8DAA-F243-97D2-302EA816EF2F}">
      <dgm:prSet/>
      <dgm:spPr/>
      <dgm:t>
        <a:bodyPr/>
        <a:lstStyle/>
        <a:p>
          <a:endParaRPr lang="en-US"/>
        </a:p>
      </dgm:t>
    </dgm:pt>
    <dgm:pt modelId="{44A17EDA-11A5-DB47-A283-292230CAA615}" type="sibTrans" cxnId="{BAFECC0A-8DAA-F243-97D2-302EA816EF2F}">
      <dgm:prSet/>
      <dgm:spPr/>
      <dgm:t>
        <a:bodyPr/>
        <a:lstStyle/>
        <a:p>
          <a:endParaRPr lang="en-US"/>
        </a:p>
      </dgm:t>
    </dgm:pt>
    <dgm:pt modelId="{931735FE-97DE-8043-A935-83FF73AA7C9F}" type="pres">
      <dgm:prSet presAssocID="{18D1E70C-6650-AB45-BBD3-916EA0C88023}" presName="linearFlow" presStyleCnt="0">
        <dgm:presLayoutVars>
          <dgm:dir/>
          <dgm:animLvl val="lvl"/>
          <dgm:resizeHandles val="exact"/>
        </dgm:presLayoutVars>
      </dgm:prSet>
      <dgm:spPr/>
    </dgm:pt>
    <dgm:pt modelId="{08CAF55E-BC14-7F41-BB19-87AD3034776A}" type="pres">
      <dgm:prSet presAssocID="{C54DCD7F-69A8-7E4A-A159-D75DBBF5BB2C}" presName="composite" presStyleCnt="0"/>
      <dgm:spPr/>
    </dgm:pt>
    <dgm:pt modelId="{791760C4-7804-C047-9C74-777A423294D5}" type="pres">
      <dgm:prSet presAssocID="{C54DCD7F-69A8-7E4A-A159-D75DBBF5BB2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DA1C3F6-B1E5-5341-87AC-26124EB92023}" type="pres">
      <dgm:prSet presAssocID="{C54DCD7F-69A8-7E4A-A159-D75DBBF5BB2C}" presName="parSh" presStyleLbl="node1" presStyleIdx="0" presStyleCnt="5"/>
      <dgm:spPr/>
    </dgm:pt>
    <dgm:pt modelId="{0808FF0B-C0EF-1E4E-A8DB-8ACE268F61E9}" type="pres">
      <dgm:prSet presAssocID="{C54DCD7F-69A8-7E4A-A159-D75DBBF5BB2C}" presName="desTx" presStyleLbl="fgAcc1" presStyleIdx="0" presStyleCnt="5">
        <dgm:presLayoutVars>
          <dgm:bulletEnabled val="1"/>
        </dgm:presLayoutVars>
      </dgm:prSet>
      <dgm:spPr/>
    </dgm:pt>
    <dgm:pt modelId="{3E7ED917-73EF-C945-BD62-F43890F8DDB9}" type="pres">
      <dgm:prSet presAssocID="{F3857F24-49B4-0146-8F32-573FCAB0714E}" presName="sibTrans" presStyleLbl="sibTrans2D1" presStyleIdx="0" presStyleCnt="4"/>
      <dgm:spPr/>
    </dgm:pt>
    <dgm:pt modelId="{6392662A-0533-EC4B-9A3A-664CC2F7A38E}" type="pres">
      <dgm:prSet presAssocID="{F3857F24-49B4-0146-8F32-573FCAB0714E}" presName="connTx" presStyleLbl="sibTrans2D1" presStyleIdx="0" presStyleCnt="4"/>
      <dgm:spPr/>
    </dgm:pt>
    <dgm:pt modelId="{FA6F3959-7255-DD44-9F81-A76F02E30B76}" type="pres">
      <dgm:prSet presAssocID="{2B426FFF-3DA9-0C49-93A4-0FDD58D4A366}" presName="composite" presStyleCnt="0"/>
      <dgm:spPr/>
    </dgm:pt>
    <dgm:pt modelId="{059DA2F8-5887-4C42-A11F-907FD9A5BD81}" type="pres">
      <dgm:prSet presAssocID="{2B426FFF-3DA9-0C49-93A4-0FDD58D4A36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23C4635-680E-B04F-B738-4B5B3C21DC3A}" type="pres">
      <dgm:prSet presAssocID="{2B426FFF-3DA9-0C49-93A4-0FDD58D4A366}" presName="parSh" presStyleLbl="node1" presStyleIdx="1" presStyleCnt="5"/>
      <dgm:spPr/>
    </dgm:pt>
    <dgm:pt modelId="{C46F80C0-3ACE-D24B-9DBA-FF9498593CE6}" type="pres">
      <dgm:prSet presAssocID="{2B426FFF-3DA9-0C49-93A4-0FDD58D4A366}" presName="desTx" presStyleLbl="fgAcc1" presStyleIdx="1" presStyleCnt="5">
        <dgm:presLayoutVars>
          <dgm:bulletEnabled val="1"/>
        </dgm:presLayoutVars>
      </dgm:prSet>
      <dgm:spPr/>
    </dgm:pt>
    <dgm:pt modelId="{0368ABC0-D5BD-4743-86D8-05C358F32E5E}" type="pres">
      <dgm:prSet presAssocID="{F188DBE0-4254-1C41-9182-AA0183C479B1}" presName="sibTrans" presStyleLbl="sibTrans2D1" presStyleIdx="1" presStyleCnt="4"/>
      <dgm:spPr/>
    </dgm:pt>
    <dgm:pt modelId="{488A898F-F3EE-FB48-A661-DA61E70C404E}" type="pres">
      <dgm:prSet presAssocID="{F188DBE0-4254-1C41-9182-AA0183C479B1}" presName="connTx" presStyleLbl="sibTrans2D1" presStyleIdx="1" presStyleCnt="4"/>
      <dgm:spPr/>
    </dgm:pt>
    <dgm:pt modelId="{95E79499-8A96-E543-84E4-8349F1610DBB}" type="pres">
      <dgm:prSet presAssocID="{00208CBB-E179-BC49-976F-C86CDE9F9E51}" presName="composite" presStyleCnt="0"/>
      <dgm:spPr/>
    </dgm:pt>
    <dgm:pt modelId="{7E04CEE7-7447-4642-B4C2-6369B1955783}" type="pres">
      <dgm:prSet presAssocID="{00208CBB-E179-BC49-976F-C86CDE9F9E51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1D3EC51-2A65-C54F-8CBD-0188811CAFE3}" type="pres">
      <dgm:prSet presAssocID="{00208CBB-E179-BC49-976F-C86CDE9F9E51}" presName="parSh" presStyleLbl="node1" presStyleIdx="2" presStyleCnt="5"/>
      <dgm:spPr/>
    </dgm:pt>
    <dgm:pt modelId="{B7CB49FA-2730-AF4E-A4A2-9C775CFD311D}" type="pres">
      <dgm:prSet presAssocID="{00208CBB-E179-BC49-976F-C86CDE9F9E51}" presName="desTx" presStyleLbl="fgAcc1" presStyleIdx="2" presStyleCnt="5">
        <dgm:presLayoutVars>
          <dgm:bulletEnabled val="1"/>
        </dgm:presLayoutVars>
      </dgm:prSet>
      <dgm:spPr/>
    </dgm:pt>
    <dgm:pt modelId="{A9A128F1-7EAC-C347-8720-3D81DA734D62}" type="pres">
      <dgm:prSet presAssocID="{4C420810-31AF-2244-8257-F52604CAF501}" presName="sibTrans" presStyleLbl="sibTrans2D1" presStyleIdx="2" presStyleCnt="4"/>
      <dgm:spPr/>
    </dgm:pt>
    <dgm:pt modelId="{5CFA9F29-54BC-FD43-8284-A349794C91C2}" type="pres">
      <dgm:prSet presAssocID="{4C420810-31AF-2244-8257-F52604CAF501}" presName="connTx" presStyleLbl="sibTrans2D1" presStyleIdx="2" presStyleCnt="4"/>
      <dgm:spPr/>
    </dgm:pt>
    <dgm:pt modelId="{04082E64-446C-094C-A45B-0290898B9ACC}" type="pres">
      <dgm:prSet presAssocID="{74381EA1-A00B-D149-9597-43D1638C0D6F}" presName="composite" presStyleCnt="0"/>
      <dgm:spPr/>
    </dgm:pt>
    <dgm:pt modelId="{82EFD473-1F76-5844-8ECE-1632A3856317}" type="pres">
      <dgm:prSet presAssocID="{74381EA1-A00B-D149-9597-43D1638C0D6F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388A8A9-9E02-9343-9D51-E8C6CBDD5790}" type="pres">
      <dgm:prSet presAssocID="{74381EA1-A00B-D149-9597-43D1638C0D6F}" presName="parSh" presStyleLbl="node1" presStyleIdx="3" presStyleCnt="5"/>
      <dgm:spPr/>
    </dgm:pt>
    <dgm:pt modelId="{7DC23C6D-887D-284C-89A1-231200590E36}" type="pres">
      <dgm:prSet presAssocID="{74381EA1-A00B-D149-9597-43D1638C0D6F}" presName="desTx" presStyleLbl="fgAcc1" presStyleIdx="3" presStyleCnt="5">
        <dgm:presLayoutVars>
          <dgm:bulletEnabled val="1"/>
        </dgm:presLayoutVars>
      </dgm:prSet>
      <dgm:spPr/>
    </dgm:pt>
    <dgm:pt modelId="{A53F408A-3283-C748-B874-F5C857AF487E}" type="pres">
      <dgm:prSet presAssocID="{425AFBAE-CC46-E94D-8335-CE05D5EFDFB1}" presName="sibTrans" presStyleLbl="sibTrans2D1" presStyleIdx="3" presStyleCnt="4"/>
      <dgm:spPr/>
    </dgm:pt>
    <dgm:pt modelId="{2B35A1C3-77CD-0F47-87E5-FE025CA61458}" type="pres">
      <dgm:prSet presAssocID="{425AFBAE-CC46-E94D-8335-CE05D5EFDFB1}" presName="connTx" presStyleLbl="sibTrans2D1" presStyleIdx="3" presStyleCnt="4"/>
      <dgm:spPr/>
    </dgm:pt>
    <dgm:pt modelId="{85A26782-58B0-0947-BB7A-E511DA06281B}" type="pres">
      <dgm:prSet presAssocID="{22C5E863-B91E-B54B-B0D2-C1E9125E894D}" presName="composite" presStyleCnt="0"/>
      <dgm:spPr/>
    </dgm:pt>
    <dgm:pt modelId="{A1286A9E-B2E0-8C45-8912-4B7B3776D7C9}" type="pres">
      <dgm:prSet presAssocID="{22C5E863-B91E-B54B-B0D2-C1E9125E894D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D89E705-ECB7-5947-93CA-6897203C609E}" type="pres">
      <dgm:prSet presAssocID="{22C5E863-B91E-B54B-B0D2-C1E9125E894D}" presName="parSh" presStyleLbl="node1" presStyleIdx="4" presStyleCnt="5"/>
      <dgm:spPr/>
    </dgm:pt>
    <dgm:pt modelId="{348654FA-B092-F146-B7EB-577A5E04B032}" type="pres">
      <dgm:prSet presAssocID="{22C5E863-B91E-B54B-B0D2-C1E9125E894D}" presName="desTx" presStyleLbl="fgAcc1" presStyleIdx="4" presStyleCnt="5">
        <dgm:presLayoutVars>
          <dgm:bulletEnabled val="1"/>
        </dgm:presLayoutVars>
      </dgm:prSet>
      <dgm:spPr/>
    </dgm:pt>
  </dgm:ptLst>
  <dgm:cxnLst>
    <dgm:cxn modelId="{4088EB06-8464-6E41-BC93-4D1D12B0DD9F}" type="presOf" srcId="{2B426FFF-3DA9-0C49-93A4-0FDD58D4A366}" destId="{123C4635-680E-B04F-B738-4B5B3C21DC3A}" srcOrd="1" destOrd="0" presId="urn:microsoft.com/office/officeart/2005/8/layout/process3"/>
    <dgm:cxn modelId="{BAFECC0A-8DAA-F243-97D2-302EA816EF2F}" srcId="{74381EA1-A00B-D149-9597-43D1638C0D6F}" destId="{727208CE-9709-4E49-890F-2B834E9F0E88}" srcOrd="1" destOrd="0" parTransId="{ADC9E0E3-DAB1-4640-A510-76864AC7BF6B}" sibTransId="{44A17EDA-11A5-DB47-A283-292230CAA615}"/>
    <dgm:cxn modelId="{8234C60C-B45C-F84C-93BD-5B64D86193A1}" srcId="{74381EA1-A00B-D149-9597-43D1638C0D6F}" destId="{F155A2CB-93B1-104F-B023-F9E155D5D9EB}" srcOrd="0" destOrd="0" parTransId="{F2E105D2-CC5E-EA43-A865-DB8B1ADD3CA2}" sibTransId="{88D47F47-E675-254F-AB33-715661A51E52}"/>
    <dgm:cxn modelId="{D338D91B-E524-E341-8A47-2B5B818E619D}" type="presOf" srcId="{00208CBB-E179-BC49-976F-C86CDE9F9E51}" destId="{D1D3EC51-2A65-C54F-8CBD-0188811CAFE3}" srcOrd="1" destOrd="0" presId="urn:microsoft.com/office/officeart/2005/8/layout/process3"/>
    <dgm:cxn modelId="{5E314421-C8BE-844E-BEF3-5CFB7A70E75A}" type="presOf" srcId="{F155A2CB-93B1-104F-B023-F9E155D5D9EB}" destId="{7DC23C6D-887D-284C-89A1-231200590E36}" srcOrd="0" destOrd="0" presId="urn:microsoft.com/office/officeart/2005/8/layout/process3"/>
    <dgm:cxn modelId="{EB969B24-A0D7-D847-B98F-882ED0D8EBBA}" srcId="{18D1E70C-6650-AB45-BBD3-916EA0C88023}" destId="{C54DCD7F-69A8-7E4A-A159-D75DBBF5BB2C}" srcOrd="0" destOrd="0" parTransId="{4E956F1F-983F-494A-A4FF-30F78101B92C}" sibTransId="{F3857F24-49B4-0146-8F32-573FCAB0714E}"/>
    <dgm:cxn modelId="{E0DAF22B-3D82-9E48-93FE-442FF9F71CE1}" type="presOf" srcId="{4386C2F9-AAEB-9C47-9FA7-C7646FFC359D}" destId="{0808FF0B-C0EF-1E4E-A8DB-8ACE268F61E9}" srcOrd="0" destOrd="0" presId="urn:microsoft.com/office/officeart/2005/8/layout/process3"/>
    <dgm:cxn modelId="{8F635130-6342-A748-9CAF-DA18F1AE961F}" type="presOf" srcId="{F188DBE0-4254-1C41-9182-AA0183C479B1}" destId="{488A898F-F3EE-FB48-A661-DA61E70C404E}" srcOrd="1" destOrd="0" presId="urn:microsoft.com/office/officeart/2005/8/layout/process3"/>
    <dgm:cxn modelId="{6F78BD31-B66A-9843-8337-2251ED93AF23}" type="presOf" srcId="{75B85F4A-B9D0-C84C-B621-F01AEDFB2D1B}" destId="{B7CB49FA-2730-AF4E-A4A2-9C775CFD311D}" srcOrd="0" destOrd="3" presId="urn:microsoft.com/office/officeart/2005/8/layout/process3"/>
    <dgm:cxn modelId="{EB252343-9FD5-F749-8BF9-D94242382190}" srcId="{18D1E70C-6650-AB45-BBD3-916EA0C88023}" destId="{2B426FFF-3DA9-0C49-93A4-0FDD58D4A366}" srcOrd="1" destOrd="0" parTransId="{722B1E4F-0885-0849-92D8-5D7E3F090606}" sibTransId="{F188DBE0-4254-1C41-9182-AA0183C479B1}"/>
    <dgm:cxn modelId="{F21B9E44-2731-E546-8F68-E09B648082BD}" type="presOf" srcId="{4C420810-31AF-2244-8257-F52604CAF501}" destId="{5CFA9F29-54BC-FD43-8284-A349794C91C2}" srcOrd="1" destOrd="0" presId="urn:microsoft.com/office/officeart/2005/8/layout/process3"/>
    <dgm:cxn modelId="{061DEA47-E054-2A47-92EF-760D69B3FC4B}" type="presOf" srcId="{4C420810-31AF-2244-8257-F52604CAF501}" destId="{A9A128F1-7EAC-C347-8720-3D81DA734D62}" srcOrd="0" destOrd="0" presId="urn:microsoft.com/office/officeart/2005/8/layout/process3"/>
    <dgm:cxn modelId="{A1F06F63-3A54-1349-90B1-92D223230A63}" srcId="{2B426FFF-3DA9-0C49-93A4-0FDD58D4A366}" destId="{E9BDD0D5-004D-224D-A663-8C89D4C4FEDF}" srcOrd="0" destOrd="0" parTransId="{C091FA22-0C2E-9544-BBCF-C654B6693F80}" sibTransId="{E954037B-D0BC-454E-9A94-3862673033E5}"/>
    <dgm:cxn modelId="{9ED81564-BD14-1647-A417-412423FE3920}" srcId="{6946FD49-B97E-614F-8282-A57E0D22375C}" destId="{E191902C-8276-F54E-96DF-268CC59597AF}" srcOrd="1" destOrd="0" parTransId="{1D1A40C3-3DB5-9A4A-9E90-AFC294D09777}" sibTransId="{C139AC89-8E25-C349-9A5E-976F3A1B80B4}"/>
    <dgm:cxn modelId="{01ABD667-6C91-D94B-AA07-2DB9D4F5DCE8}" type="presOf" srcId="{F3857F24-49B4-0146-8F32-573FCAB0714E}" destId="{6392662A-0533-EC4B-9A3A-664CC2F7A38E}" srcOrd="1" destOrd="0" presId="urn:microsoft.com/office/officeart/2005/8/layout/process3"/>
    <dgm:cxn modelId="{EDAE6A6D-D31C-5248-88FA-818AADF88CBD}" type="presOf" srcId="{74381EA1-A00B-D149-9597-43D1638C0D6F}" destId="{F388A8A9-9E02-9343-9D51-E8C6CBDD5790}" srcOrd="1" destOrd="0" presId="urn:microsoft.com/office/officeart/2005/8/layout/process3"/>
    <dgm:cxn modelId="{F7FD4970-2754-E04B-BD8B-32E5526DF787}" type="presOf" srcId="{F188DBE0-4254-1C41-9182-AA0183C479B1}" destId="{0368ABC0-D5BD-4743-86D8-05C358F32E5E}" srcOrd="0" destOrd="0" presId="urn:microsoft.com/office/officeart/2005/8/layout/process3"/>
    <dgm:cxn modelId="{6DEBBC71-987C-B540-ADB9-018FB776D776}" srcId="{00208CBB-E179-BC49-976F-C86CDE9F9E51}" destId="{6946FD49-B97E-614F-8282-A57E0D22375C}" srcOrd="0" destOrd="0" parTransId="{AEAAD687-12BD-5748-B7F1-1A26BC9CC896}" sibTransId="{DB305C91-B7AC-0148-906D-1279CBA293A1}"/>
    <dgm:cxn modelId="{96CB5475-33D6-484E-9A92-C83A07AE68DB}" type="presOf" srcId="{C54DCD7F-69A8-7E4A-A159-D75DBBF5BB2C}" destId="{7DA1C3F6-B1E5-5341-87AC-26124EB92023}" srcOrd="1" destOrd="0" presId="urn:microsoft.com/office/officeart/2005/8/layout/process3"/>
    <dgm:cxn modelId="{519E6277-E54F-AB4F-8BBA-469936612C9F}" type="presOf" srcId="{425AFBAE-CC46-E94D-8335-CE05D5EFDFB1}" destId="{2B35A1C3-77CD-0F47-87E5-FE025CA61458}" srcOrd="1" destOrd="0" presId="urn:microsoft.com/office/officeart/2005/8/layout/process3"/>
    <dgm:cxn modelId="{A73A8877-76BB-1147-B32E-3211276C0D4F}" type="presOf" srcId="{425AFBAE-CC46-E94D-8335-CE05D5EFDFB1}" destId="{A53F408A-3283-C748-B874-F5C857AF487E}" srcOrd="0" destOrd="0" presId="urn:microsoft.com/office/officeart/2005/8/layout/process3"/>
    <dgm:cxn modelId="{6560D184-1A38-1B4D-BEC0-F3D978E6E591}" type="presOf" srcId="{6946FD49-B97E-614F-8282-A57E0D22375C}" destId="{B7CB49FA-2730-AF4E-A4A2-9C775CFD311D}" srcOrd="0" destOrd="0" presId="urn:microsoft.com/office/officeart/2005/8/layout/process3"/>
    <dgm:cxn modelId="{4FFC7487-C771-314D-B84F-BDE89A88F769}" srcId="{22C5E863-B91E-B54B-B0D2-C1E9125E894D}" destId="{E20BC46C-402B-B349-8BD9-32A27E926FD0}" srcOrd="0" destOrd="0" parTransId="{882B2E02-E8DF-5A43-8D3A-60BAEDFE0EB0}" sibTransId="{BC163A26-C84F-444C-9E7E-D55DEDE7BB8F}"/>
    <dgm:cxn modelId="{8EECDA88-6B58-A04E-A66D-7812B9F91ABD}" type="presOf" srcId="{00208CBB-E179-BC49-976F-C86CDE9F9E51}" destId="{7E04CEE7-7447-4642-B4C2-6369B1955783}" srcOrd="0" destOrd="0" presId="urn:microsoft.com/office/officeart/2005/8/layout/process3"/>
    <dgm:cxn modelId="{8038A58C-3372-AA49-8BB1-8997FDDC569B}" type="presOf" srcId="{18D1E70C-6650-AB45-BBD3-916EA0C88023}" destId="{931735FE-97DE-8043-A935-83FF73AA7C9F}" srcOrd="0" destOrd="0" presId="urn:microsoft.com/office/officeart/2005/8/layout/process3"/>
    <dgm:cxn modelId="{9B26B58E-597A-5C4C-A494-304926FA472F}" srcId="{6946FD49-B97E-614F-8282-A57E0D22375C}" destId="{AB55DFD5-E90E-A949-A13D-9D3E0D59CD48}" srcOrd="0" destOrd="0" parTransId="{F82C6D75-98A8-D246-80C3-F75D3EAD7EC4}" sibTransId="{9A907CB6-0D1F-6D47-801D-D1472C7072D2}"/>
    <dgm:cxn modelId="{E603DB8F-8D7A-7348-993F-C838E13FB348}" type="presOf" srcId="{C54DCD7F-69A8-7E4A-A159-D75DBBF5BB2C}" destId="{791760C4-7804-C047-9C74-777A423294D5}" srcOrd="0" destOrd="0" presId="urn:microsoft.com/office/officeart/2005/8/layout/process3"/>
    <dgm:cxn modelId="{898E4891-4F12-E048-8811-3C453E4FFFFF}" srcId="{18D1E70C-6650-AB45-BBD3-916EA0C88023}" destId="{74381EA1-A00B-D149-9597-43D1638C0D6F}" srcOrd="3" destOrd="0" parTransId="{C14A3669-6419-E442-941B-D4303BFDB15B}" sibTransId="{425AFBAE-CC46-E94D-8335-CE05D5EFDFB1}"/>
    <dgm:cxn modelId="{8B6D0993-B979-574F-8520-6EF2A164F49D}" srcId="{C54DCD7F-69A8-7E4A-A159-D75DBBF5BB2C}" destId="{4386C2F9-AAEB-9C47-9FA7-C7646FFC359D}" srcOrd="0" destOrd="0" parTransId="{7F741C56-E278-E74A-A8C6-07A9BFD16A06}" sibTransId="{3FF98A81-0B85-344A-80DB-5622CD743AA6}"/>
    <dgm:cxn modelId="{5D288A93-54A5-0D47-ACC0-F977CA76CC45}" type="presOf" srcId="{E20BC46C-402B-B349-8BD9-32A27E926FD0}" destId="{348654FA-B092-F146-B7EB-577A5E04B032}" srcOrd="0" destOrd="0" presId="urn:microsoft.com/office/officeart/2005/8/layout/process3"/>
    <dgm:cxn modelId="{0AC70895-1CA0-2E45-AA2E-709C6C906F18}" type="presOf" srcId="{22C5E863-B91E-B54B-B0D2-C1E9125E894D}" destId="{A1286A9E-B2E0-8C45-8912-4B7B3776D7C9}" srcOrd="0" destOrd="0" presId="urn:microsoft.com/office/officeart/2005/8/layout/process3"/>
    <dgm:cxn modelId="{EB3C369A-27A9-B14D-8740-A3B82636093B}" type="presOf" srcId="{F3857F24-49B4-0146-8F32-573FCAB0714E}" destId="{3E7ED917-73EF-C945-BD62-F43890F8DDB9}" srcOrd="0" destOrd="0" presId="urn:microsoft.com/office/officeart/2005/8/layout/process3"/>
    <dgm:cxn modelId="{4055E89E-58D3-A94D-AE27-2C342165347B}" type="presOf" srcId="{74381EA1-A00B-D149-9597-43D1638C0D6F}" destId="{82EFD473-1F76-5844-8ECE-1632A3856317}" srcOrd="0" destOrd="0" presId="urn:microsoft.com/office/officeart/2005/8/layout/process3"/>
    <dgm:cxn modelId="{5C8CD4B1-1B1F-C847-B697-D37D8A8341FF}" srcId="{6946FD49-B97E-614F-8282-A57E0D22375C}" destId="{75B85F4A-B9D0-C84C-B621-F01AEDFB2D1B}" srcOrd="2" destOrd="0" parTransId="{F27DD1AB-A766-E44E-8BD6-1766DEE6101D}" sibTransId="{D0B60509-4FA5-8146-B62F-CD1C573BF836}"/>
    <dgm:cxn modelId="{B52715B9-B333-DC46-B8B7-AE0C20C3CECF}" type="presOf" srcId="{22C5E863-B91E-B54B-B0D2-C1E9125E894D}" destId="{2D89E705-ECB7-5947-93CA-6897203C609E}" srcOrd="1" destOrd="0" presId="urn:microsoft.com/office/officeart/2005/8/layout/process3"/>
    <dgm:cxn modelId="{892904C0-F6F5-1F49-9590-64C510BF0EBE}" srcId="{18D1E70C-6650-AB45-BBD3-916EA0C88023}" destId="{00208CBB-E179-BC49-976F-C86CDE9F9E51}" srcOrd="2" destOrd="0" parTransId="{88A3CFEC-737A-3340-84B4-EB8E3F6562A6}" sibTransId="{4C420810-31AF-2244-8257-F52604CAF501}"/>
    <dgm:cxn modelId="{3E400CC1-6B0F-9B49-B4EC-B7BE5ECAF378}" type="presOf" srcId="{2B426FFF-3DA9-0C49-93A4-0FDD58D4A366}" destId="{059DA2F8-5887-4C42-A11F-907FD9A5BD81}" srcOrd="0" destOrd="0" presId="urn:microsoft.com/office/officeart/2005/8/layout/process3"/>
    <dgm:cxn modelId="{F5ED0BC9-4E16-EB4B-8B19-5C23AE26DEA0}" srcId="{18D1E70C-6650-AB45-BBD3-916EA0C88023}" destId="{22C5E863-B91E-B54B-B0D2-C1E9125E894D}" srcOrd="4" destOrd="0" parTransId="{955F491C-4D1C-CE49-8D7B-7C6D4E17E2D6}" sibTransId="{36F73C9B-DCA9-A247-9BC0-F2A8D983EE61}"/>
    <dgm:cxn modelId="{47F728DC-F02D-6545-BEC8-D69DE0433890}" type="presOf" srcId="{E191902C-8276-F54E-96DF-268CC59597AF}" destId="{B7CB49FA-2730-AF4E-A4A2-9C775CFD311D}" srcOrd="0" destOrd="2" presId="urn:microsoft.com/office/officeart/2005/8/layout/process3"/>
    <dgm:cxn modelId="{5756CDEF-64FA-0442-9564-66BD1ADD3454}" type="presOf" srcId="{727208CE-9709-4E49-890F-2B834E9F0E88}" destId="{7DC23C6D-887D-284C-89A1-231200590E36}" srcOrd="0" destOrd="1" presId="urn:microsoft.com/office/officeart/2005/8/layout/process3"/>
    <dgm:cxn modelId="{56D167F2-8D55-D746-BCE3-13386F4B9297}" type="presOf" srcId="{E9BDD0D5-004D-224D-A663-8C89D4C4FEDF}" destId="{C46F80C0-3ACE-D24B-9DBA-FF9498593CE6}" srcOrd="0" destOrd="0" presId="urn:microsoft.com/office/officeart/2005/8/layout/process3"/>
    <dgm:cxn modelId="{485077F2-80FB-B04C-AD9A-4A148FC3A9BE}" type="presOf" srcId="{AB55DFD5-E90E-A949-A13D-9D3E0D59CD48}" destId="{B7CB49FA-2730-AF4E-A4A2-9C775CFD311D}" srcOrd="0" destOrd="1" presId="urn:microsoft.com/office/officeart/2005/8/layout/process3"/>
    <dgm:cxn modelId="{C3290B73-F6DD-204F-ACFD-3CEF965E419F}" type="presParOf" srcId="{931735FE-97DE-8043-A935-83FF73AA7C9F}" destId="{08CAF55E-BC14-7F41-BB19-87AD3034776A}" srcOrd="0" destOrd="0" presId="urn:microsoft.com/office/officeart/2005/8/layout/process3"/>
    <dgm:cxn modelId="{BE72B178-A5BD-5348-BEEA-D1D8FD26A5C7}" type="presParOf" srcId="{08CAF55E-BC14-7F41-BB19-87AD3034776A}" destId="{791760C4-7804-C047-9C74-777A423294D5}" srcOrd="0" destOrd="0" presId="urn:microsoft.com/office/officeart/2005/8/layout/process3"/>
    <dgm:cxn modelId="{AF8FCAB0-0E29-8D4F-8852-0781603C15D2}" type="presParOf" srcId="{08CAF55E-BC14-7F41-BB19-87AD3034776A}" destId="{7DA1C3F6-B1E5-5341-87AC-26124EB92023}" srcOrd="1" destOrd="0" presId="urn:microsoft.com/office/officeart/2005/8/layout/process3"/>
    <dgm:cxn modelId="{EE169A27-71CC-8E48-BDF8-82DD07067CCA}" type="presParOf" srcId="{08CAF55E-BC14-7F41-BB19-87AD3034776A}" destId="{0808FF0B-C0EF-1E4E-A8DB-8ACE268F61E9}" srcOrd="2" destOrd="0" presId="urn:microsoft.com/office/officeart/2005/8/layout/process3"/>
    <dgm:cxn modelId="{157E3B85-D424-AC4C-B05B-6D52912C2F00}" type="presParOf" srcId="{931735FE-97DE-8043-A935-83FF73AA7C9F}" destId="{3E7ED917-73EF-C945-BD62-F43890F8DDB9}" srcOrd="1" destOrd="0" presId="urn:microsoft.com/office/officeart/2005/8/layout/process3"/>
    <dgm:cxn modelId="{A6C52E4F-3EC0-F04E-8268-4CCE221875CB}" type="presParOf" srcId="{3E7ED917-73EF-C945-BD62-F43890F8DDB9}" destId="{6392662A-0533-EC4B-9A3A-664CC2F7A38E}" srcOrd="0" destOrd="0" presId="urn:microsoft.com/office/officeart/2005/8/layout/process3"/>
    <dgm:cxn modelId="{FAC5DBE0-2F44-BF43-92AD-A4EB738EEEEF}" type="presParOf" srcId="{931735FE-97DE-8043-A935-83FF73AA7C9F}" destId="{FA6F3959-7255-DD44-9F81-A76F02E30B76}" srcOrd="2" destOrd="0" presId="urn:microsoft.com/office/officeart/2005/8/layout/process3"/>
    <dgm:cxn modelId="{959F7725-A4A5-5D4C-863A-7A6BA1382AA4}" type="presParOf" srcId="{FA6F3959-7255-DD44-9F81-A76F02E30B76}" destId="{059DA2F8-5887-4C42-A11F-907FD9A5BD81}" srcOrd="0" destOrd="0" presId="urn:microsoft.com/office/officeart/2005/8/layout/process3"/>
    <dgm:cxn modelId="{B8373E5A-2C6C-3142-BFD5-B7DCB13738F9}" type="presParOf" srcId="{FA6F3959-7255-DD44-9F81-A76F02E30B76}" destId="{123C4635-680E-B04F-B738-4B5B3C21DC3A}" srcOrd="1" destOrd="0" presId="urn:microsoft.com/office/officeart/2005/8/layout/process3"/>
    <dgm:cxn modelId="{EB81BA24-9564-A143-8913-C64A1190AC46}" type="presParOf" srcId="{FA6F3959-7255-DD44-9F81-A76F02E30B76}" destId="{C46F80C0-3ACE-D24B-9DBA-FF9498593CE6}" srcOrd="2" destOrd="0" presId="urn:microsoft.com/office/officeart/2005/8/layout/process3"/>
    <dgm:cxn modelId="{02191F5B-FC54-FB47-8DE7-1899C9D451B4}" type="presParOf" srcId="{931735FE-97DE-8043-A935-83FF73AA7C9F}" destId="{0368ABC0-D5BD-4743-86D8-05C358F32E5E}" srcOrd="3" destOrd="0" presId="urn:microsoft.com/office/officeart/2005/8/layout/process3"/>
    <dgm:cxn modelId="{2D6AAE08-1804-D845-9D3D-53A282859919}" type="presParOf" srcId="{0368ABC0-D5BD-4743-86D8-05C358F32E5E}" destId="{488A898F-F3EE-FB48-A661-DA61E70C404E}" srcOrd="0" destOrd="0" presId="urn:microsoft.com/office/officeart/2005/8/layout/process3"/>
    <dgm:cxn modelId="{292924E0-F599-9F47-8F97-C602183E47F1}" type="presParOf" srcId="{931735FE-97DE-8043-A935-83FF73AA7C9F}" destId="{95E79499-8A96-E543-84E4-8349F1610DBB}" srcOrd="4" destOrd="0" presId="urn:microsoft.com/office/officeart/2005/8/layout/process3"/>
    <dgm:cxn modelId="{5F6EEBED-ABA0-4843-9DD2-D8D016104456}" type="presParOf" srcId="{95E79499-8A96-E543-84E4-8349F1610DBB}" destId="{7E04CEE7-7447-4642-B4C2-6369B1955783}" srcOrd="0" destOrd="0" presId="urn:microsoft.com/office/officeart/2005/8/layout/process3"/>
    <dgm:cxn modelId="{59B7D494-553C-7246-97B4-7200BDD77E58}" type="presParOf" srcId="{95E79499-8A96-E543-84E4-8349F1610DBB}" destId="{D1D3EC51-2A65-C54F-8CBD-0188811CAFE3}" srcOrd="1" destOrd="0" presId="urn:microsoft.com/office/officeart/2005/8/layout/process3"/>
    <dgm:cxn modelId="{7D0CB7BA-A2DF-0D41-B336-974566B5D0E7}" type="presParOf" srcId="{95E79499-8A96-E543-84E4-8349F1610DBB}" destId="{B7CB49FA-2730-AF4E-A4A2-9C775CFD311D}" srcOrd="2" destOrd="0" presId="urn:microsoft.com/office/officeart/2005/8/layout/process3"/>
    <dgm:cxn modelId="{EB7200B0-8308-144C-A6AB-C6D93CD9F44E}" type="presParOf" srcId="{931735FE-97DE-8043-A935-83FF73AA7C9F}" destId="{A9A128F1-7EAC-C347-8720-3D81DA734D62}" srcOrd="5" destOrd="0" presId="urn:microsoft.com/office/officeart/2005/8/layout/process3"/>
    <dgm:cxn modelId="{2C497036-4562-614E-901C-248C56A7E5AE}" type="presParOf" srcId="{A9A128F1-7EAC-C347-8720-3D81DA734D62}" destId="{5CFA9F29-54BC-FD43-8284-A349794C91C2}" srcOrd="0" destOrd="0" presId="urn:microsoft.com/office/officeart/2005/8/layout/process3"/>
    <dgm:cxn modelId="{50A6B3BB-5EBE-C045-9C94-2BF6C0EF7DCD}" type="presParOf" srcId="{931735FE-97DE-8043-A935-83FF73AA7C9F}" destId="{04082E64-446C-094C-A45B-0290898B9ACC}" srcOrd="6" destOrd="0" presId="urn:microsoft.com/office/officeart/2005/8/layout/process3"/>
    <dgm:cxn modelId="{13436984-35AF-AC4F-9822-C028930392A5}" type="presParOf" srcId="{04082E64-446C-094C-A45B-0290898B9ACC}" destId="{82EFD473-1F76-5844-8ECE-1632A3856317}" srcOrd="0" destOrd="0" presId="urn:microsoft.com/office/officeart/2005/8/layout/process3"/>
    <dgm:cxn modelId="{50EDAD81-4485-EF46-96A1-80983759E97D}" type="presParOf" srcId="{04082E64-446C-094C-A45B-0290898B9ACC}" destId="{F388A8A9-9E02-9343-9D51-E8C6CBDD5790}" srcOrd="1" destOrd="0" presId="urn:microsoft.com/office/officeart/2005/8/layout/process3"/>
    <dgm:cxn modelId="{1AEE5781-1DCD-284B-9FA6-A471F7FAF2C8}" type="presParOf" srcId="{04082E64-446C-094C-A45B-0290898B9ACC}" destId="{7DC23C6D-887D-284C-89A1-231200590E36}" srcOrd="2" destOrd="0" presId="urn:microsoft.com/office/officeart/2005/8/layout/process3"/>
    <dgm:cxn modelId="{B4571CF2-F383-B847-9400-8910421D920F}" type="presParOf" srcId="{931735FE-97DE-8043-A935-83FF73AA7C9F}" destId="{A53F408A-3283-C748-B874-F5C857AF487E}" srcOrd="7" destOrd="0" presId="urn:microsoft.com/office/officeart/2005/8/layout/process3"/>
    <dgm:cxn modelId="{8E981009-14C4-AB43-94CB-AF9735DA72EC}" type="presParOf" srcId="{A53F408A-3283-C748-B874-F5C857AF487E}" destId="{2B35A1C3-77CD-0F47-87E5-FE025CA61458}" srcOrd="0" destOrd="0" presId="urn:microsoft.com/office/officeart/2005/8/layout/process3"/>
    <dgm:cxn modelId="{F10DF55A-6062-C849-96A4-AD6BA42FEDC5}" type="presParOf" srcId="{931735FE-97DE-8043-A935-83FF73AA7C9F}" destId="{85A26782-58B0-0947-BB7A-E511DA06281B}" srcOrd="8" destOrd="0" presId="urn:microsoft.com/office/officeart/2005/8/layout/process3"/>
    <dgm:cxn modelId="{7CE90B09-038A-2746-90A9-6DFAE8E666DA}" type="presParOf" srcId="{85A26782-58B0-0947-BB7A-E511DA06281B}" destId="{A1286A9E-B2E0-8C45-8912-4B7B3776D7C9}" srcOrd="0" destOrd="0" presId="urn:microsoft.com/office/officeart/2005/8/layout/process3"/>
    <dgm:cxn modelId="{A9599A94-30ED-DD44-B256-EE784DAF764A}" type="presParOf" srcId="{85A26782-58B0-0947-BB7A-E511DA06281B}" destId="{2D89E705-ECB7-5947-93CA-6897203C609E}" srcOrd="1" destOrd="0" presId="urn:microsoft.com/office/officeart/2005/8/layout/process3"/>
    <dgm:cxn modelId="{20AC8119-7452-0948-9E99-52258DE0D083}" type="presParOf" srcId="{85A26782-58B0-0947-BB7A-E511DA06281B}" destId="{348654FA-B092-F146-B7EB-577A5E04B03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7B2193-E3FE-854B-A5E2-2BED0801F19D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AC22C-6AE4-CB42-84F5-F8F5BDCA3E5A}">
      <dgm:prSet phldrT="[Text]" phldr="1"/>
      <dgm:spPr/>
      <dgm:t>
        <a:bodyPr/>
        <a:lstStyle/>
        <a:p>
          <a:endParaRPr lang="en-US" dirty="0"/>
        </a:p>
      </dgm:t>
    </dgm:pt>
    <dgm:pt modelId="{6B2B399C-C345-9542-BEB3-2DC73396B6F1}" type="parTrans" cxnId="{8654DFA3-30FE-5E41-AF14-E4E3D47C5B46}">
      <dgm:prSet/>
      <dgm:spPr/>
      <dgm:t>
        <a:bodyPr/>
        <a:lstStyle/>
        <a:p>
          <a:endParaRPr lang="en-US"/>
        </a:p>
      </dgm:t>
    </dgm:pt>
    <dgm:pt modelId="{382DF31B-86BA-E048-90E5-DFE2AC0C8586}" type="sibTrans" cxnId="{8654DFA3-30FE-5E41-AF14-E4E3D47C5B46}">
      <dgm:prSet/>
      <dgm:spPr/>
      <dgm:t>
        <a:bodyPr/>
        <a:lstStyle/>
        <a:p>
          <a:endParaRPr lang="en-US"/>
        </a:p>
      </dgm:t>
    </dgm:pt>
    <dgm:pt modelId="{FBC813AB-C7F6-2641-A2A8-5D1CD3A26DAF}">
      <dgm:prSet phldrT="[Text]" phldr="1"/>
      <dgm:spPr/>
      <dgm:t>
        <a:bodyPr/>
        <a:lstStyle/>
        <a:p>
          <a:endParaRPr lang="en-US"/>
        </a:p>
      </dgm:t>
    </dgm:pt>
    <dgm:pt modelId="{61878440-466A-1A4F-8ED1-AE0C3661F703}" type="parTrans" cxnId="{8D64E312-6D86-2148-B0AC-CE28E075E786}">
      <dgm:prSet/>
      <dgm:spPr/>
      <dgm:t>
        <a:bodyPr/>
        <a:lstStyle/>
        <a:p>
          <a:endParaRPr lang="en-US"/>
        </a:p>
      </dgm:t>
    </dgm:pt>
    <dgm:pt modelId="{FC8254D5-B817-AC48-9E96-690D7C607527}" type="sibTrans" cxnId="{8D64E312-6D86-2148-B0AC-CE28E075E786}">
      <dgm:prSet/>
      <dgm:spPr/>
      <dgm:t>
        <a:bodyPr/>
        <a:lstStyle/>
        <a:p>
          <a:endParaRPr lang="en-US"/>
        </a:p>
      </dgm:t>
    </dgm:pt>
    <dgm:pt modelId="{F7E20B02-C55B-3443-82CE-5F7C3B1BFF8D}">
      <dgm:prSet phldrT="[Text]" phldr="1"/>
      <dgm:spPr/>
      <dgm:t>
        <a:bodyPr/>
        <a:lstStyle/>
        <a:p>
          <a:endParaRPr lang="en-US"/>
        </a:p>
      </dgm:t>
    </dgm:pt>
    <dgm:pt modelId="{9FB6CAD6-8E7A-E540-96A5-3750E0DD2B25}" type="parTrans" cxnId="{2346D495-403A-8747-8CD5-CF53F1A838E1}">
      <dgm:prSet/>
      <dgm:spPr/>
      <dgm:t>
        <a:bodyPr/>
        <a:lstStyle/>
        <a:p>
          <a:endParaRPr lang="en-US"/>
        </a:p>
      </dgm:t>
    </dgm:pt>
    <dgm:pt modelId="{03A27163-79CA-6C45-8710-08594B16DFE7}" type="sibTrans" cxnId="{2346D495-403A-8747-8CD5-CF53F1A838E1}">
      <dgm:prSet/>
      <dgm:spPr/>
      <dgm:t>
        <a:bodyPr/>
        <a:lstStyle/>
        <a:p>
          <a:endParaRPr lang="en-US"/>
        </a:p>
      </dgm:t>
    </dgm:pt>
    <dgm:pt modelId="{9E7103ED-4876-6843-A0BB-B429F6907FBE}">
      <dgm:prSet phldrT="[Text]" phldr="1"/>
      <dgm:spPr/>
      <dgm:t>
        <a:bodyPr/>
        <a:lstStyle/>
        <a:p>
          <a:endParaRPr lang="en-US"/>
        </a:p>
      </dgm:t>
    </dgm:pt>
    <dgm:pt modelId="{2DBB5D92-A368-EF49-A74D-240FACFD9F0A}" type="parTrans" cxnId="{51540444-6A84-3842-BDEE-E109DD41D4BB}">
      <dgm:prSet/>
      <dgm:spPr/>
      <dgm:t>
        <a:bodyPr/>
        <a:lstStyle/>
        <a:p>
          <a:endParaRPr lang="en-US"/>
        </a:p>
      </dgm:t>
    </dgm:pt>
    <dgm:pt modelId="{0E16BF4F-7516-9646-91C8-3D9FC2F58D47}" type="sibTrans" cxnId="{51540444-6A84-3842-BDEE-E109DD41D4BB}">
      <dgm:prSet/>
      <dgm:spPr/>
      <dgm:t>
        <a:bodyPr/>
        <a:lstStyle/>
        <a:p>
          <a:endParaRPr lang="en-US"/>
        </a:p>
      </dgm:t>
    </dgm:pt>
    <dgm:pt modelId="{4682EECD-EEF4-C146-8061-C08E6A05670F}">
      <dgm:prSet phldrT="[Text]" phldr="1"/>
      <dgm:spPr/>
      <dgm:t>
        <a:bodyPr/>
        <a:lstStyle/>
        <a:p>
          <a:endParaRPr lang="en-US" dirty="0"/>
        </a:p>
      </dgm:t>
    </dgm:pt>
    <dgm:pt modelId="{F0E2A846-6132-E440-9854-39C4E6892AE4}" type="parTrans" cxnId="{0B41852F-65C6-8145-81CA-D782BA0AB81A}">
      <dgm:prSet/>
      <dgm:spPr/>
      <dgm:t>
        <a:bodyPr/>
        <a:lstStyle/>
        <a:p>
          <a:endParaRPr lang="en-US"/>
        </a:p>
      </dgm:t>
    </dgm:pt>
    <dgm:pt modelId="{8276C5A5-81A6-5346-B9A6-EEB9CE93ABC9}" type="sibTrans" cxnId="{0B41852F-65C6-8145-81CA-D782BA0AB81A}">
      <dgm:prSet/>
      <dgm:spPr/>
      <dgm:t>
        <a:bodyPr/>
        <a:lstStyle/>
        <a:p>
          <a:endParaRPr lang="en-US"/>
        </a:p>
      </dgm:t>
    </dgm:pt>
    <dgm:pt modelId="{5390AF4D-F42A-1042-8F91-A36606489450}">
      <dgm:prSet phldrT="[Text]" phldr="1"/>
      <dgm:spPr/>
      <dgm:t>
        <a:bodyPr/>
        <a:lstStyle/>
        <a:p>
          <a:endParaRPr lang="en-US"/>
        </a:p>
      </dgm:t>
    </dgm:pt>
    <dgm:pt modelId="{95454730-D151-D44D-9E29-A79A1E25CEF7}" type="parTrans" cxnId="{A976A1A5-CE70-B54F-B460-E634A3ECEA29}">
      <dgm:prSet/>
      <dgm:spPr/>
      <dgm:t>
        <a:bodyPr/>
        <a:lstStyle/>
        <a:p>
          <a:endParaRPr lang="en-US"/>
        </a:p>
      </dgm:t>
    </dgm:pt>
    <dgm:pt modelId="{95D71C10-AE4A-B048-AA18-15D718247D2B}" type="sibTrans" cxnId="{A976A1A5-CE70-B54F-B460-E634A3ECEA29}">
      <dgm:prSet/>
      <dgm:spPr/>
      <dgm:t>
        <a:bodyPr/>
        <a:lstStyle/>
        <a:p>
          <a:endParaRPr lang="en-US"/>
        </a:p>
      </dgm:t>
    </dgm:pt>
    <dgm:pt modelId="{84C08F69-4F4C-D248-9921-FBD341292F5F}">
      <dgm:prSet phldrT="[Text]"/>
      <dgm:spPr/>
      <dgm:t>
        <a:bodyPr/>
        <a:lstStyle/>
        <a:p>
          <a:endParaRPr lang="en-US" dirty="0"/>
        </a:p>
      </dgm:t>
    </dgm:pt>
    <dgm:pt modelId="{7E62489C-373E-B94B-A93C-36644116175A}" type="parTrans" cxnId="{AFD300B1-AFE7-0F49-A830-84AFAEEF9719}">
      <dgm:prSet/>
      <dgm:spPr/>
    </dgm:pt>
    <dgm:pt modelId="{5245AC4D-5D5E-DA44-B63D-37A9E45FEDCA}" type="sibTrans" cxnId="{AFD300B1-AFE7-0F49-A830-84AFAEEF9719}">
      <dgm:prSet/>
      <dgm:spPr/>
      <dgm:t>
        <a:bodyPr/>
        <a:lstStyle/>
        <a:p>
          <a:endParaRPr lang="en-US"/>
        </a:p>
      </dgm:t>
    </dgm:pt>
    <dgm:pt modelId="{FDCE8EEF-9CDC-B941-8D1A-7B6D2D4DC104}">
      <dgm:prSet phldrT="[Text]"/>
      <dgm:spPr/>
      <dgm:t>
        <a:bodyPr/>
        <a:lstStyle/>
        <a:p>
          <a:endParaRPr lang="en-US"/>
        </a:p>
      </dgm:t>
    </dgm:pt>
    <dgm:pt modelId="{20FA7A63-ABDF-3040-B85C-59A19057BCF4}" type="parTrans" cxnId="{765663E8-E5DC-7F45-A4F2-13257C4E637B}">
      <dgm:prSet/>
      <dgm:spPr/>
    </dgm:pt>
    <dgm:pt modelId="{8769B371-5329-8046-983D-039C2D6A8AF2}" type="sibTrans" cxnId="{765663E8-E5DC-7F45-A4F2-13257C4E637B}">
      <dgm:prSet/>
      <dgm:spPr/>
      <dgm:t>
        <a:bodyPr/>
        <a:lstStyle/>
        <a:p>
          <a:endParaRPr lang="en-US"/>
        </a:p>
      </dgm:t>
    </dgm:pt>
    <dgm:pt modelId="{B17D7DCF-6F60-BD46-9886-7FC9217857EE}" type="pres">
      <dgm:prSet presAssocID="{DD7B2193-E3FE-854B-A5E2-2BED0801F19D}" presName="linearFlow" presStyleCnt="0">
        <dgm:presLayoutVars>
          <dgm:dir/>
          <dgm:animLvl val="lvl"/>
          <dgm:resizeHandles val="exact"/>
        </dgm:presLayoutVars>
      </dgm:prSet>
      <dgm:spPr/>
    </dgm:pt>
    <dgm:pt modelId="{C94BFF43-0D3D-4A4E-97B6-CE01F13D4CCE}" type="pres">
      <dgm:prSet presAssocID="{18CAC22C-6AE4-CB42-84F5-F8F5BDCA3E5A}" presName="composite" presStyleCnt="0"/>
      <dgm:spPr/>
    </dgm:pt>
    <dgm:pt modelId="{F3E35549-621D-284A-B7A7-3AFBED6739E1}" type="pres">
      <dgm:prSet presAssocID="{18CAC22C-6AE4-CB42-84F5-F8F5BDCA3E5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EE34DCB-B9CA-7743-A347-9AA4F30BCB23}" type="pres">
      <dgm:prSet presAssocID="{18CAC22C-6AE4-CB42-84F5-F8F5BDCA3E5A}" presName="parSh" presStyleLbl="node1" presStyleIdx="0" presStyleCnt="4"/>
      <dgm:spPr/>
    </dgm:pt>
    <dgm:pt modelId="{4D489695-64A3-DE4F-B0C9-4C7C52D5DC0F}" type="pres">
      <dgm:prSet presAssocID="{18CAC22C-6AE4-CB42-84F5-F8F5BDCA3E5A}" presName="desTx" presStyleLbl="fgAcc1" presStyleIdx="0" presStyleCnt="4">
        <dgm:presLayoutVars>
          <dgm:bulletEnabled val="1"/>
        </dgm:presLayoutVars>
      </dgm:prSet>
      <dgm:spPr/>
    </dgm:pt>
    <dgm:pt modelId="{C9032F54-532F-4046-AF67-B06887DA451C}" type="pres">
      <dgm:prSet presAssocID="{382DF31B-86BA-E048-90E5-DFE2AC0C8586}" presName="sibTrans" presStyleLbl="sibTrans2D1" presStyleIdx="0" presStyleCnt="3"/>
      <dgm:spPr/>
    </dgm:pt>
    <dgm:pt modelId="{F4F18E68-4224-DE44-965B-EEBFA9699989}" type="pres">
      <dgm:prSet presAssocID="{382DF31B-86BA-E048-90E5-DFE2AC0C8586}" presName="connTx" presStyleLbl="sibTrans2D1" presStyleIdx="0" presStyleCnt="3"/>
      <dgm:spPr/>
    </dgm:pt>
    <dgm:pt modelId="{CF6EC124-1EFA-114B-AF03-49CADC222706}" type="pres">
      <dgm:prSet presAssocID="{84C08F69-4F4C-D248-9921-FBD341292F5F}" presName="composite" presStyleCnt="0"/>
      <dgm:spPr/>
    </dgm:pt>
    <dgm:pt modelId="{FCBFE93D-ABC8-E648-80A1-BF965AD7B3BC}" type="pres">
      <dgm:prSet presAssocID="{84C08F69-4F4C-D248-9921-FBD341292F5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11A0FB-C779-C244-B7CF-4B9A4BA2BDB6}" type="pres">
      <dgm:prSet presAssocID="{84C08F69-4F4C-D248-9921-FBD341292F5F}" presName="parSh" presStyleLbl="node1" presStyleIdx="1" presStyleCnt="4"/>
      <dgm:spPr/>
    </dgm:pt>
    <dgm:pt modelId="{05E1F0A7-8EDC-9449-BECE-C74993C40443}" type="pres">
      <dgm:prSet presAssocID="{84C08F69-4F4C-D248-9921-FBD341292F5F}" presName="desTx" presStyleLbl="fgAcc1" presStyleIdx="1" presStyleCnt="4">
        <dgm:presLayoutVars>
          <dgm:bulletEnabled val="1"/>
        </dgm:presLayoutVars>
      </dgm:prSet>
      <dgm:spPr/>
    </dgm:pt>
    <dgm:pt modelId="{341457B0-9E40-984D-B217-1CD4F808015A}" type="pres">
      <dgm:prSet presAssocID="{5245AC4D-5D5E-DA44-B63D-37A9E45FEDCA}" presName="sibTrans" presStyleLbl="sibTrans2D1" presStyleIdx="1" presStyleCnt="3"/>
      <dgm:spPr/>
    </dgm:pt>
    <dgm:pt modelId="{9B8E9957-524F-4C4F-AEAE-BA2E8BC55088}" type="pres">
      <dgm:prSet presAssocID="{5245AC4D-5D5E-DA44-B63D-37A9E45FEDCA}" presName="connTx" presStyleLbl="sibTrans2D1" presStyleIdx="1" presStyleCnt="3"/>
      <dgm:spPr/>
    </dgm:pt>
    <dgm:pt modelId="{EC374744-1E1E-B54A-B4FF-658105AC2C03}" type="pres">
      <dgm:prSet presAssocID="{F7E20B02-C55B-3443-82CE-5F7C3B1BFF8D}" presName="composite" presStyleCnt="0"/>
      <dgm:spPr/>
    </dgm:pt>
    <dgm:pt modelId="{031AD5D8-3282-C449-8A7A-4ABEA87DBC64}" type="pres">
      <dgm:prSet presAssocID="{F7E20B02-C55B-3443-82CE-5F7C3B1BFF8D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890AB3-B5B7-8647-AB99-C814240C7F08}" type="pres">
      <dgm:prSet presAssocID="{F7E20B02-C55B-3443-82CE-5F7C3B1BFF8D}" presName="parSh" presStyleLbl="node1" presStyleIdx="2" presStyleCnt="4"/>
      <dgm:spPr/>
    </dgm:pt>
    <dgm:pt modelId="{68C59DBC-1E9A-DC44-B2C4-7E41C87B22AD}" type="pres">
      <dgm:prSet presAssocID="{F7E20B02-C55B-3443-82CE-5F7C3B1BFF8D}" presName="desTx" presStyleLbl="fgAcc1" presStyleIdx="2" presStyleCnt="4">
        <dgm:presLayoutVars>
          <dgm:bulletEnabled val="1"/>
        </dgm:presLayoutVars>
      </dgm:prSet>
      <dgm:spPr/>
    </dgm:pt>
    <dgm:pt modelId="{1DDCA253-F9D8-254A-92AF-926C8C8E7591}" type="pres">
      <dgm:prSet presAssocID="{03A27163-79CA-6C45-8710-08594B16DFE7}" presName="sibTrans" presStyleLbl="sibTrans2D1" presStyleIdx="2" presStyleCnt="3"/>
      <dgm:spPr/>
    </dgm:pt>
    <dgm:pt modelId="{BE227621-FD1A-F942-9E01-EEA69D52E6C1}" type="pres">
      <dgm:prSet presAssocID="{03A27163-79CA-6C45-8710-08594B16DFE7}" presName="connTx" presStyleLbl="sibTrans2D1" presStyleIdx="2" presStyleCnt="3"/>
      <dgm:spPr/>
    </dgm:pt>
    <dgm:pt modelId="{CAF5AA80-3AF9-F945-A0F0-02A66C154F5D}" type="pres">
      <dgm:prSet presAssocID="{4682EECD-EEF4-C146-8061-C08E6A05670F}" presName="composite" presStyleCnt="0"/>
      <dgm:spPr/>
    </dgm:pt>
    <dgm:pt modelId="{54034169-CF1F-9F44-BE10-655B7C8F4E7B}" type="pres">
      <dgm:prSet presAssocID="{4682EECD-EEF4-C146-8061-C08E6A05670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58A6DD8-B206-E142-A1C9-A7337F5FBF21}" type="pres">
      <dgm:prSet presAssocID="{4682EECD-EEF4-C146-8061-C08E6A05670F}" presName="parSh" presStyleLbl="node1" presStyleIdx="3" presStyleCnt="4"/>
      <dgm:spPr/>
    </dgm:pt>
    <dgm:pt modelId="{9F8B3731-8C34-C443-8F00-4A1D56DB7923}" type="pres">
      <dgm:prSet presAssocID="{4682EECD-EEF4-C146-8061-C08E6A05670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D64E312-6D86-2148-B0AC-CE28E075E786}" srcId="{18CAC22C-6AE4-CB42-84F5-F8F5BDCA3E5A}" destId="{FBC813AB-C7F6-2641-A2A8-5D1CD3A26DAF}" srcOrd="0" destOrd="0" parTransId="{61878440-466A-1A4F-8ED1-AE0C3661F703}" sibTransId="{FC8254D5-B817-AC48-9E96-690D7C607527}"/>
    <dgm:cxn modelId="{A4A9CD16-27AE-B349-B3F0-28872E46AA02}" type="presOf" srcId="{5245AC4D-5D5E-DA44-B63D-37A9E45FEDCA}" destId="{9B8E9957-524F-4C4F-AEAE-BA2E8BC55088}" srcOrd="1" destOrd="0" presId="urn:microsoft.com/office/officeart/2005/8/layout/process3"/>
    <dgm:cxn modelId="{04BC8817-A833-BB49-90E1-EA42C342BF1C}" type="presOf" srcId="{5390AF4D-F42A-1042-8F91-A36606489450}" destId="{9F8B3731-8C34-C443-8F00-4A1D56DB7923}" srcOrd="0" destOrd="0" presId="urn:microsoft.com/office/officeart/2005/8/layout/process3"/>
    <dgm:cxn modelId="{E371261B-729F-DD49-838D-D4E3687A77A2}" type="presOf" srcId="{382DF31B-86BA-E048-90E5-DFE2AC0C8586}" destId="{F4F18E68-4224-DE44-965B-EEBFA9699989}" srcOrd="1" destOrd="0" presId="urn:microsoft.com/office/officeart/2005/8/layout/process3"/>
    <dgm:cxn modelId="{9241012A-196B-7242-BAFB-0BEE0557EC1D}" type="presOf" srcId="{4682EECD-EEF4-C146-8061-C08E6A05670F}" destId="{C58A6DD8-B206-E142-A1C9-A7337F5FBF21}" srcOrd="1" destOrd="0" presId="urn:microsoft.com/office/officeart/2005/8/layout/process3"/>
    <dgm:cxn modelId="{4F08682B-049A-6547-ADD8-4F30FBA80F83}" type="presOf" srcId="{03A27163-79CA-6C45-8710-08594B16DFE7}" destId="{1DDCA253-F9D8-254A-92AF-926C8C8E7591}" srcOrd="0" destOrd="0" presId="urn:microsoft.com/office/officeart/2005/8/layout/process3"/>
    <dgm:cxn modelId="{3D17AC2D-97F9-964D-86D7-6245F28DE8F1}" type="presOf" srcId="{84C08F69-4F4C-D248-9921-FBD341292F5F}" destId="{FCBFE93D-ABC8-E648-80A1-BF965AD7B3BC}" srcOrd="0" destOrd="0" presId="urn:microsoft.com/office/officeart/2005/8/layout/process3"/>
    <dgm:cxn modelId="{0B41852F-65C6-8145-81CA-D782BA0AB81A}" srcId="{DD7B2193-E3FE-854B-A5E2-2BED0801F19D}" destId="{4682EECD-EEF4-C146-8061-C08E6A05670F}" srcOrd="3" destOrd="0" parTransId="{F0E2A846-6132-E440-9854-39C4E6892AE4}" sibTransId="{8276C5A5-81A6-5346-B9A6-EEB9CE93ABC9}"/>
    <dgm:cxn modelId="{3931DA39-ED04-EF44-991B-0BCD6A24BB41}" type="presOf" srcId="{4682EECD-EEF4-C146-8061-C08E6A05670F}" destId="{54034169-CF1F-9F44-BE10-655B7C8F4E7B}" srcOrd="0" destOrd="0" presId="urn:microsoft.com/office/officeart/2005/8/layout/process3"/>
    <dgm:cxn modelId="{51540444-6A84-3842-BDEE-E109DD41D4BB}" srcId="{F7E20B02-C55B-3443-82CE-5F7C3B1BFF8D}" destId="{9E7103ED-4876-6843-A0BB-B429F6907FBE}" srcOrd="0" destOrd="0" parTransId="{2DBB5D92-A368-EF49-A74D-240FACFD9F0A}" sibTransId="{0E16BF4F-7516-9646-91C8-3D9FC2F58D47}"/>
    <dgm:cxn modelId="{1C32B15A-7998-5647-BDC9-69F04FF704AE}" type="presOf" srcId="{F7E20B02-C55B-3443-82CE-5F7C3B1BFF8D}" destId="{BC890AB3-B5B7-8647-AB99-C814240C7F08}" srcOrd="1" destOrd="0" presId="urn:microsoft.com/office/officeart/2005/8/layout/process3"/>
    <dgm:cxn modelId="{8F4B8260-C710-9145-923A-1565D84C9007}" type="presOf" srcId="{5245AC4D-5D5E-DA44-B63D-37A9E45FEDCA}" destId="{341457B0-9E40-984D-B217-1CD4F808015A}" srcOrd="0" destOrd="0" presId="urn:microsoft.com/office/officeart/2005/8/layout/process3"/>
    <dgm:cxn modelId="{EF0B077D-A561-394D-9321-58979B6BB482}" type="presOf" srcId="{18CAC22C-6AE4-CB42-84F5-F8F5BDCA3E5A}" destId="{BEE34DCB-B9CA-7743-A347-9AA4F30BCB23}" srcOrd="1" destOrd="0" presId="urn:microsoft.com/office/officeart/2005/8/layout/process3"/>
    <dgm:cxn modelId="{669D5486-46B7-0B47-9B70-DA8310DBC5C1}" type="presOf" srcId="{F7E20B02-C55B-3443-82CE-5F7C3B1BFF8D}" destId="{031AD5D8-3282-C449-8A7A-4ABEA87DBC64}" srcOrd="0" destOrd="0" presId="urn:microsoft.com/office/officeart/2005/8/layout/process3"/>
    <dgm:cxn modelId="{ACC0ED8F-CC3A-AB49-8FD1-F4545A027D7E}" type="presOf" srcId="{FDCE8EEF-9CDC-B941-8D1A-7B6D2D4DC104}" destId="{05E1F0A7-8EDC-9449-BECE-C74993C40443}" srcOrd="0" destOrd="0" presId="urn:microsoft.com/office/officeart/2005/8/layout/process3"/>
    <dgm:cxn modelId="{2346D495-403A-8747-8CD5-CF53F1A838E1}" srcId="{DD7B2193-E3FE-854B-A5E2-2BED0801F19D}" destId="{F7E20B02-C55B-3443-82CE-5F7C3B1BFF8D}" srcOrd="2" destOrd="0" parTransId="{9FB6CAD6-8E7A-E540-96A5-3750E0DD2B25}" sibTransId="{03A27163-79CA-6C45-8710-08594B16DFE7}"/>
    <dgm:cxn modelId="{13FFBC99-6F73-0A41-A765-DB45F25321B6}" type="presOf" srcId="{18CAC22C-6AE4-CB42-84F5-F8F5BDCA3E5A}" destId="{F3E35549-621D-284A-B7A7-3AFBED6739E1}" srcOrd="0" destOrd="0" presId="urn:microsoft.com/office/officeart/2005/8/layout/process3"/>
    <dgm:cxn modelId="{8654DFA3-30FE-5E41-AF14-E4E3D47C5B46}" srcId="{DD7B2193-E3FE-854B-A5E2-2BED0801F19D}" destId="{18CAC22C-6AE4-CB42-84F5-F8F5BDCA3E5A}" srcOrd="0" destOrd="0" parTransId="{6B2B399C-C345-9542-BEB3-2DC73396B6F1}" sibTransId="{382DF31B-86BA-E048-90E5-DFE2AC0C8586}"/>
    <dgm:cxn modelId="{4AC704A5-8389-FA49-A6D1-85D2132198AF}" type="presOf" srcId="{84C08F69-4F4C-D248-9921-FBD341292F5F}" destId="{C911A0FB-C779-C244-B7CF-4B9A4BA2BDB6}" srcOrd="1" destOrd="0" presId="urn:microsoft.com/office/officeart/2005/8/layout/process3"/>
    <dgm:cxn modelId="{A976A1A5-CE70-B54F-B460-E634A3ECEA29}" srcId="{4682EECD-EEF4-C146-8061-C08E6A05670F}" destId="{5390AF4D-F42A-1042-8F91-A36606489450}" srcOrd="0" destOrd="0" parTransId="{95454730-D151-D44D-9E29-A79A1E25CEF7}" sibTransId="{95D71C10-AE4A-B048-AA18-15D718247D2B}"/>
    <dgm:cxn modelId="{AFD300B1-AFE7-0F49-A830-84AFAEEF9719}" srcId="{DD7B2193-E3FE-854B-A5E2-2BED0801F19D}" destId="{84C08F69-4F4C-D248-9921-FBD341292F5F}" srcOrd="1" destOrd="0" parTransId="{7E62489C-373E-B94B-A93C-36644116175A}" sibTransId="{5245AC4D-5D5E-DA44-B63D-37A9E45FEDCA}"/>
    <dgm:cxn modelId="{79654ABD-5E3B-BB42-B59B-A0F487A05620}" type="presOf" srcId="{9E7103ED-4876-6843-A0BB-B429F6907FBE}" destId="{68C59DBC-1E9A-DC44-B2C4-7E41C87B22AD}" srcOrd="0" destOrd="0" presId="urn:microsoft.com/office/officeart/2005/8/layout/process3"/>
    <dgm:cxn modelId="{06D49FC2-9F01-EF43-9764-D6DA88D865A5}" type="presOf" srcId="{DD7B2193-E3FE-854B-A5E2-2BED0801F19D}" destId="{B17D7DCF-6F60-BD46-9886-7FC9217857EE}" srcOrd="0" destOrd="0" presId="urn:microsoft.com/office/officeart/2005/8/layout/process3"/>
    <dgm:cxn modelId="{7CC214C3-5B29-A24B-BF9E-4C3E0077C0E3}" type="presOf" srcId="{03A27163-79CA-6C45-8710-08594B16DFE7}" destId="{BE227621-FD1A-F942-9E01-EEA69D52E6C1}" srcOrd="1" destOrd="0" presId="urn:microsoft.com/office/officeart/2005/8/layout/process3"/>
    <dgm:cxn modelId="{CA139FD8-2307-E943-84AC-56FB396EE8E6}" type="presOf" srcId="{FBC813AB-C7F6-2641-A2A8-5D1CD3A26DAF}" destId="{4D489695-64A3-DE4F-B0C9-4C7C52D5DC0F}" srcOrd="0" destOrd="0" presId="urn:microsoft.com/office/officeart/2005/8/layout/process3"/>
    <dgm:cxn modelId="{765663E8-E5DC-7F45-A4F2-13257C4E637B}" srcId="{84C08F69-4F4C-D248-9921-FBD341292F5F}" destId="{FDCE8EEF-9CDC-B941-8D1A-7B6D2D4DC104}" srcOrd="0" destOrd="0" parTransId="{20FA7A63-ABDF-3040-B85C-59A19057BCF4}" sibTransId="{8769B371-5329-8046-983D-039C2D6A8AF2}"/>
    <dgm:cxn modelId="{8B4F41FF-2BCD-CC43-8010-4F94B5EA3808}" type="presOf" srcId="{382DF31B-86BA-E048-90E5-DFE2AC0C8586}" destId="{C9032F54-532F-4046-AF67-B06887DA451C}" srcOrd="0" destOrd="0" presId="urn:microsoft.com/office/officeart/2005/8/layout/process3"/>
    <dgm:cxn modelId="{F83254C4-F9DA-9741-8F8C-B50A06B0488E}" type="presParOf" srcId="{B17D7DCF-6F60-BD46-9886-7FC9217857EE}" destId="{C94BFF43-0D3D-4A4E-97B6-CE01F13D4CCE}" srcOrd="0" destOrd="0" presId="urn:microsoft.com/office/officeart/2005/8/layout/process3"/>
    <dgm:cxn modelId="{2D058DB2-5FAF-C049-A7C5-92BADA1D6929}" type="presParOf" srcId="{C94BFF43-0D3D-4A4E-97B6-CE01F13D4CCE}" destId="{F3E35549-621D-284A-B7A7-3AFBED6739E1}" srcOrd="0" destOrd="0" presId="urn:microsoft.com/office/officeart/2005/8/layout/process3"/>
    <dgm:cxn modelId="{1D98B873-6EAC-F943-A42A-44DC49EF7483}" type="presParOf" srcId="{C94BFF43-0D3D-4A4E-97B6-CE01F13D4CCE}" destId="{BEE34DCB-B9CA-7743-A347-9AA4F30BCB23}" srcOrd="1" destOrd="0" presId="urn:microsoft.com/office/officeart/2005/8/layout/process3"/>
    <dgm:cxn modelId="{9F2C13F4-6E94-BB42-87A7-94C7A0251033}" type="presParOf" srcId="{C94BFF43-0D3D-4A4E-97B6-CE01F13D4CCE}" destId="{4D489695-64A3-DE4F-B0C9-4C7C52D5DC0F}" srcOrd="2" destOrd="0" presId="urn:microsoft.com/office/officeart/2005/8/layout/process3"/>
    <dgm:cxn modelId="{B103E18A-7014-5844-A6EA-449A9D78FE0D}" type="presParOf" srcId="{B17D7DCF-6F60-BD46-9886-7FC9217857EE}" destId="{C9032F54-532F-4046-AF67-B06887DA451C}" srcOrd="1" destOrd="0" presId="urn:microsoft.com/office/officeart/2005/8/layout/process3"/>
    <dgm:cxn modelId="{9871FBE4-BADA-344B-8C2C-8492D1823F2B}" type="presParOf" srcId="{C9032F54-532F-4046-AF67-B06887DA451C}" destId="{F4F18E68-4224-DE44-965B-EEBFA9699989}" srcOrd="0" destOrd="0" presId="urn:microsoft.com/office/officeart/2005/8/layout/process3"/>
    <dgm:cxn modelId="{F31B4627-B58C-6743-9A49-BD6AA7DDC41D}" type="presParOf" srcId="{B17D7DCF-6F60-BD46-9886-7FC9217857EE}" destId="{CF6EC124-1EFA-114B-AF03-49CADC222706}" srcOrd="2" destOrd="0" presId="urn:microsoft.com/office/officeart/2005/8/layout/process3"/>
    <dgm:cxn modelId="{59DC7B02-2724-BD45-B4C4-3E0C31871850}" type="presParOf" srcId="{CF6EC124-1EFA-114B-AF03-49CADC222706}" destId="{FCBFE93D-ABC8-E648-80A1-BF965AD7B3BC}" srcOrd="0" destOrd="0" presId="urn:microsoft.com/office/officeart/2005/8/layout/process3"/>
    <dgm:cxn modelId="{21F3A1CA-8796-E641-A72B-B2289B2DA4BE}" type="presParOf" srcId="{CF6EC124-1EFA-114B-AF03-49CADC222706}" destId="{C911A0FB-C779-C244-B7CF-4B9A4BA2BDB6}" srcOrd="1" destOrd="0" presId="urn:microsoft.com/office/officeart/2005/8/layout/process3"/>
    <dgm:cxn modelId="{5818B75B-2B1C-844F-894A-030F90AAD063}" type="presParOf" srcId="{CF6EC124-1EFA-114B-AF03-49CADC222706}" destId="{05E1F0A7-8EDC-9449-BECE-C74993C40443}" srcOrd="2" destOrd="0" presId="urn:microsoft.com/office/officeart/2005/8/layout/process3"/>
    <dgm:cxn modelId="{378FBBB0-17EF-1044-B519-3D7E0DD1AC27}" type="presParOf" srcId="{B17D7DCF-6F60-BD46-9886-7FC9217857EE}" destId="{341457B0-9E40-984D-B217-1CD4F808015A}" srcOrd="3" destOrd="0" presId="urn:microsoft.com/office/officeart/2005/8/layout/process3"/>
    <dgm:cxn modelId="{90B4E8D3-547E-E044-85AA-EEC44067EEA3}" type="presParOf" srcId="{341457B0-9E40-984D-B217-1CD4F808015A}" destId="{9B8E9957-524F-4C4F-AEAE-BA2E8BC55088}" srcOrd="0" destOrd="0" presId="urn:microsoft.com/office/officeart/2005/8/layout/process3"/>
    <dgm:cxn modelId="{D465A832-D64C-3E4D-AA06-FDBCB1264A84}" type="presParOf" srcId="{B17D7DCF-6F60-BD46-9886-7FC9217857EE}" destId="{EC374744-1E1E-B54A-B4FF-658105AC2C03}" srcOrd="4" destOrd="0" presId="urn:microsoft.com/office/officeart/2005/8/layout/process3"/>
    <dgm:cxn modelId="{45FA4BC9-132F-2C49-9406-37738B32D8C8}" type="presParOf" srcId="{EC374744-1E1E-B54A-B4FF-658105AC2C03}" destId="{031AD5D8-3282-C449-8A7A-4ABEA87DBC64}" srcOrd="0" destOrd="0" presId="urn:microsoft.com/office/officeart/2005/8/layout/process3"/>
    <dgm:cxn modelId="{C367A87B-C7E4-8C45-8BD6-9806F0B4D734}" type="presParOf" srcId="{EC374744-1E1E-B54A-B4FF-658105AC2C03}" destId="{BC890AB3-B5B7-8647-AB99-C814240C7F08}" srcOrd="1" destOrd="0" presId="urn:microsoft.com/office/officeart/2005/8/layout/process3"/>
    <dgm:cxn modelId="{D899D6EB-746A-C941-8216-70BB78F24611}" type="presParOf" srcId="{EC374744-1E1E-B54A-B4FF-658105AC2C03}" destId="{68C59DBC-1E9A-DC44-B2C4-7E41C87B22AD}" srcOrd="2" destOrd="0" presId="urn:microsoft.com/office/officeart/2005/8/layout/process3"/>
    <dgm:cxn modelId="{9E59C7F0-8959-2144-95A4-C462A9AB98E1}" type="presParOf" srcId="{B17D7DCF-6F60-BD46-9886-7FC9217857EE}" destId="{1DDCA253-F9D8-254A-92AF-926C8C8E7591}" srcOrd="5" destOrd="0" presId="urn:microsoft.com/office/officeart/2005/8/layout/process3"/>
    <dgm:cxn modelId="{8F6BD16F-938B-2A45-8ADE-9FA313B0E9EC}" type="presParOf" srcId="{1DDCA253-F9D8-254A-92AF-926C8C8E7591}" destId="{BE227621-FD1A-F942-9E01-EEA69D52E6C1}" srcOrd="0" destOrd="0" presId="urn:microsoft.com/office/officeart/2005/8/layout/process3"/>
    <dgm:cxn modelId="{7E688BF6-1501-2347-9046-A70F1527FB9B}" type="presParOf" srcId="{B17D7DCF-6F60-BD46-9886-7FC9217857EE}" destId="{CAF5AA80-3AF9-F945-A0F0-02A66C154F5D}" srcOrd="6" destOrd="0" presId="urn:microsoft.com/office/officeart/2005/8/layout/process3"/>
    <dgm:cxn modelId="{51A72642-6E90-CE48-8233-01C12745CB5F}" type="presParOf" srcId="{CAF5AA80-3AF9-F945-A0F0-02A66C154F5D}" destId="{54034169-CF1F-9F44-BE10-655B7C8F4E7B}" srcOrd="0" destOrd="0" presId="urn:microsoft.com/office/officeart/2005/8/layout/process3"/>
    <dgm:cxn modelId="{A1663050-6292-5C40-A63D-3D95170EEF7F}" type="presParOf" srcId="{CAF5AA80-3AF9-F945-A0F0-02A66C154F5D}" destId="{C58A6DD8-B206-E142-A1C9-A7337F5FBF21}" srcOrd="1" destOrd="0" presId="urn:microsoft.com/office/officeart/2005/8/layout/process3"/>
    <dgm:cxn modelId="{EECF8DF3-D877-D34B-B06D-31A00764B1FA}" type="presParOf" srcId="{CAF5AA80-3AF9-F945-A0F0-02A66C154F5D}" destId="{9F8B3731-8C34-C443-8F00-4A1D56DB792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1C3F6-B1E5-5341-87AC-26124EB92023}">
      <dsp:nvSpPr>
        <dsp:cNvPr id="0" name=""/>
        <dsp:cNvSpPr/>
      </dsp:nvSpPr>
      <dsp:spPr>
        <a:xfrm>
          <a:off x="6386" y="284975"/>
          <a:ext cx="1440918" cy="594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/>
            <a:t>Original</a:t>
          </a:r>
          <a:r>
            <a:rPr lang="zh-CN" altLang="en-US" sz="1000" kern="1200"/>
            <a:t> </a:t>
          </a:r>
          <a:r>
            <a:rPr lang="en-US" altLang="zh-CN" sz="1000" kern="1200"/>
            <a:t>RGB</a:t>
          </a:r>
          <a:r>
            <a:rPr lang="zh-CN" altLang="en-US" sz="1000" kern="1200"/>
            <a:t> </a:t>
          </a:r>
          <a:r>
            <a:rPr lang="en-US" altLang="zh-CN" sz="1000" kern="1200"/>
            <a:t>images</a:t>
          </a:r>
          <a:endParaRPr lang="en-US" sz="1000" kern="1200" dirty="0"/>
        </a:p>
      </dsp:txBody>
      <dsp:txXfrm>
        <a:off x="6386" y="284975"/>
        <a:ext cx="1440918" cy="396137"/>
      </dsp:txXfrm>
    </dsp:sp>
    <dsp:sp modelId="{0808FF0B-C0EF-1E4E-A8DB-8ACE268F61E9}">
      <dsp:nvSpPr>
        <dsp:cNvPr id="0" name=""/>
        <dsp:cNvSpPr/>
      </dsp:nvSpPr>
      <dsp:spPr>
        <a:xfrm>
          <a:off x="301514" y="681113"/>
          <a:ext cx="1440918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Matlab</a:t>
          </a:r>
          <a:r>
            <a:rPr lang="zh-CN" altLang="en-US" sz="1000" kern="1200" dirty="0"/>
            <a:t> </a:t>
          </a:r>
          <a:r>
            <a:rPr lang="en-US" altLang="zh-CN" sz="1000" kern="1200" dirty="0"/>
            <a:t>im2bw</a:t>
          </a:r>
          <a:r>
            <a:rPr lang="zh-CN" altLang="en-US" sz="1000" kern="1200" dirty="0"/>
            <a:t> </a:t>
          </a:r>
          <a:r>
            <a:rPr lang="en-US" altLang="zh-CN" sz="1000" kern="1200" dirty="0"/>
            <a:t>function</a:t>
          </a:r>
          <a:endParaRPr lang="en-US" sz="1000" kern="1200" dirty="0"/>
        </a:p>
      </dsp:txBody>
      <dsp:txXfrm>
        <a:off x="339473" y="719072"/>
        <a:ext cx="1365000" cy="1220082"/>
      </dsp:txXfrm>
    </dsp:sp>
    <dsp:sp modelId="{3E7ED917-73EF-C945-BD62-F43890F8DDB9}">
      <dsp:nvSpPr>
        <dsp:cNvPr id="0" name=""/>
        <dsp:cNvSpPr/>
      </dsp:nvSpPr>
      <dsp:spPr>
        <a:xfrm>
          <a:off x="1665743" y="303670"/>
          <a:ext cx="463088" cy="358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665743" y="375419"/>
        <a:ext cx="355464" cy="215249"/>
      </dsp:txXfrm>
    </dsp:sp>
    <dsp:sp modelId="{123C4635-680E-B04F-B738-4B5B3C21DC3A}">
      <dsp:nvSpPr>
        <dsp:cNvPr id="0" name=""/>
        <dsp:cNvSpPr/>
      </dsp:nvSpPr>
      <dsp:spPr>
        <a:xfrm>
          <a:off x="2321057" y="284975"/>
          <a:ext cx="1440918" cy="594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/>
            <a:t>Black</a:t>
          </a:r>
          <a:r>
            <a:rPr lang="zh-CN" altLang="en-US" sz="1000" kern="1200"/>
            <a:t> </a:t>
          </a:r>
          <a:r>
            <a:rPr lang="en-US" altLang="zh-CN" sz="1000" kern="1200"/>
            <a:t>white</a:t>
          </a:r>
          <a:r>
            <a:rPr lang="zh-CN" altLang="en-US" sz="1000" kern="1200"/>
            <a:t> </a:t>
          </a:r>
          <a:r>
            <a:rPr lang="en-US" altLang="zh-CN" sz="1000" kern="1200"/>
            <a:t>images</a:t>
          </a:r>
          <a:endParaRPr lang="en-US" sz="1000" kern="1200" dirty="0"/>
        </a:p>
      </dsp:txBody>
      <dsp:txXfrm>
        <a:off x="2321057" y="284975"/>
        <a:ext cx="1440918" cy="396137"/>
      </dsp:txXfrm>
    </dsp:sp>
    <dsp:sp modelId="{C46F80C0-3ACE-D24B-9DBA-FF9498593CE6}">
      <dsp:nvSpPr>
        <dsp:cNvPr id="0" name=""/>
        <dsp:cNvSpPr/>
      </dsp:nvSpPr>
      <dsp:spPr>
        <a:xfrm>
          <a:off x="2616185" y="681113"/>
          <a:ext cx="1440918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/>
            <a:t>Matlab</a:t>
          </a:r>
          <a:r>
            <a:rPr lang="zh-CN" altLang="en-US" sz="1000" kern="1200"/>
            <a:t> </a:t>
          </a:r>
          <a:r>
            <a:rPr lang="en-US" altLang="zh-CN" sz="1000" kern="1200"/>
            <a:t>medfilt2</a:t>
          </a:r>
          <a:r>
            <a:rPr lang="zh-CN" altLang="en-US" sz="1000" kern="1200"/>
            <a:t> </a:t>
          </a:r>
          <a:r>
            <a:rPr lang="en-US" altLang="zh-CN" sz="1000" kern="1200"/>
            <a:t>function</a:t>
          </a:r>
          <a:endParaRPr lang="en-US" sz="1000" kern="1200" dirty="0"/>
        </a:p>
      </dsp:txBody>
      <dsp:txXfrm>
        <a:off x="2654144" y="719072"/>
        <a:ext cx="1365000" cy="1220082"/>
      </dsp:txXfrm>
    </dsp:sp>
    <dsp:sp modelId="{0368ABC0-D5BD-4743-86D8-05C358F32E5E}">
      <dsp:nvSpPr>
        <dsp:cNvPr id="0" name=""/>
        <dsp:cNvSpPr/>
      </dsp:nvSpPr>
      <dsp:spPr>
        <a:xfrm>
          <a:off x="3980414" y="303670"/>
          <a:ext cx="463088" cy="358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80414" y="375419"/>
        <a:ext cx="355464" cy="215249"/>
      </dsp:txXfrm>
    </dsp:sp>
    <dsp:sp modelId="{D1D3EC51-2A65-C54F-8CBD-0188811CAFE3}">
      <dsp:nvSpPr>
        <dsp:cNvPr id="0" name=""/>
        <dsp:cNvSpPr/>
      </dsp:nvSpPr>
      <dsp:spPr>
        <a:xfrm>
          <a:off x="4635729" y="284975"/>
          <a:ext cx="1440918" cy="594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Noise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removed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black</a:t>
          </a:r>
          <a:r>
            <a:rPr lang="zh-CN" altLang="en-US" sz="1000" kern="1200" dirty="0"/>
            <a:t> </a:t>
          </a:r>
          <a:r>
            <a:rPr lang="en-US" altLang="zh-CN" sz="1000" kern="1200" dirty="0"/>
            <a:t>white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images</a:t>
          </a:r>
          <a:endParaRPr lang="en-US" sz="1000" kern="1200" dirty="0"/>
        </a:p>
      </dsp:txBody>
      <dsp:txXfrm>
        <a:off x="4635729" y="284975"/>
        <a:ext cx="1440918" cy="396137"/>
      </dsp:txXfrm>
    </dsp:sp>
    <dsp:sp modelId="{B7CB49FA-2730-AF4E-A4A2-9C775CFD311D}">
      <dsp:nvSpPr>
        <dsp:cNvPr id="0" name=""/>
        <dsp:cNvSpPr/>
      </dsp:nvSpPr>
      <dsp:spPr>
        <a:xfrm>
          <a:off x="4930857" y="681113"/>
          <a:ext cx="1440918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Image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information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extracted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000" kern="1200"/>
            <a:t>particles</a:t>
          </a:r>
          <a:r>
            <a:rPr lang="zh-CN" altLang="en-US" sz="1000" kern="1200"/>
            <a:t> </a:t>
          </a:r>
          <a:r>
            <a:rPr lang="en-US" altLang="zh-CN" sz="1000" kern="1200"/>
            <a:t>average</a:t>
          </a:r>
          <a:r>
            <a:rPr lang="zh-CN" altLang="en-US" sz="1000" kern="1200"/>
            <a:t> </a:t>
          </a:r>
          <a:r>
            <a:rPr lang="en-US" altLang="zh-CN" sz="1000" kern="1200"/>
            <a:t>perimeter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000" kern="1200" dirty="0"/>
            <a:t>particles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average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area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000" kern="1200"/>
            <a:t>particles</a:t>
          </a:r>
          <a:r>
            <a:rPr lang="zh-CN" altLang="en-US" sz="1000" kern="1200"/>
            <a:t> </a:t>
          </a:r>
          <a:r>
            <a:rPr lang="en-US" altLang="zh-CN" sz="1000" kern="1200"/>
            <a:t>number</a:t>
          </a:r>
          <a:endParaRPr lang="en-US" sz="1000" kern="1200" dirty="0"/>
        </a:p>
      </dsp:txBody>
      <dsp:txXfrm>
        <a:off x="4968816" y="719072"/>
        <a:ext cx="1365000" cy="1220082"/>
      </dsp:txXfrm>
    </dsp:sp>
    <dsp:sp modelId="{A9A128F1-7EAC-C347-8720-3D81DA734D62}">
      <dsp:nvSpPr>
        <dsp:cNvPr id="0" name=""/>
        <dsp:cNvSpPr/>
      </dsp:nvSpPr>
      <dsp:spPr>
        <a:xfrm>
          <a:off x="6295086" y="303670"/>
          <a:ext cx="463088" cy="358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295086" y="375419"/>
        <a:ext cx="355464" cy="215249"/>
      </dsp:txXfrm>
    </dsp:sp>
    <dsp:sp modelId="{F388A8A9-9E02-9343-9D51-E8C6CBDD5790}">
      <dsp:nvSpPr>
        <dsp:cNvPr id="0" name=""/>
        <dsp:cNvSpPr/>
      </dsp:nvSpPr>
      <dsp:spPr>
        <a:xfrm>
          <a:off x="6950400" y="284975"/>
          <a:ext cx="1440918" cy="594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1000" kern="1200"/>
            <a:t>Boxplot</a:t>
          </a:r>
          <a:r>
            <a:rPr lang="zh-CN" altLang="en-US" sz="1000" kern="1200"/>
            <a:t> </a:t>
          </a:r>
          <a:r>
            <a:rPr lang="en-US" altLang="zh-CN" sz="1000" kern="1200"/>
            <a:t>plotted</a:t>
          </a:r>
          <a:r>
            <a:rPr lang="zh-CN" altLang="en-US" sz="1000" kern="1200"/>
            <a:t> </a:t>
          </a:r>
          <a:r>
            <a:rPr lang="en-US" altLang="zh-CN" sz="1000" kern="1200"/>
            <a:t>by</a:t>
          </a:r>
          <a:r>
            <a:rPr lang="zh-CN" altLang="en-US" sz="1000" kern="1200"/>
            <a:t> </a:t>
          </a:r>
          <a:r>
            <a:rPr lang="en-US" altLang="zh-CN" sz="1000" kern="1200"/>
            <a:t>r</a:t>
          </a:r>
          <a:endParaRPr lang="en-US" sz="1000" kern="1200" dirty="0"/>
        </a:p>
      </dsp:txBody>
      <dsp:txXfrm>
        <a:off x="6950400" y="284975"/>
        <a:ext cx="1440918" cy="396137"/>
      </dsp:txXfrm>
    </dsp:sp>
    <dsp:sp modelId="{7DC23C6D-887D-284C-89A1-231200590E36}">
      <dsp:nvSpPr>
        <dsp:cNvPr id="0" name=""/>
        <dsp:cNvSpPr/>
      </dsp:nvSpPr>
      <dsp:spPr>
        <a:xfrm>
          <a:off x="7245528" y="681113"/>
          <a:ext cx="1440918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000" kern="1200"/>
            <a:t>boxplot</a:t>
          </a:r>
          <a:r>
            <a:rPr lang="zh-CN" altLang="en-US" sz="1000" kern="1200"/>
            <a:t> </a:t>
          </a:r>
          <a:r>
            <a:rPr lang="en-US" altLang="zh-CN" sz="1000" kern="1200"/>
            <a:t>utilized</a:t>
          </a:r>
          <a:r>
            <a:rPr lang="zh-CN" altLang="en-US" sz="1000" kern="1200"/>
            <a:t> </a:t>
          </a:r>
          <a:r>
            <a:rPr lang="en-US" altLang="zh-CN" sz="1000" kern="1200"/>
            <a:t>to</a:t>
          </a:r>
          <a:r>
            <a:rPr lang="zh-CN" altLang="en-US" sz="1000" kern="1200"/>
            <a:t> </a:t>
          </a:r>
          <a:r>
            <a:rPr lang="en-US" altLang="zh-CN" sz="1000" kern="1200"/>
            <a:t>prove</a:t>
          </a:r>
          <a:r>
            <a:rPr lang="zh-CN" altLang="en-US" sz="1000" kern="1200"/>
            <a:t> </a:t>
          </a:r>
          <a:r>
            <a:rPr lang="en-US" altLang="zh-CN" sz="1000" kern="1200"/>
            <a:t>extracted</a:t>
          </a:r>
          <a:r>
            <a:rPr lang="zh-CN" altLang="en-US" sz="1000" kern="1200"/>
            <a:t> </a:t>
          </a:r>
          <a:r>
            <a:rPr lang="en-US" altLang="zh-CN" sz="1000" kern="1200"/>
            <a:t>features</a:t>
          </a:r>
          <a:r>
            <a:rPr lang="zh-CN" altLang="en-US" sz="1000" kern="1200"/>
            <a:t>  </a:t>
          </a:r>
          <a:r>
            <a:rPr lang="en-US" altLang="zh-CN" sz="1000" kern="1200"/>
            <a:t>differences</a:t>
          </a:r>
          <a:r>
            <a:rPr lang="zh-CN" altLang="en-US" sz="1000" kern="1200"/>
            <a:t> </a:t>
          </a:r>
          <a:r>
            <a:rPr lang="en-US" altLang="zh-CN" sz="1000" kern="1200"/>
            <a:t>between</a:t>
          </a:r>
          <a:r>
            <a:rPr lang="zh-CN" altLang="en-US" sz="1000" kern="1200"/>
            <a:t> </a:t>
          </a:r>
          <a:r>
            <a:rPr lang="en-US" altLang="zh-CN" sz="1000" kern="1200"/>
            <a:t>samples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altLang="zh-CN" sz="1000" kern="1200"/>
            <a:t>t-test</a:t>
          </a:r>
          <a:r>
            <a:rPr lang="zh-CN" altLang="en-US" sz="1000" kern="1200"/>
            <a:t> </a:t>
          </a:r>
          <a:r>
            <a:rPr lang="en-US" altLang="zh-CN" sz="1000" kern="1200"/>
            <a:t>used</a:t>
          </a:r>
          <a:r>
            <a:rPr lang="zh-CN" altLang="en-US" sz="1000" kern="1200"/>
            <a:t> </a:t>
          </a:r>
          <a:r>
            <a:rPr lang="en-US" altLang="zh-CN" sz="1000" kern="1200"/>
            <a:t>to</a:t>
          </a:r>
          <a:r>
            <a:rPr lang="zh-CN" altLang="en-US" sz="1000" kern="1200"/>
            <a:t> </a:t>
          </a:r>
          <a:r>
            <a:rPr lang="en-US" altLang="zh-CN" sz="1000" kern="1200"/>
            <a:t>verify</a:t>
          </a:r>
          <a:r>
            <a:rPr lang="zh-CN" altLang="en-US" sz="1000" kern="1200"/>
            <a:t> </a:t>
          </a:r>
          <a:r>
            <a:rPr lang="en-US" altLang="zh-CN" sz="1000" kern="1200"/>
            <a:t>significance</a:t>
          </a:r>
          <a:r>
            <a:rPr lang="zh-CN" altLang="en-US" sz="1000" kern="1200"/>
            <a:t> </a:t>
          </a:r>
          <a:r>
            <a:rPr lang="en-US" altLang="zh-CN" sz="1000" kern="1200"/>
            <a:t>difference</a:t>
          </a:r>
          <a:endParaRPr lang="en-US" sz="1000" kern="1200" dirty="0"/>
        </a:p>
      </dsp:txBody>
      <dsp:txXfrm>
        <a:off x="7283487" y="719072"/>
        <a:ext cx="1365000" cy="1220082"/>
      </dsp:txXfrm>
    </dsp:sp>
    <dsp:sp modelId="{A53F408A-3283-C748-B874-F5C857AF487E}">
      <dsp:nvSpPr>
        <dsp:cNvPr id="0" name=""/>
        <dsp:cNvSpPr/>
      </dsp:nvSpPr>
      <dsp:spPr>
        <a:xfrm>
          <a:off x="8609757" y="303670"/>
          <a:ext cx="463088" cy="3587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609757" y="375419"/>
        <a:ext cx="355464" cy="215249"/>
      </dsp:txXfrm>
    </dsp:sp>
    <dsp:sp modelId="{2D89E705-ECB7-5947-93CA-6897203C609E}">
      <dsp:nvSpPr>
        <dsp:cNvPr id="0" name=""/>
        <dsp:cNvSpPr/>
      </dsp:nvSpPr>
      <dsp:spPr>
        <a:xfrm>
          <a:off x="9265071" y="284975"/>
          <a:ext cx="1440918" cy="5942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PCA</a:t>
          </a:r>
          <a:r>
            <a:rPr lang="zh-CN" altLang="en-US" sz="1000" kern="1200" dirty="0"/>
            <a:t> </a:t>
          </a:r>
          <a:r>
            <a:rPr lang="en-US" altLang="zh-CN" sz="1000" kern="1200" dirty="0"/>
            <a:t>analysis</a:t>
          </a:r>
          <a:r>
            <a:rPr lang="zh-CN" altLang="en-US" sz="1000" kern="1200" dirty="0"/>
            <a:t> </a:t>
          </a:r>
          <a:r>
            <a:rPr lang="en-US" altLang="zh-CN" sz="1000" kern="1200" dirty="0"/>
            <a:t>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python</a:t>
          </a:r>
          <a:r>
            <a:rPr lang="zh-CN" altLang="en-US" sz="1000" kern="1200" dirty="0"/>
            <a:t> </a:t>
          </a:r>
          <a:r>
            <a:rPr lang="en-US" altLang="zh-CN" sz="1000" kern="1200" dirty="0"/>
            <a:t>by</a:t>
          </a:r>
          <a:r>
            <a:rPr lang="zh-CN" altLang="en-US" sz="1000" kern="1200" dirty="0"/>
            <a:t> </a:t>
          </a:r>
          <a:r>
            <a:rPr lang="en-US" altLang="zh-CN" sz="1000" kern="1200" dirty="0"/>
            <a:t>extracted</a:t>
          </a:r>
          <a:r>
            <a:rPr lang="zh-CN" altLang="en-US" sz="1000" kern="1200" dirty="0"/>
            <a:t> </a:t>
          </a:r>
          <a:r>
            <a:rPr lang="en-US" altLang="zh-CN" sz="1000" kern="1200" dirty="0"/>
            <a:t>information</a:t>
          </a:r>
          <a:endParaRPr lang="en-US" sz="1000" kern="1200" dirty="0"/>
        </a:p>
      </dsp:txBody>
      <dsp:txXfrm>
        <a:off x="9265071" y="284975"/>
        <a:ext cx="1440918" cy="396137"/>
      </dsp:txXfrm>
    </dsp:sp>
    <dsp:sp modelId="{348654FA-B092-F146-B7EB-577A5E04B032}">
      <dsp:nvSpPr>
        <dsp:cNvPr id="0" name=""/>
        <dsp:cNvSpPr/>
      </dsp:nvSpPr>
      <dsp:spPr>
        <a:xfrm>
          <a:off x="9560199" y="681113"/>
          <a:ext cx="1440918" cy="129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/>
            <a:t>PCA</a:t>
          </a:r>
          <a:r>
            <a:rPr lang="zh-CN" altLang="en-US" sz="1000" kern="1200"/>
            <a:t> </a:t>
          </a:r>
          <a:r>
            <a:rPr lang="en-US" altLang="zh-CN" sz="1000" kern="1200"/>
            <a:t>analysis</a:t>
          </a:r>
          <a:r>
            <a:rPr lang="zh-CN" altLang="en-US" sz="1000" kern="1200"/>
            <a:t> </a:t>
          </a:r>
          <a:r>
            <a:rPr lang="en-US" altLang="zh-CN" sz="1000" kern="1200"/>
            <a:t>used</a:t>
          </a:r>
          <a:r>
            <a:rPr lang="zh-CN" altLang="en-US" sz="1000" kern="1200"/>
            <a:t> </a:t>
          </a:r>
          <a:r>
            <a:rPr lang="en-US" altLang="zh-CN" sz="1000" kern="1200"/>
            <a:t>to</a:t>
          </a:r>
          <a:r>
            <a:rPr lang="zh-CN" altLang="en-US" sz="1000" kern="1200"/>
            <a:t> </a:t>
          </a:r>
          <a:r>
            <a:rPr lang="en-US" altLang="zh-CN" sz="1000" kern="1200"/>
            <a:t>test</a:t>
          </a:r>
          <a:r>
            <a:rPr lang="zh-CN" altLang="en-US" sz="1000" kern="1200"/>
            <a:t> </a:t>
          </a:r>
          <a:r>
            <a:rPr lang="en-US" altLang="zh-CN" sz="1000" kern="1200"/>
            <a:t>distinguishable</a:t>
          </a:r>
          <a:r>
            <a:rPr lang="zh-CN" altLang="en-US" sz="1000" kern="1200"/>
            <a:t> </a:t>
          </a:r>
          <a:r>
            <a:rPr lang="en-US" altLang="zh-CN" sz="1000" kern="1200"/>
            <a:t>between</a:t>
          </a:r>
          <a:r>
            <a:rPr lang="zh-CN" altLang="en-US" sz="1000" kern="1200"/>
            <a:t> </a:t>
          </a:r>
          <a:r>
            <a:rPr lang="en-US" altLang="zh-CN" sz="1000" kern="1200"/>
            <a:t>images.</a:t>
          </a:r>
          <a:endParaRPr lang="en-US" sz="1000" kern="1200" dirty="0"/>
        </a:p>
      </dsp:txBody>
      <dsp:txXfrm>
        <a:off x="9598158" y="719072"/>
        <a:ext cx="1365000" cy="1220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34DCB-B9CA-7743-A347-9AA4F30BCB23}">
      <dsp:nvSpPr>
        <dsp:cNvPr id="0" name=""/>
        <dsp:cNvSpPr/>
      </dsp:nvSpPr>
      <dsp:spPr>
        <a:xfrm>
          <a:off x="1388" y="1020236"/>
          <a:ext cx="1745163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1388" y="1020236"/>
        <a:ext cx="1745163" cy="698065"/>
      </dsp:txXfrm>
    </dsp:sp>
    <dsp:sp modelId="{4D489695-64A3-DE4F-B0C9-4C7C52D5DC0F}">
      <dsp:nvSpPr>
        <dsp:cNvPr id="0" name=""/>
        <dsp:cNvSpPr/>
      </dsp:nvSpPr>
      <dsp:spPr>
        <a:xfrm>
          <a:off x="358831" y="1718301"/>
          <a:ext cx="1745163" cy="16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/>
        </a:p>
      </dsp:txBody>
      <dsp:txXfrm>
        <a:off x="406068" y="1765538"/>
        <a:ext cx="1650689" cy="1518326"/>
      </dsp:txXfrm>
    </dsp:sp>
    <dsp:sp modelId="{C9032F54-532F-4046-AF67-B06887DA451C}">
      <dsp:nvSpPr>
        <dsp:cNvPr id="0" name=""/>
        <dsp:cNvSpPr/>
      </dsp:nvSpPr>
      <dsp:spPr>
        <a:xfrm>
          <a:off x="2011112" y="11520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11112" y="1238920"/>
        <a:ext cx="430520" cy="260697"/>
      </dsp:txXfrm>
    </dsp:sp>
    <dsp:sp modelId="{C911A0FB-C779-C244-B7CF-4B9A4BA2BDB6}">
      <dsp:nvSpPr>
        <dsp:cNvPr id="0" name=""/>
        <dsp:cNvSpPr/>
      </dsp:nvSpPr>
      <dsp:spPr>
        <a:xfrm>
          <a:off x="2804794" y="1020236"/>
          <a:ext cx="1745163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2804794" y="1020236"/>
        <a:ext cx="1745163" cy="698065"/>
      </dsp:txXfrm>
    </dsp:sp>
    <dsp:sp modelId="{05E1F0A7-8EDC-9449-BECE-C74993C40443}">
      <dsp:nvSpPr>
        <dsp:cNvPr id="0" name=""/>
        <dsp:cNvSpPr/>
      </dsp:nvSpPr>
      <dsp:spPr>
        <a:xfrm>
          <a:off x="3162237" y="1718301"/>
          <a:ext cx="1745163" cy="16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/>
        </a:p>
      </dsp:txBody>
      <dsp:txXfrm>
        <a:off x="3209474" y="1765538"/>
        <a:ext cx="1650689" cy="1518326"/>
      </dsp:txXfrm>
    </dsp:sp>
    <dsp:sp modelId="{341457B0-9E40-984D-B217-1CD4F808015A}">
      <dsp:nvSpPr>
        <dsp:cNvPr id="0" name=""/>
        <dsp:cNvSpPr/>
      </dsp:nvSpPr>
      <dsp:spPr>
        <a:xfrm>
          <a:off x="4814517" y="11520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814517" y="1238920"/>
        <a:ext cx="430520" cy="260697"/>
      </dsp:txXfrm>
    </dsp:sp>
    <dsp:sp modelId="{BC890AB3-B5B7-8647-AB99-C814240C7F08}">
      <dsp:nvSpPr>
        <dsp:cNvPr id="0" name=""/>
        <dsp:cNvSpPr/>
      </dsp:nvSpPr>
      <dsp:spPr>
        <a:xfrm>
          <a:off x="5608199" y="1020236"/>
          <a:ext cx="1745163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08199" y="1020236"/>
        <a:ext cx="1745163" cy="698065"/>
      </dsp:txXfrm>
    </dsp:sp>
    <dsp:sp modelId="{68C59DBC-1E9A-DC44-B2C4-7E41C87B22AD}">
      <dsp:nvSpPr>
        <dsp:cNvPr id="0" name=""/>
        <dsp:cNvSpPr/>
      </dsp:nvSpPr>
      <dsp:spPr>
        <a:xfrm>
          <a:off x="5965642" y="1718301"/>
          <a:ext cx="1745163" cy="16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/>
        </a:p>
      </dsp:txBody>
      <dsp:txXfrm>
        <a:off x="6012879" y="1765538"/>
        <a:ext cx="1650689" cy="1518326"/>
      </dsp:txXfrm>
    </dsp:sp>
    <dsp:sp modelId="{1DDCA253-F9D8-254A-92AF-926C8C8E7591}">
      <dsp:nvSpPr>
        <dsp:cNvPr id="0" name=""/>
        <dsp:cNvSpPr/>
      </dsp:nvSpPr>
      <dsp:spPr>
        <a:xfrm>
          <a:off x="7617923" y="1152021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17923" y="1238920"/>
        <a:ext cx="430520" cy="260697"/>
      </dsp:txXfrm>
    </dsp:sp>
    <dsp:sp modelId="{C58A6DD8-B206-E142-A1C9-A7337F5FBF21}">
      <dsp:nvSpPr>
        <dsp:cNvPr id="0" name=""/>
        <dsp:cNvSpPr/>
      </dsp:nvSpPr>
      <dsp:spPr>
        <a:xfrm>
          <a:off x="8411604" y="1020236"/>
          <a:ext cx="1745163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/>
        </a:p>
      </dsp:txBody>
      <dsp:txXfrm>
        <a:off x="8411604" y="1020236"/>
        <a:ext cx="1745163" cy="698065"/>
      </dsp:txXfrm>
    </dsp:sp>
    <dsp:sp modelId="{9F8B3731-8C34-C443-8F00-4A1D56DB7923}">
      <dsp:nvSpPr>
        <dsp:cNvPr id="0" name=""/>
        <dsp:cNvSpPr/>
      </dsp:nvSpPr>
      <dsp:spPr>
        <a:xfrm>
          <a:off x="8769047" y="1718301"/>
          <a:ext cx="1745163" cy="161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/>
        </a:p>
      </dsp:txBody>
      <dsp:txXfrm>
        <a:off x="8816284" y="1765538"/>
        <a:ext cx="1650689" cy="1518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7790-9FC0-3E47-87DE-6810B9157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A45F5-9D8B-184E-976C-0813E6F2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C1460-B525-C640-AB76-2CEC0774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946D-1AFB-6E49-AF50-20A1DB2C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C3676-6028-D848-BD7E-4AAEBBA0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BE38-5D85-ED41-9773-D2F36ED2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C6CDF-9E8F-7B41-9600-E7F2CA81E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49CB-0711-A24C-BD77-AAD6CF7F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BC75-29C2-AB42-8F9E-CF250519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FB1F-2955-1546-AA2E-5A827E9F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3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3F06A-7437-3A42-8E35-2DFBEE8F0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3A798-79C8-F747-BD7A-7301DD38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18AC-F994-5F4E-B120-FE341D49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A483-9AC2-164C-A1D5-6A3C5E77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89BAF-CEDF-954D-A135-230AF37E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BCDC-4EC9-D94F-819D-177E3D09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0A6E-880D-6C46-B880-BC9408B61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3AD7-1752-4C41-9832-A677254B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306B-5841-704B-833E-7DADBCDB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F29CA-0441-4943-9871-86E7F525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2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BB3A-B1E0-0344-BA09-5ED0916D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D3029-E866-F34E-BFCD-008253F35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AFF2-2DA2-974E-9D7B-3F3E1049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09B5-8160-7A47-A3A7-A6EAECBB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28D8B-0289-324E-A36E-C1530CC4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0DD6-0538-7847-9411-B4E5B518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D3AD-8AF3-774C-82D7-4C054978F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83896-6028-D340-A54A-44375C05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81553-C0D0-FA4F-BF34-8E36510A4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1BB9-CF82-6A46-B727-93B79B68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54E79-9BB1-9B49-AF81-E4EE0FF2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3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AFE0-C1DC-7A45-88AF-5175F9C7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CFA7C-E884-3D47-8017-01652C93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6474-A8A2-7B4B-BBD0-8F5E5A016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FB566-DE79-804E-8F59-D85894A14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E0BA3-ECA4-8644-864B-A8A7F9399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43E10-42A5-2540-87EF-61AB809A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A77BD-827F-6A45-B3CF-436B4C97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B4F61-6B70-384E-AA2A-722A055DB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8987-5DB8-E14A-951C-1F2ADCB5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0C863-B055-2348-9225-7A3D4A48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99BF-F7D5-FB43-9DE8-863BDF3E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DCEBC-F2D7-AE40-AA4C-8C17BE34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326C2-ECE7-0E4D-B2BD-956237E3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656EE-D944-D740-B504-C104F228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EBC2D-D209-9448-9750-793D01A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BAED-0BB6-1441-A9A5-2EFC7547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8F76-216F-8548-8A9D-C7C1CB07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47581-C7DF-624F-9B92-431AAC536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700F-8196-814B-8249-2B0929D2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BC25B-4C0D-AC40-8240-BF421A10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B196-7A2F-AA45-9046-1B205EBD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1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D0EB-9A31-5B48-9400-5B8695FE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839AC-241D-7844-AADE-CDEB97DC9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44642-1343-AF4C-ADFE-B02176215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C607-A998-0142-A5AA-2134AB49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8D502-2ABD-E942-AB33-A0239820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EDEF-FCC7-5748-9F44-C761CA98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C657F-9938-B640-A0BD-E352E860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1CE36-69A8-C148-94A5-97ED29CC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5F0C-E020-964A-8620-64D503C83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1B36F-49B8-6346-B436-47628BFEA2E9}" type="datetimeFigureOut">
              <a:rPr lang="en-US" smtClean="0"/>
              <a:t>10/20/18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4C7E-6792-3244-9818-02B0D682A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85F9-79DB-1741-8DB3-26B5FB000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3783-58BB-B24D-8D5A-63ECC20E6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g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5C2A013-826B-E74F-AD0F-5CCA1938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5" y="764219"/>
            <a:ext cx="1440000" cy="144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4F58A-A4C7-1547-9A3D-F761E5836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12" y="764219"/>
            <a:ext cx="1440000" cy="14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589098-D961-5B48-81AD-C31DB850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426" y="769098"/>
            <a:ext cx="1440000" cy="14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756885-B268-BC49-9D2F-26149FB2609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297140" y="764696"/>
            <a:ext cx="1440000" cy="14395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1B1AF9-E6B6-7348-BD22-35620BAF50F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603854" y="764219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FFAEEE-129B-FF48-8D2B-C6A3B4CEB52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352095" y="5033220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F00363F-0082-0E44-AE0B-36AFC9B0FAFE}"/>
              </a:ext>
            </a:extLst>
          </p:cNvPr>
          <p:cNvGrpSpPr/>
          <p:nvPr/>
        </p:nvGrpSpPr>
        <p:grpSpPr>
          <a:xfrm>
            <a:off x="353601" y="1970601"/>
            <a:ext cx="11007505" cy="4515145"/>
            <a:chOff x="475989" y="1970601"/>
            <a:chExt cx="10622071" cy="435779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2B8AD5FB-6A2C-2A4F-ADF0-4C1D1E0CA1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6040187"/>
                </p:ext>
              </p:extLst>
            </p:nvPr>
          </p:nvGraphicFramePr>
          <p:xfrm>
            <a:off x="475989" y="1970601"/>
            <a:ext cx="10622071" cy="2183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0317CDD-AFA7-D541-82F9-85FD0929760A}"/>
                </a:ext>
              </a:extLst>
            </p:cNvPr>
            <p:cNvGrpSpPr/>
            <p:nvPr/>
          </p:nvGrpSpPr>
          <p:grpSpPr>
            <a:xfrm>
              <a:off x="475989" y="4623286"/>
              <a:ext cx="1399105" cy="567954"/>
              <a:chOff x="6162" y="178629"/>
              <a:chExt cx="1399105" cy="567954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5636016A-6488-C04D-B294-55E57546A1D5}"/>
                  </a:ext>
                </a:extLst>
              </p:cNvPr>
              <p:cNvSpPr/>
              <p:nvPr/>
            </p:nvSpPr>
            <p:spPr>
              <a:xfrm>
                <a:off x="6162" y="178629"/>
                <a:ext cx="1399105" cy="567954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63A39B11-74FD-B74C-A4D1-516B41AE1FCE}"/>
                  </a:ext>
                </a:extLst>
              </p:cNvPr>
              <p:cNvSpPr txBox="1"/>
              <p:nvPr/>
            </p:nvSpPr>
            <p:spPr>
              <a:xfrm>
                <a:off x="6162" y="178629"/>
                <a:ext cx="1390464" cy="52999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1120" tIns="71120" rIns="71120" bIns="38100" numCol="1" spcCol="1270" anchor="t" anchorCtr="0">
                <a:noAutofit/>
              </a:bodyPr>
              <a:lstStyle/>
              <a:p>
                <a:pPr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000" dirty="0"/>
                  <a:t>PCA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image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analysis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python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image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data</a:t>
                </a:r>
                <a:endParaRPr lang="en-US" sz="1000" dirty="0"/>
              </a:p>
              <a:p>
                <a:pPr marL="0" lvl="0" indent="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1000" kern="1200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29AF155-8F78-224A-8606-9A6E7BE22756}"/>
                </a:ext>
              </a:extLst>
            </p:cNvPr>
            <p:cNvGrpSpPr/>
            <p:nvPr/>
          </p:nvGrpSpPr>
          <p:grpSpPr>
            <a:xfrm>
              <a:off x="760783" y="5032391"/>
              <a:ext cx="1390464" cy="1296000"/>
              <a:chOff x="290956" y="587734"/>
              <a:chExt cx="1390464" cy="1296000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455F5828-0BBB-C94A-9647-117A85D076C0}"/>
                  </a:ext>
                </a:extLst>
              </p:cNvPr>
              <p:cNvSpPr/>
              <p:nvPr/>
            </p:nvSpPr>
            <p:spPr>
              <a:xfrm>
                <a:off x="290956" y="587734"/>
                <a:ext cx="1390464" cy="1296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6" name="Rounded Rectangle 6">
                <a:extLst>
                  <a:ext uri="{FF2B5EF4-FFF2-40B4-BE49-F238E27FC236}">
                    <a16:creationId xmlns:a16="http://schemas.microsoft.com/office/drawing/2014/main" id="{5BFEBDB8-F622-704D-8F02-62BC3C601267}"/>
                  </a:ext>
                </a:extLst>
              </p:cNvPr>
              <p:cNvSpPr txBox="1"/>
              <p:nvPr/>
            </p:nvSpPr>
            <p:spPr>
              <a:xfrm>
                <a:off x="293530" y="626693"/>
                <a:ext cx="1314546" cy="12200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71120" tIns="71120" rIns="71120" bIns="71120" numCol="1" spcCol="1270" anchor="t" anchorCtr="0">
                <a:noAutofit/>
              </a:bodyPr>
              <a:lstStyle/>
              <a:p>
                <a:pPr marL="57150" lvl="1" indent="-57150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"/>
                </a:pPr>
                <a:r>
                  <a:rPr lang="en-US" altLang="zh-CN" sz="1000" dirty="0"/>
                  <a:t>Image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converted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grey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scale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and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grouped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together.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use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PCA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analysis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these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images.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First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2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eigenvalues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selected.2-d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projection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plotted</a:t>
                </a:r>
              </a:p>
              <a:p>
                <a:pPr marL="57150" lvl="1" indent="-57150" algn="l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endParaRPr lang="en-US" sz="1000" kern="1200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7B5D2EA-D8A6-3544-AF7E-A740B338DB0D}"/>
                </a:ext>
              </a:extLst>
            </p:cNvPr>
            <p:cNvGrpSpPr/>
            <p:nvPr/>
          </p:nvGrpSpPr>
          <p:grpSpPr>
            <a:xfrm rot="5400000">
              <a:off x="920607" y="4169033"/>
              <a:ext cx="446873" cy="346185"/>
              <a:chOff x="1607416" y="270534"/>
              <a:chExt cx="446873" cy="346185"/>
            </a:xfrm>
          </p:grpSpPr>
          <p:sp>
            <p:nvSpPr>
              <p:cNvPr id="43" name="Right Arrow 42">
                <a:extLst>
                  <a:ext uri="{FF2B5EF4-FFF2-40B4-BE49-F238E27FC236}">
                    <a16:creationId xmlns:a16="http://schemas.microsoft.com/office/drawing/2014/main" id="{68691671-32E4-134B-923B-CFFAF724B2C7}"/>
                  </a:ext>
                </a:extLst>
              </p:cNvPr>
              <p:cNvSpPr/>
              <p:nvPr/>
            </p:nvSpPr>
            <p:spPr>
              <a:xfrm>
                <a:off x="1607416" y="270534"/>
                <a:ext cx="446873" cy="346185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Right Arrow 8">
                <a:extLst>
                  <a:ext uri="{FF2B5EF4-FFF2-40B4-BE49-F238E27FC236}">
                    <a16:creationId xmlns:a16="http://schemas.microsoft.com/office/drawing/2014/main" id="{4C499802-CFC2-B64C-90EF-5534991D79B7}"/>
                  </a:ext>
                </a:extLst>
              </p:cNvPr>
              <p:cNvSpPr txBox="1"/>
              <p:nvPr/>
            </p:nvSpPr>
            <p:spPr>
              <a:xfrm>
                <a:off x="1607416" y="339771"/>
                <a:ext cx="343018" cy="20771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800" kern="120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78EAF8-5BFF-3348-8E42-702CDAC98296}"/>
              </a:ext>
            </a:extLst>
          </p:cNvPr>
          <p:cNvGrpSpPr/>
          <p:nvPr/>
        </p:nvGrpSpPr>
        <p:grpSpPr>
          <a:xfrm>
            <a:off x="4415428" y="4799777"/>
            <a:ext cx="463088" cy="358747"/>
            <a:chOff x="3980414" y="303671"/>
            <a:chExt cx="463088" cy="358747"/>
          </a:xfrm>
        </p:grpSpPr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11BBEA32-F7EA-D24D-B7EB-83007CB651E2}"/>
                </a:ext>
              </a:extLst>
            </p:cNvPr>
            <p:cNvSpPr/>
            <p:nvPr/>
          </p:nvSpPr>
          <p:spPr>
            <a:xfrm>
              <a:off x="3980414" y="303671"/>
              <a:ext cx="463088" cy="35874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ight Arrow 4">
              <a:extLst>
                <a:ext uri="{FF2B5EF4-FFF2-40B4-BE49-F238E27FC236}">
                  <a16:creationId xmlns:a16="http://schemas.microsoft.com/office/drawing/2014/main" id="{D13FBFA0-CB01-8C45-97FE-4F1FE51CCD24}"/>
                </a:ext>
              </a:extLst>
            </p:cNvPr>
            <p:cNvSpPr txBox="1"/>
            <p:nvPr/>
          </p:nvSpPr>
          <p:spPr>
            <a:xfrm>
              <a:off x="3980414" y="375420"/>
              <a:ext cx="355464" cy="215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0269C6C-78DB-AD4B-8A8B-FD05F85CC7F4}"/>
              </a:ext>
            </a:extLst>
          </p:cNvPr>
          <p:cNvGrpSpPr/>
          <p:nvPr/>
        </p:nvGrpSpPr>
        <p:grpSpPr>
          <a:xfrm>
            <a:off x="5070743" y="4781082"/>
            <a:ext cx="1440918" cy="594206"/>
            <a:chOff x="4635729" y="284976"/>
            <a:chExt cx="1440918" cy="59420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1B57B3B8-4F9E-4C43-8D92-6BB9A147A83F}"/>
                </a:ext>
              </a:extLst>
            </p:cNvPr>
            <p:cNvSpPr/>
            <p:nvPr/>
          </p:nvSpPr>
          <p:spPr>
            <a:xfrm>
              <a:off x="4635729" y="284976"/>
              <a:ext cx="1440918" cy="5942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ounded Rectangle 6">
              <a:extLst>
                <a:ext uri="{FF2B5EF4-FFF2-40B4-BE49-F238E27FC236}">
                  <a16:creationId xmlns:a16="http://schemas.microsoft.com/office/drawing/2014/main" id="{B30C442B-3B44-5B47-95CD-9B9201F38061}"/>
                </a:ext>
              </a:extLst>
            </p:cNvPr>
            <p:cNvSpPr txBox="1"/>
            <p:nvPr/>
          </p:nvSpPr>
          <p:spPr>
            <a:xfrm>
              <a:off x="4635729" y="284976"/>
              <a:ext cx="1440918" cy="396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71120" rIns="71120" bIns="38100" numCol="1" spcCol="1270" anchor="t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1000" kern="1200" dirty="0"/>
                <a:t>PCA</a:t>
              </a:r>
              <a:r>
                <a:rPr lang="zh-CN" altLang="en-US" sz="1000" kern="1200" dirty="0"/>
                <a:t> </a:t>
              </a:r>
              <a:r>
                <a:rPr lang="en-US" altLang="zh-CN" sz="1000" kern="1200" dirty="0"/>
                <a:t>analysis</a:t>
              </a:r>
              <a:r>
                <a:rPr lang="zh-CN" altLang="en-US" sz="1000" kern="1200" dirty="0"/>
                <a:t> </a:t>
              </a:r>
              <a:r>
                <a:rPr lang="en-US" altLang="zh-CN" sz="1000" kern="1200" dirty="0"/>
                <a:t>with</a:t>
              </a:r>
              <a:r>
                <a:rPr lang="zh-CN" altLang="en-US" sz="1000" kern="1200" dirty="0"/>
                <a:t> </a:t>
              </a:r>
              <a:r>
                <a:rPr lang="en-US" altLang="zh-CN" sz="1000" kern="1200" dirty="0"/>
                <a:t>three</a:t>
              </a:r>
              <a:r>
                <a:rPr lang="zh-CN" altLang="en-US" sz="1000" kern="1200" dirty="0"/>
                <a:t> </a:t>
              </a:r>
              <a:r>
                <a:rPr lang="en-US" altLang="zh-CN" sz="1000" kern="1200" dirty="0"/>
                <a:t>eigenvector</a:t>
              </a:r>
              <a:r>
                <a:rPr lang="en-US" altLang="zh-CN" sz="1000" dirty="0"/>
                <a:t>s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extracted.</a:t>
              </a:r>
              <a:endParaRPr lang="en-US" sz="1000" kern="12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9DB3F09-DAF4-7E4F-AF07-9329CB4B9EC8}"/>
              </a:ext>
            </a:extLst>
          </p:cNvPr>
          <p:cNvGrpSpPr/>
          <p:nvPr/>
        </p:nvGrpSpPr>
        <p:grpSpPr>
          <a:xfrm>
            <a:off x="5365871" y="5177220"/>
            <a:ext cx="1440918" cy="1296000"/>
            <a:chOff x="4930857" y="681114"/>
            <a:chExt cx="1440918" cy="129600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D38C2D83-BC52-934A-86B5-BFB49C00A69E}"/>
                </a:ext>
              </a:extLst>
            </p:cNvPr>
            <p:cNvSpPr/>
            <p:nvPr/>
          </p:nvSpPr>
          <p:spPr>
            <a:xfrm>
              <a:off x="4930857" y="681114"/>
              <a:ext cx="1440918" cy="12960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Rounded Rectangle 8">
              <a:extLst>
                <a:ext uri="{FF2B5EF4-FFF2-40B4-BE49-F238E27FC236}">
                  <a16:creationId xmlns:a16="http://schemas.microsoft.com/office/drawing/2014/main" id="{221B7D75-0A77-9045-899C-D8C0A3689D38}"/>
                </a:ext>
              </a:extLst>
            </p:cNvPr>
            <p:cNvSpPr txBox="1"/>
            <p:nvPr/>
          </p:nvSpPr>
          <p:spPr>
            <a:xfrm>
              <a:off x="4968816" y="719073"/>
              <a:ext cx="1365000" cy="1220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71120" rIns="71120" bIns="71120" numCol="1" spcCol="1270" anchor="t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000" kern="1200" dirty="0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2360717A-677A-A04D-98E8-A01CA3F4FBF6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297140" y="5058080"/>
            <a:ext cx="1440000" cy="14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39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DBF0-4A0E-5E4F-B0AB-4BFC5305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4C3165-A8C7-B147-8E3B-C4DAA4EA4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3919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10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103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Xiaoyan</dc:creator>
  <cp:lastModifiedBy>Li, Xiaoyan</cp:lastModifiedBy>
  <cp:revision>5</cp:revision>
  <dcterms:created xsi:type="dcterms:W3CDTF">2018-10-21T02:13:46Z</dcterms:created>
  <dcterms:modified xsi:type="dcterms:W3CDTF">2018-10-21T03:01:41Z</dcterms:modified>
</cp:coreProperties>
</file>